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1FB92-C9E8-4668-A2D7-5CF4056602A7}" v="30" dt="2022-11-18T09:33:14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Raj R Rajan (PGT)" userId="34243ae0-379b-4c5a-8b0a-622c14a0092d" providerId="ADAL" clId="{4DD1FB92-C9E8-4668-A2D7-5CF4056602A7}"/>
    <pc:docChg chg="undo custSel addSld delSld modSld">
      <pc:chgData name="Akhil Raj R Rajan (PGT)" userId="34243ae0-379b-4c5a-8b0a-622c14a0092d" providerId="ADAL" clId="{4DD1FB92-C9E8-4668-A2D7-5CF4056602A7}" dt="2022-11-18T09:33:59.756" v="2717" actId="14100"/>
      <pc:docMkLst>
        <pc:docMk/>
      </pc:docMkLst>
      <pc:sldChg chg="modSp mod">
        <pc:chgData name="Akhil Raj R Rajan (PGT)" userId="34243ae0-379b-4c5a-8b0a-622c14a0092d" providerId="ADAL" clId="{4DD1FB92-C9E8-4668-A2D7-5CF4056602A7}" dt="2022-11-18T06:08:32.358" v="1935" actId="167"/>
        <pc:sldMkLst>
          <pc:docMk/>
          <pc:sldMk cId="162132331" sldId="257"/>
        </pc:sldMkLst>
        <pc:spChg chg="mod">
          <ac:chgData name="Akhil Raj R Rajan (PGT)" userId="34243ae0-379b-4c5a-8b0a-622c14a0092d" providerId="ADAL" clId="{4DD1FB92-C9E8-4668-A2D7-5CF4056602A7}" dt="2022-11-18T06:08:22.949" v="1934" actId="20577"/>
          <ac:spMkLst>
            <pc:docMk/>
            <pc:sldMk cId="162132331" sldId="257"/>
            <ac:spMk id="3" creationId="{D23137DD-9EF9-416E-AB8E-20180A8AE1A3}"/>
          </ac:spMkLst>
        </pc:spChg>
        <pc:picChg chg="ord">
          <ac:chgData name="Akhil Raj R Rajan (PGT)" userId="34243ae0-379b-4c5a-8b0a-622c14a0092d" providerId="ADAL" clId="{4DD1FB92-C9E8-4668-A2D7-5CF4056602A7}" dt="2022-11-18T06:08:32.358" v="1935" actId="167"/>
          <ac:picMkLst>
            <pc:docMk/>
            <pc:sldMk cId="162132331" sldId="257"/>
            <ac:picMk id="12" creationId="{AEC6C170-61A4-4842-93B2-5288603E5132}"/>
          </ac:picMkLst>
        </pc:picChg>
      </pc:sldChg>
      <pc:sldChg chg="modSp mod">
        <pc:chgData name="Akhil Raj R Rajan (PGT)" userId="34243ae0-379b-4c5a-8b0a-622c14a0092d" providerId="ADAL" clId="{4DD1FB92-C9E8-4668-A2D7-5CF4056602A7}" dt="2022-11-18T09:15:53.558" v="2626" actId="20577"/>
        <pc:sldMkLst>
          <pc:docMk/>
          <pc:sldMk cId="3349038930" sldId="258"/>
        </pc:sldMkLst>
        <pc:spChg chg="mod">
          <ac:chgData name="Akhil Raj R Rajan (PGT)" userId="34243ae0-379b-4c5a-8b0a-622c14a0092d" providerId="ADAL" clId="{4DD1FB92-C9E8-4668-A2D7-5CF4056602A7}" dt="2022-11-18T09:15:53.558" v="2626" actId="20577"/>
          <ac:spMkLst>
            <pc:docMk/>
            <pc:sldMk cId="3349038930" sldId="258"/>
            <ac:spMk id="3" creationId="{367535E2-037A-4257-BC0D-4BB4E33BB98E}"/>
          </ac:spMkLst>
        </pc:spChg>
      </pc:sldChg>
      <pc:sldChg chg="addSp delSp modSp new mod">
        <pc:chgData name="Akhil Raj R Rajan (PGT)" userId="34243ae0-379b-4c5a-8b0a-622c14a0092d" providerId="ADAL" clId="{4DD1FB92-C9E8-4668-A2D7-5CF4056602A7}" dt="2022-11-18T09:19:32.473" v="2668" actId="20577"/>
        <pc:sldMkLst>
          <pc:docMk/>
          <pc:sldMk cId="1128871587" sldId="259"/>
        </pc:sldMkLst>
        <pc:spChg chg="mod">
          <ac:chgData name="Akhil Raj R Rajan (PGT)" userId="34243ae0-379b-4c5a-8b0a-622c14a0092d" providerId="ADAL" clId="{4DD1FB92-C9E8-4668-A2D7-5CF4056602A7}" dt="2022-11-18T05:20:45.190" v="578"/>
          <ac:spMkLst>
            <pc:docMk/>
            <pc:sldMk cId="1128871587" sldId="259"/>
            <ac:spMk id="2" creationId="{9BF4F200-7F92-43B1-A33C-632A6AEE37B7}"/>
          </ac:spMkLst>
        </pc:spChg>
        <pc:spChg chg="add del mod">
          <ac:chgData name="Akhil Raj R Rajan (PGT)" userId="34243ae0-379b-4c5a-8b0a-622c14a0092d" providerId="ADAL" clId="{4DD1FB92-C9E8-4668-A2D7-5CF4056602A7}" dt="2022-11-18T09:19:32.473" v="2668" actId="20577"/>
          <ac:spMkLst>
            <pc:docMk/>
            <pc:sldMk cId="1128871587" sldId="259"/>
            <ac:spMk id="3" creationId="{C945A02F-DD25-4BB1-A9B6-9C4DDC808426}"/>
          </ac:spMkLst>
        </pc:spChg>
        <pc:picChg chg="add mod">
          <ac:chgData name="Akhil Raj R Rajan (PGT)" userId="34243ae0-379b-4c5a-8b0a-622c14a0092d" providerId="ADAL" clId="{4DD1FB92-C9E8-4668-A2D7-5CF4056602A7}" dt="2022-11-18T05:21:29.450" v="583"/>
          <ac:picMkLst>
            <pc:docMk/>
            <pc:sldMk cId="1128871587" sldId="259"/>
            <ac:picMk id="4" creationId="{AC8027AC-6AD9-496E-A507-792FA0CD67E2}"/>
          </ac:picMkLst>
        </pc:picChg>
        <pc:picChg chg="add mod">
          <ac:chgData name="Akhil Raj R Rajan (PGT)" userId="34243ae0-379b-4c5a-8b0a-622c14a0092d" providerId="ADAL" clId="{4DD1FB92-C9E8-4668-A2D7-5CF4056602A7}" dt="2022-11-18T05:21:45.611" v="600" actId="1076"/>
          <ac:picMkLst>
            <pc:docMk/>
            <pc:sldMk cId="1128871587" sldId="259"/>
            <ac:picMk id="5" creationId="{82ABF939-31D7-4EDB-8920-D769FFC47272}"/>
          </ac:picMkLst>
        </pc:picChg>
      </pc:sldChg>
      <pc:sldChg chg="modSp mod">
        <pc:chgData name="Akhil Raj R Rajan (PGT)" userId="34243ae0-379b-4c5a-8b0a-622c14a0092d" providerId="ADAL" clId="{4DD1FB92-C9E8-4668-A2D7-5CF4056602A7}" dt="2022-11-18T09:22:46.304" v="2679" actId="20577"/>
        <pc:sldMkLst>
          <pc:docMk/>
          <pc:sldMk cId="1880102818" sldId="260"/>
        </pc:sldMkLst>
        <pc:spChg chg="mod">
          <ac:chgData name="Akhil Raj R Rajan (PGT)" userId="34243ae0-379b-4c5a-8b0a-622c14a0092d" providerId="ADAL" clId="{4DD1FB92-C9E8-4668-A2D7-5CF4056602A7}" dt="2022-11-18T05:25:55.199" v="695" actId="20577"/>
          <ac:spMkLst>
            <pc:docMk/>
            <pc:sldMk cId="1880102818" sldId="260"/>
            <ac:spMk id="2" creationId="{3A03A635-589F-4561-B27A-86F2CC5EA1BA}"/>
          </ac:spMkLst>
        </pc:spChg>
        <pc:spChg chg="mod">
          <ac:chgData name="Akhil Raj R Rajan (PGT)" userId="34243ae0-379b-4c5a-8b0a-622c14a0092d" providerId="ADAL" clId="{4DD1FB92-C9E8-4668-A2D7-5CF4056602A7}" dt="2022-11-18T09:22:46.304" v="2679" actId="20577"/>
          <ac:spMkLst>
            <pc:docMk/>
            <pc:sldMk cId="1880102818" sldId="260"/>
            <ac:spMk id="3" creationId="{367535E2-037A-4257-BC0D-4BB4E33BB98E}"/>
          </ac:spMkLst>
        </pc:spChg>
      </pc:sldChg>
      <pc:sldChg chg="addSp delSp modSp add mod">
        <pc:chgData name="Akhil Raj R Rajan (PGT)" userId="34243ae0-379b-4c5a-8b0a-622c14a0092d" providerId="ADAL" clId="{4DD1FB92-C9E8-4668-A2D7-5CF4056602A7}" dt="2022-11-18T09:24:15.180" v="2683" actId="20577"/>
        <pc:sldMkLst>
          <pc:docMk/>
          <pc:sldMk cId="224874949" sldId="261"/>
        </pc:sldMkLst>
        <pc:spChg chg="mod">
          <ac:chgData name="Akhil Raj R Rajan (PGT)" userId="34243ae0-379b-4c5a-8b0a-622c14a0092d" providerId="ADAL" clId="{4DD1FB92-C9E8-4668-A2D7-5CF4056602A7}" dt="2022-11-18T05:50:21.621" v="1683" actId="255"/>
          <ac:spMkLst>
            <pc:docMk/>
            <pc:sldMk cId="224874949" sldId="261"/>
            <ac:spMk id="2" creationId="{9BF4F200-7F92-43B1-A33C-632A6AEE37B7}"/>
          </ac:spMkLst>
        </pc:spChg>
        <pc:spChg chg="mod">
          <ac:chgData name="Akhil Raj R Rajan (PGT)" userId="34243ae0-379b-4c5a-8b0a-622c14a0092d" providerId="ADAL" clId="{4DD1FB92-C9E8-4668-A2D7-5CF4056602A7}" dt="2022-11-18T09:24:15.180" v="2683" actId="20577"/>
          <ac:spMkLst>
            <pc:docMk/>
            <pc:sldMk cId="224874949" sldId="261"/>
            <ac:spMk id="3" creationId="{C945A02F-DD25-4BB1-A9B6-9C4DDC808426}"/>
          </ac:spMkLst>
        </pc:spChg>
        <pc:picChg chg="del">
          <ac:chgData name="Akhil Raj R Rajan (PGT)" userId="34243ae0-379b-4c5a-8b0a-622c14a0092d" providerId="ADAL" clId="{4DD1FB92-C9E8-4668-A2D7-5CF4056602A7}" dt="2022-11-18T05:37:38.800" v="1219" actId="478"/>
          <ac:picMkLst>
            <pc:docMk/>
            <pc:sldMk cId="224874949" sldId="261"/>
            <ac:picMk id="5" creationId="{82ABF939-31D7-4EDB-8920-D769FFC47272}"/>
          </ac:picMkLst>
        </pc:picChg>
        <pc:picChg chg="add del mod">
          <ac:chgData name="Akhil Raj R Rajan (PGT)" userId="34243ae0-379b-4c5a-8b0a-622c14a0092d" providerId="ADAL" clId="{4DD1FB92-C9E8-4668-A2D7-5CF4056602A7}" dt="2022-11-18T06:10:19.856" v="1937" actId="478"/>
          <ac:picMkLst>
            <pc:docMk/>
            <pc:sldMk cId="224874949" sldId="261"/>
            <ac:picMk id="6" creationId="{95517464-CBBD-4B84-B5D5-B2A3731B2339}"/>
          </ac:picMkLst>
        </pc:picChg>
        <pc:picChg chg="add mod">
          <ac:chgData name="Akhil Raj R Rajan (PGT)" userId="34243ae0-379b-4c5a-8b0a-622c14a0092d" providerId="ADAL" clId="{4DD1FB92-C9E8-4668-A2D7-5CF4056602A7}" dt="2022-11-18T06:10:26.838" v="1939" actId="1076"/>
          <ac:picMkLst>
            <pc:docMk/>
            <pc:sldMk cId="224874949" sldId="261"/>
            <ac:picMk id="1026" creationId="{A53C6063-6603-49B7-91ED-2080FB6309EE}"/>
          </ac:picMkLst>
        </pc:picChg>
      </pc:sldChg>
      <pc:sldChg chg="modSp add mod">
        <pc:chgData name="Akhil Raj R Rajan (PGT)" userId="34243ae0-379b-4c5a-8b0a-622c14a0092d" providerId="ADAL" clId="{4DD1FB92-C9E8-4668-A2D7-5CF4056602A7}" dt="2022-11-18T05:50:00.887" v="1682" actId="20577"/>
        <pc:sldMkLst>
          <pc:docMk/>
          <pc:sldMk cId="1151435282" sldId="262"/>
        </pc:sldMkLst>
        <pc:spChg chg="mod">
          <ac:chgData name="Akhil Raj R Rajan (PGT)" userId="34243ae0-379b-4c5a-8b0a-622c14a0092d" providerId="ADAL" clId="{4DD1FB92-C9E8-4668-A2D7-5CF4056602A7}" dt="2022-11-18T05:41:27.067" v="1278" actId="20577"/>
          <ac:spMkLst>
            <pc:docMk/>
            <pc:sldMk cId="1151435282" sldId="262"/>
            <ac:spMk id="2" creationId="{3A03A635-589F-4561-B27A-86F2CC5EA1BA}"/>
          </ac:spMkLst>
        </pc:spChg>
        <pc:spChg chg="mod">
          <ac:chgData name="Akhil Raj R Rajan (PGT)" userId="34243ae0-379b-4c5a-8b0a-622c14a0092d" providerId="ADAL" clId="{4DD1FB92-C9E8-4668-A2D7-5CF4056602A7}" dt="2022-11-18T05:50:00.887" v="1682" actId="20577"/>
          <ac:spMkLst>
            <pc:docMk/>
            <pc:sldMk cId="1151435282" sldId="262"/>
            <ac:spMk id="3" creationId="{367535E2-037A-4257-BC0D-4BB4E33BB98E}"/>
          </ac:spMkLst>
        </pc:spChg>
      </pc:sldChg>
      <pc:sldChg chg="addSp delSp modSp new del mod">
        <pc:chgData name="Akhil Raj R Rajan (PGT)" userId="34243ae0-379b-4c5a-8b0a-622c14a0092d" providerId="ADAL" clId="{4DD1FB92-C9E8-4668-A2D7-5CF4056602A7}" dt="2022-11-18T06:01:21.457" v="1741" actId="47"/>
        <pc:sldMkLst>
          <pc:docMk/>
          <pc:sldMk cId="115592976" sldId="263"/>
        </pc:sldMkLst>
        <pc:spChg chg="mod">
          <ac:chgData name="Akhil Raj R Rajan (PGT)" userId="34243ae0-379b-4c5a-8b0a-622c14a0092d" providerId="ADAL" clId="{4DD1FB92-C9E8-4668-A2D7-5CF4056602A7}" dt="2022-11-18T06:00:19.595" v="1732" actId="20577"/>
          <ac:spMkLst>
            <pc:docMk/>
            <pc:sldMk cId="115592976" sldId="263"/>
            <ac:spMk id="2" creationId="{041DD6F8-8C93-43EC-BDDC-63987955CC38}"/>
          </ac:spMkLst>
        </pc:spChg>
        <pc:spChg chg="add del mod">
          <ac:chgData name="Akhil Raj R Rajan (PGT)" userId="34243ae0-379b-4c5a-8b0a-622c14a0092d" providerId="ADAL" clId="{4DD1FB92-C9E8-4668-A2D7-5CF4056602A7}" dt="2022-11-18T06:00:53.207" v="1738" actId="478"/>
          <ac:spMkLst>
            <pc:docMk/>
            <pc:sldMk cId="115592976" sldId="263"/>
            <ac:spMk id="6" creationId="{98009927-AADA-4866-9876-D2AD7FF44708}"/>
          </ac:spMkLst>
        </pc:spChg>
        <pc:picChg chg="add del mod">
          <ac:chgData name="Akhil Raj R Rajan (PGT)" userId="34243ae0-379b-4c5a-8b0a-622c14a0092d" providerId="ADAL" clId="{4DD1FB92-C9E8-4668-A2D7-5CF4056602A7}" dt="2022-11-18T05:59:00.769" v="1717" actId="478"/>
          <ac:picMkLst>
            <pc:docMk/>
            <pc:sldMk cId="115592976" sldId="263"/>
            <ac:picMk id="3" creationId="{CDC5D762-0F29-4155-82E3-1D226D4BDA8A}"/>
          </ac:picMkLst>
        </pc:picChg>
        <pc:picChg chg="add del mod">
          <ac:chgData name="Akhil Raj R Rajan (PGT)" userId="34243ae0-379b-4c5a-8b0a-622c14a0092d" providerId="ADAL" clId="{4DD1FB92-C9E8-4668-A2D7-5CF4056602A7}" dt="2022-11-18T06:01:17.170" v="1739" actId="478"/>
          <ac:picMkLst>
            <pc:docMk/>
            <pc:sldMk cId="115592976" sldId="263"/>
            <ac:picMk id="4" creationId="{5BD4E986-C145-4B5D-B96D-EF4B6815870D}"/>
          </ac:picMkLst>
        </pc:picChg>
        <pc:picChg chg="add del mod">
          <ac:chgData name="Akhil Raj R Rajan (PGT)" userId="34243ae0-379b-4c5a-8b0a-622c14a0092d" providerId="ADAL" clId="{4DD1FB92-C9E8-4668-A2D7-5CF4056602A7}" dt="2022-11-18T06:01:18.590" v="1740" actId="478"/>
          <ac:picMkLst>
            <pc:docMk/>
            <pc:sldMk cId="115592976" sldId="263"/>
            <ac:picMk id="5" creationId="{3AD04F03-BB08-49E3-B1F4-1397CC703956}"/>
          </ac:picMkLst>
        </pc:picChg>
      </pc:sldChg>
      <pc:sldChg chg="new del">
        <pc:chgData name="Akhil Raj R Rajan (PGT)" userId="34243ae0-379b-4c5a-8b0a-622c14a0092d" providerId="ADAL" clId="{4DD1FB92-C9E8-4668-A2D7-5CF4056602A7}" dt="2022-11-18T06:02:24.072" v="1746" actId="47"/>
        <pc:sldMkLst>
          <pc:docMk/>
          <pc:sldMk cId="3805396469" sldId="263"/>
        </pc:sldMkLst>
      </pc:sldChg>
      <pc:sldChg chg="new del">
        <pc:chgData name="Akhil Raj R Rajan (PGT)" userId="34243ae0-379b-4c5a-8b0a-622c14a0092d" providerId="ADAL" clId="{4DD1FB92-C9E8-4668-A2D7-5CF4056602A7}" dt="2022-11-18T06:01:58.266" v="1743" actId="47"/>
        <pc:sldMkLst>
          <pc:docMk/>
          <pc:sldMk cId="4134177045" sldId="263"/>
        </pc:sldMkLst>
      </pc:sldChg>
      <pc:sldChg chg="addSp delSp modSp add mod">
        <pc:chgData name="Akhil Raj R Rajan (PGT)" userId="34243ae0-379b-4c5a-8b0a-622c14a0092d" providerId="ADAL" clId="{4DD1FB92-C9E8-4668-A2D7-5CF4056602A7}" dt="2022-11-18T06:07:34.256" v="1920" actId="1076"/>
        <pc:sldMkLst>
          <pc:docMk/>
          <pc:sldMk cId="4022253795" sldId="264"/>
        </pc:sldMkLst>
        <pc:spChg chg="mod">
          <ac:chgData name="Akhil Raj R Rajan (PGT)" userId="34243ae0-379b-4c5a-8b0a-622c14a0092d" providerId="ADAL" clId="{4DD1FB92-C9E8-4668-A2D7-5CF4056602A7}" dt="2022-11-18T06:02:29.793" v="1748" actId="20577"/>
          <ac:spMkLst>
            <pc:docMk/>
            <pc:sldMk cId="4022253795" sldId="264"/>
            <ac:spMk id="2" creationId="{9BF4F200-7F92-43B1-A33C-632A6AEE37B7}"/>
          </ac:spMkLst>
        </pc:spChg>
        <pc:spChg chg="mod">
          <ac:chgData name="Akhil Raj R Rajan (PGT)" userId="34243ae0-379b-4c5a-8b0a-622c14a0092d" providerId="ADAL" clId="{4DD1FB92-C9E8-4668-A2D7-5CF4056602A7}" dt="2022-11-18T06:07:29.721" v="1919" actId="20577"/>
          <ac:spMkLst>
            <pc:docMk/>
            <pc:sldMk cId="4022253795" sldId="264"/>
            <ac:spMk id="3" creationId="{C945A02F-DD25-4BB1-A9B6-9C4DDC808426}"/>
          </ac:spMkLst>
        </pc:spChg>
        <pc:picChg chg="add mod">
          <ac:chgData name="Akhil Raj R Rajan (PGT)" userId="34243ae0-379b-4c5a-8b0a-622c14a0092d" providerId="ADAL" clId="{4DD1FB92-C9E8-4668-A2D7-5CF4056602A7}" dt="2022-11-18T06:03:36.158" v="1767" actId="1076"/>
          <ac:picMkLst>
            <pc:docMk/>
            <pc:sldMk cId="4022253795" sldId="264"/>
            <ac:picMk id="5" creationId="{AC4F2C1C-4209-403B-B92A-EF5C0C8B57F8}"/>
          </ac:picMkLst>
        </pc:picChg>
        <pc:picChg chg="del mod">
          <ac:chgData name="Akhil Raj R Rajan (PGT)" userId="34243ae0-379b-4c5a-8b0a-622c14a0092d" providerId="ADAL" clId="{4DD1FB92-C9E8-4668-A2D7-5CF4056602A7}" dt="2022-11-18T06:02:57.520" v="1758" actId="478"/>
          <ac:picMkLst>
            <pc:docMk/>
            <pc:sldMk cId="4022253795" sldId="264"/>
            <ac:picMk id="6" creationId="{95517464-CBBD-4B84-B5D5-B2A3731B2339}"/>
          </ac:picMkLst>
        </pc:picChg>
        <pc:picChg chg="add mod">
          <ac:chgData name="Akhil Raj R Rajan (PGT)" userId="34243ae0-379b-4c5a-8b0a-622c14a0092d" providerId="ADAL" clId="{4DD1FB92-C9E8-4668-A2D7-5CF4056602A7}" dt="2022-11-18T06:07:34.256" v="1920" actId="1076"/>
          <ac:picMkLst>
            <pc:docMk/>
            <pc:sldMk cId="4022253795" sldId="264"/>
            <ac:picMk id="7" creationId="{1729FA90-C9CB-4A5E-8C7A-9AF512B4A655}"/>
          </ac:picMkLst>
        </pc:picChg>
      </pc:sldChg>
      <pc:sldChg chg="addSp delSp modSp new mod">
        <pc:chgData name="Akhil Raj R Rajan (PGT)" userId="34243ae0-379b-4c5a-8b0a-622c14a0092d" providerId="ADAL" clId="{4DD1FB92-C9E8-4668-A2D7-5CF4056602A7}" dt="2022-11-18T09:33:59.756" v="2717" actId="14100"/>
        <pc:sldMkLst>
          <pc:docMk/>
          <pc:sldMk cId="1271034723" sldId="265"/>
        </pc:sldMkLst>
        <pc:spChg chg="mod">
          <ac:chgData name="Akhil Raj R Rajan (PGT)" userId="34243ae0-379b-4c5a-8b0a-622c14a0092d" providerId="ADAL" clId="{4DD1FB92-C9E8-4668-A2D7-5CF4056602A7}" dt="2022-11-18T06:51:55.772" v="2615" actId="20577"/>
          <ac:spMkLst>
            <pc:docMk/>
            <pc:sldMk cId="1271034723" sldId="265"/>
            <ac:spMk id="2" creationId="{68A04934-6305-4BBD-BA64-EF20E1924B1B}"/>
          </ac:spMkLst>
        </pc:spChg>
        <pc:spChg chg="mod">
          <ac:chgData name="Akhil Raj R Rajan (PGT)" userId="34243ae0-379b-4c5a-8b0a-622c14a0092d" providerId="ADAL" clId="{4DD1FB92-C9E8-4668-A2D7-5CF4056602A7}" dt="2022-11-18T06:20:01.205" v="2456" actId="20577"/>
          <ac:spMkLst>
            <pc:docMk/>
            <pc:sldMk cId="1271034723" sldId="265"/>
            <ac:spMk id="3" creationId="{E9771B27-A729-4801-BE71-8EAED0A1041B}"/>
          </ac:spMkLst>
        </pc:spChg>
        <pc:spChg chg="add mod">
          <ac:chgData name="Akhil Raj R Rajan (PGT)" userId="34243ae0-379b-4c5a-8b0a-622c14a0092d" providerId="ADAL" clId="{4DD1FB92-C9E8-4668-A2D7-5CF4056602A7}" dt="2022-11-18T06:27:54.841" v="2564" actId="1076"/>
          <ac:spMkLst>
            <pc:docMk/>
            <pc:sldMk cId="1271034723" sldId="265"/>
            <ac:spMk id="4" creationId="{017C496F-9453-4A45-9A20-223B4282684B}"/>
          </ac:spMkLst>
        </pc:spChg>
        <pc:spChg chg="add mod">
          <ac:chgData name="Akhil Raj R Rajan (PGT)" userId="34243ae0-379b-4c5a-8b0a-622c14a0092d" providerId="ADAL" clId="{4DD1FB92-C9E8-4668-A2D7-5CF4056602A7}" dt="2022-11-18T06:20:57.633" v="2463" actId="1076"/>
          <ac:spMkLst>
            <pc:docMk/>
            <pc:sldMk cId="1271034723" sldId="265"/>
            <ac:spMk id="5" creationId="{B4245AD4-419B-4C49-87FD-923E412CABEB}"/>
          </ac:spMkLst>
        </pc:spChg>
        <pc:spChg chg="add mod">
          <ac:chgData name="Akhil Raj R Rajan (PGT)" userId="34243ae0-379b-4c5a-8b0a-622c14a0092d" providerId="ADAL" clId="{4DD1FB92-C9E8-4668-A2D7-5CF4056602A7}" dt="2022-11-18T06:28:21.610" v="2568" actId="1076"/>
          <ac:spMkLst>
            <pc:docMk/>
            <pc:sldMk cId="1271034723" sldId="265"/>
            <ac:spMk id="6" creationId="{8098791C-BD2F-4B15-939A-7D05BC7448BB}"/>
          </ac:spMkLst>
        </pc:spChg>
        <pc:spChg chg="add mod">
          <ac:chgData name="Akhil Raj R Rajan (PGT)" userId="34243ae0-379b-4c5a-8b0a-622c14a0092d" providerId="ADAL" clId="{4DD1FB92-C9E8-4668-A2D7-5CF4056602A7}" dt="2022-11-18T09:33:37.281" v="2715" actId="1076"/>
          <ac:spMkLst>
            <pc:docMk/>
            <pc:sldMk cId="1271034723" sldId="265"/>
            <ac:spMk id="7" creationId="{7E669F72-2299-4935-98B0-C1534EFE622D}"/>
          </ac:spMkLst>
        </pc:spChg>
        <pc:spChg chg="add mod">
          <ac:chgData name="Akhil Raj R Rajan (PGT)" userId="34243ae0-379b-4c5a-8b0a-622c14a0092d" providerId="ADAL" clId="{4DD1FB92-C9E8-4668-A2D7-5CF4056602A7}" dt="2022-11-18T06:27:17.369" v="2557" actId="1076"/>
          <ac:spMkLst>
            <pc:docMk/>
            <pc:sldMk cId="1271034723" sldId="265"/>
            <ac:spMk id="14" creationId="{14A1D16A-AD3E-45AC-85A9-14E8BBFF04C0}"/>
          </ac:spMkLst>
        </pc:spChg>
        <pc:spChg chg="add mod">
          <ac:chgData name="Akhil Raj R Rajan (PGT)" userId="34243ae0-379b-4c5a-8b0a-622c14a0092d" providerId="ADAL" clId="{4DD1FB92-C9E8-4668-A2D7-5CF4056602A7}" dt="2022-11-18T06:28:03.762" v="2566" actId="1076"/>
          <ac:spMkLst>
            <pc:docMk/>
            <pc:sldMk cId="1271034723" sldId="265"/>
            <ac:spMk id="15" creationId="{CD3E005A-2339-4D11-A420-39F177B5CBA3}"/>
          </ac:spMkLst>
        </pc:spChg>
        <pc:spChg chg="add mod">
          <ac:chgData name="Akhil Raj R Rajan (PGT)" userId="34243ae0-379b-4c5a-8b0a-622c14a0092d" providerId="ADAL" clId="{4DD1FB92-C9E8-4668-A2D7-5CF4056602A7}" dt="2022-11-18T06:28:26.113" v="2569" actId="1076"/>
          <ac:spMkLst>
            <pc:docMk/>
            <pc:sldMk cId="1271034723" sldId="265"/>
            <ac:spMk id="16" creationId="{88D9C2C6-A8D1-4781-90B9-FE53110C9C9A}"/>
          </ac:spMkLst>
        </pc:spChg>
        <pc:spChg chg="add mod">
          <ac:chgData name="Akhil Raj R Rajan (PGT)" userId="34243ae0-379b-4c5a-8b0a-622c14a0092d" providerId="ADAL" clId="{4DD1FB92-C9E8-4668-A2D7-5CF4056602A7}" dt="2022-11-18T06:23:15.254" v="2492" actId="20577"/>
          <ac:spMkLst>
            <pc:docMk/>
            <pc:sldMk cId="1271034723" sldId="265"/>
            <ac:spMk id="17" creationId="{D9668C6D-CF17-489C-BC4E-654644701FBD}"/>
          </ac:spMkLst>
        </pc:spChg>
        <pc:spChg chg="add mod">
          <ac:chgData name="Akhil Raj R Rajan (PGT)" userId="34243ae0-379b-4c5a-8b0a-622c14a0092d" providerId="ADAL" clId="{4DD1FB92-C9E8-4668-A2D7-5CF4056602A7}" dt="2022-11-18T06:24:00.035" v="2512" actId="14100"/>
          <ac:spMkLst>
            <pc:docMk/>
            <pc:sldMk cId="1271034723" sldId="265"/>
            <ac:spMk id="18" creationId="{E0BE489C-3274-428E-8643-495AE11255C6}"/>
          </ac:spMkLst>
        </pc:spChg>
        <pc:spChg chg="add mod">
          <ac:chgData name="Akhil Raj R Rajan (PGT)" userId="34243ae0-379b-4c5a-8b0a-622c14a0092d" providerId="ADAL" clId="{4DD1FB92-C9E8-4668-A2D7-5CF4056602A7}" dt="2022-11-18T06:24:30.115" v="2520" actId="20577"/>
          <ac:spMkLst>
            <pc:docMk/>
            <pc:sldMk cId="1271034723" sldId="265"/>
            <ac:spMk id="21" creationId="{7D3D3FED-F507-48C9-8C89-7D95F376C8C2}"/>
          </ac:spMkLst>
        </pc:spChg>
        <pc:spChg chg="add del">
          <ac:chgData name="Akhil Raj R Rajan (PGT)" userId="34243ae0-379b-4c5a-8b0a-622c14a0092d" providerId="ADAL" clId="{4DD1FB92-C9E8-4668-A2D7-5CF4056602A7}" dt="2022-11-18T06:25:06.827" v="2522" actId="478"/>
          <ac:spMkLst>
            <pc:docMk/>
            <pc:sldMk cId="1271034723" sldId="265"/>
            <ac:spMk id="22" creationId="{04655E03-8F83-4B19-A52C-38A00015C0E2}"/>
          </ac:spMkLst>
        </pc:spChg>
        <pc:spChg chg="add mod">
          <ac:chgData name="Akhil Raj R Rajan (PGT)" userId="34243ae0-379b-4c5a-8b0a-622c14a0092d" providerId="ADAL" clId="{4DD1FB92-C9E8-4668-A2D7-5CF4056602A7}" dt="2022-11-18T06:25:37.331" v="2529" actId="1076"/>
          <ac:spMkLst>
            <pc:docMk/>
            <pc:sldMk cId="1271034723" sldId="265"/>
            <ac:spMk id="23" creationId="{B1BE3E00-483D-40F9-BCD9-BA0D0B070C33}"/>
          </ac:spMkLst>
        </pc:spChg>
        <pc:spChg chg="add mod">
          <ac:chgData name="Akhil Raj R Rajan (PGT)" userId="34243ae0-379b-4c5a-8b0a-622c14a0092d" providerId="ADAL" clId="{4DD1FB92-C9E8-4668-A2D7-5CF4056602A7}" dt="2022-11-18T06:27:04.226" v="2555" actId="1076"/>
          <ac:spMkLst>
            <pc:docMk/>
            <pc:sldMk cId="1271034723" sldId="265"/>
            <ac:spMk id="24" creationId="{FB7EF6D3-2D2C-45AE-9CC2-E5534FB0B325}"/>
          </ac:spMkLst>
        </pc:spChg>
        <pc:cxnChg chg="add mod">
          <ac:chgData name="Akhil Raj R Rajan (PGT)" userId="34243ae0-379b-4c5a-8b0a-622c14a0092d" providerId="ADAL" clId="{4DD1FB92-C9E8-4668-A2D7-5CF4056602A7}" dt="2022-11-18T06:27:54.841" v="2564" actId="1076"/>
          <ac:cxnSpMkLst>
            <pc:docMk/>
            <pc:sldMk cId="1271034723" sldId="265"/>
            <ac:cxnSpMk id="8" creationId="{5354358B-0227-4BBF-B7BB-731501834D99}"/>
          </ac:cxnSpMkLst>
        </pc:cxnChg>
        <pc:cxnChg chg="add mod">
          <ac:chgData name="Akhil Raj R Rajan (PGT)" userId="34243ae0-379b-4c5a-8b0a-622c14a0092d" providerId="ADAL" clId="{4DD1FB92-C9E8-4668-A2D7-5CF4056602A7}" dt="2022-11-18T06:21:46.709" v="2469" actId="14100"/>
          <ac:cxnSpMkLst>
            <pc:docMk/>
            <pc:sldMk cId="1271034723" sldId="265"/>
            <ac:cxnSpMk id="10" creationId="{3B3357D2-4DFD-43D9-A248-C03C4998761C}"/>
          </ac:cxnSpMkLst>
        </pc:cxnChg>
        <pc:cxnChg chg="add mod">
          <ac:chgData name="Akhil Raj R Rajan (PGT)" userId="34243ae0-379b-4c5a-8b0a-622c14a0092d" providerId="ADAL" clId="{4DD1FB92-C9E8-4668-A2D7-5CF4056602A7}" dt="2022-11-18T09:33:59.756" v="2717" actId="14100"/>
          <ac:cxnSpMkLst>
            <pc:docMk/>
            <pc:sldMk cId="1271034723" sldId="265"/>
            <ac:cxnSpMk id="11" creationId="{F45A5273-8354-4B71-9855-DF3783F10DB0}"/>
          </ac:cxnSpMkLst>
        </pc:cxnChg>
        <pc:cxnChg chg="add">
          <ac:chgData name="Akhil Raj R Rajan (PGT)" userId="34243ae0-379b-4c5a-8b0a-622c14a0092d" providerId="ADAL" clId="{4DD1FB92-C9E8-4668-A2D7-5CF4056602A7}" dt="2022-11-18T06:24:14.403" v="2513" actId="11529"/>
          <ac:cxnSpMkLst>
            <pc:docMk/>
            <pc:sldMk cId="1271034723" sldId="265"/>
            <ac:cxnSpMk id="20" creationId="{B51E5E47-900E-48BB-BC0A-3DCC0C080E99}"/>
          </ac:cxnSpMkLst>
        </pc:cxnChg>
        <pc:cxnChg chg="add mod">
          <ac:chgData name="Akhil Raj R Rajan (PGT)" userId="34243ae0-379b-4c5a-8b0a-622c14a0092d" providerId="ADAL" clId="{4DD1FB92-C9E8-4668-A2D7-5CF4056602A7}" dt="2022-11-18T06:26:47.280" v="2552" actId="1076"/>
          <ac:cxnSpMkLst>
            <pc:docMk/>
            <pc:sldMk cId="1271034723" sldId="265"/>
            <ac:cxnSpMk id="26" creationId="{75DCFF71-747A-4CE0-8468-551CC1513C4E}"/>
          </ac:cxnSpMkLst>
        </pc:cxnChg>
        <pc:cxnChg chg="add del mod">
          <ac:chgData name="Akhil Raj R Rajan (PGT)" userId="34243ae0-379b-4c5a-8b0a-622c14a0092d" providerId="ADAL" clId="{4DD1FB92-C9E8-4668-A2D7-5CF4056602A7}" dt="2022-11-18T06:26:43.443" v="2551" actId="478"/>
          <ac:cxnSpMkLst>
            <pc:docMk/>
            <pc:sldMk cId="1271034723" sldId="265"/>
            <ac:cxnSpMk id="27" creationId="{FE674E09-2198-4984-AA31-468418E42E71}"/>
          </ac:cxnSpMkLst>
        </pc:cxnChg>
        <pc:cxnChg chg="add">
          <ac:chgData name="Akhil Raj R Rajan (PGT)" userId="34243ae0-379b-4c5a-8b0a-622c14a0092d" providerId="ADAL" clId="{4DD1FB92-C9E8-4668-A2D7-5CF4056602A7}" dt="2022-11-18T06:26:53.499" v="2553" actId="11529"/>
          <ac:cxnSpMkLst>
            <pc:docMk/>
            <pc:sldMk cId="1271034723" sldId="265"/>
            <ac:cxnSpMk id="30" creationId="{5A3EE7E8-D324-47DF-AF6B-5C68AAB4CA9C}"/>
          </ac:cxnSpMkLst>
        </pc:cxnChg>
      </pc:sldChg>
      <pc:sldChg chg="modSp new del mod">
        <pc:chgData name="Akhil Raj R Rajan (PGT)" userId="34243ae0-379b-4c5a-8b0a-622c14a0092d" providerId="ADAL" clId="{4DD1FB92-C9E8-4668-A2D7-5CF4056602A7}" dt="2022-11-18T06:51:46.886" v="2602" actId="47"/>
        <pc:sldMkLst>
          <pc:docMk/>
          <pc:sldMk cId="3231745204" sldId="266"/>
        </pc:sldMkLst>
        <pc:spChg chg="mod">
          <ac:chgData name="Akhil Raj R Rajan (PGT)" userId="34243ae0-379b-4c5a-8b0a-622c14a0092d" providerId="ADAL" clId="{4DD1FB92-C9E8-4668-A2D7-5CF4056602A7}" dt="2022-11-18T06:51:40.178" v="2601" actId="20577"/>
          <ac:spMkLst>
            <pc:docMk/>
            <pc:sldMk cId="3231745204" sldId="266"/>
            <ac:spMk id="2" creationId="{C06BAE00-9E2D-4A2D-A4BE-15D5501F6DAF}"/>
          </ac:spMkLst>
        </pc:spChg>
        <pc:spChg chg="mod">
          <ac:chgData name="Akhil Raj R Rajan (PGT)" userId="34243ae0-379b-4c5a-8b0a-622c14a0092d" providerId="ADAL" clId="{4DD1FB92-C9E8-4668-A2D7-5CF4056602A7}" dt="2022-11-18T06:50:33.758" v="2581" actId="12"/>
          <ac:spMkLst>
            <pc:docMk/>
            <pc:sldMk cId="3231745204" sldId="266"/>
            <ac:spMk id="3" creationId="{59BBBE83-B136-4302-B3CA-DB4D774B606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96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5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Ø"/>
              <a:defRPr/>
            </a:lvl2pPr>
            <a:lvl3pPr marL="566928" indent="-182880">
              <a:buFont typeface="Wingdings" panose="05000000000000000000" pitchFamily="2" charset="2"/>
              <a:buChar char="§"/>
              <a:defRPr sz="2000">
                <a:latin typeface="+mj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2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18,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2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0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4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BB84BC-6E78-40D1-8831-40AB1F596614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November 18,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31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10297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C629-CB0C-4E99-8730-8B52B7A2C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CRISP-DM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2C44F-E421-4C56-8A0A-8BE7B0E49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ON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FutureLearn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19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AEC6C170-61A4-4842-93B2-5288603E5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02670" y="2868776"/>
            <a:ext cx="3921652" cy="2956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5477C3-926D-4F00-A45F-3EB3E21A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6823"/>
            <a:ext cx="10058400" cy="1150951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137DD-9EF9-416E-AB8E-20180A8A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005" y="1708785"/>
            <a:ext cx="10058400" cy="41169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analyse the data related to </a:t>
            </a:r>
            <a:r>
              <a:rPr lang="en-US" i="1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massive open online course (MOOC) </a:t>
            </a:r>
            <a:r>
              <a:rPr lang="en-US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at Newcastle University using the crisp-dm model.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CRISP-DM model contains six main steps as shown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in the figure.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data set chosen for the analysis is 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i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cyber_security_enrolments</a:t>
            </a:r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3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A635-589F-4561-B27A-86F2CC5E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CRISP-DM CYCLE 1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35E2-037A-4257-BC0D-4BB4E33B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Business understanding- </a:t>
            </a: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objective of the analysis is to find the age group which is more.</a:t>
            </a:r>
          </a:p>
          <a:p>
            <a:pPr marL="0" indent="0">
              <a:buNone/>
            </a:pP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enrolled in this online learning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     -  The field names, column descriptions, primary keys, row count and     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data types are discussed.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          -  Appending data, duplicate check, removing trailing and leading spaces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renaming and data type changes are done.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                          -   Graph showing the age group and corresponding probability is plotted </a:t>
            </a:r>
          </a:p>
        </p:txBody>
      </p:sp>
    </p:spTree>
    <p:extLst>
      <p:ext uri="{BB962C8B-B14F-4D97-AF65-F5344CB8AC3E}">
        <p14:creationId xmlns:p14="http://schemas.microsoft.com/office/powerpoint/2010/main" val="334903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F200-7F92-43B1-A33C-632A6AEE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A02F-DD25-4BB1-A9B6-9C4DDC80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model shows that the majority of candidates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are from the age group 26-35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the remaining age group above 35, the total 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number of candidates is approximately the same</a:t>
            </a:r>
          </a:p>
          <a:p>
            <a:pPr marL="0" indent="0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in each group.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Only few candidates under 18  are enrolled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2ABF939-31D7-4EDB-8920-D769FFC472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36055" y="2173394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887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A635-589F-4561-B27A-86F2CC5E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CRISP-DM CYCLE 2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35E2-037A-4257-BC0D-4BB4E33B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108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Business understanding- </a:t>
            </a: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The employment</a:t>
            </a: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status of the majority of candidates aged under 26-35 is</a:t>
            </a:r>
          </a:p>
          <a:p>
            <a:pPr marL="0" indent="0">
              <a:buNone/>
            </a:pP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 required</a:t>
            </a: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Data preparations          - It is the same as that of cycle 1</a:t>
            </a:r>
            <a:endParaRPr lang="en-US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Model                            -The graph showing the </a:t>
            </a: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mployment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 status and corresponding probability </a:t>
            </a:r>
          </a:p>
          <a:p>
            <a:pPr marL="0" indent="0"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                                           is plotted.</a:t>
            </a:r>
          </a:p>
        </p:txBody>
      </p:sp>
    </p:spTree>
    <p:extLst>
      <p:ext uri="{BB962C8B-B14F-4D97-AF65-F5344CB8AC3E}">
        <p14:creationId xmlns:p14="http://schemas.microsoft.com/office/powerpoint/2010/main" val="188010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F200-7F92-43B1-A33C-632A6AEE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EVALUATION-2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A02F-DD25-4BB1-A9B6-9C4DDC80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931322" cy="4023360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The majority of candidates are working as full-time employees</a:t>
            </a:r>
          </a:p>
          <a:p>
            <a:pPr marL="0" marR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under the given age group. (46%)</a:t>
            </a:r>
          </a:p>
          <a:p>
            <a:pPr marL="0" marR="0" lv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The number of candidates who are not working under </a:t>
            </a:r>
          </a:p>
          <a:p>
            <a:pPr marL="0" marR="0" lv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this group is relatively very low (4%)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3C6063-6603-49B7-91ED-2080FB630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65" y="2242305"/>
            <a:ext cx="4522304" cy="323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A635-589F-4561-B27A-86F2CC5EA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CRISP-DM CYCLE 3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535E2-037A-4257-BC0D-4BB4E33BB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108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Business understanding- Year-wise analysis of the candidates aged under 25-36 working full-time is</a:t>
            </a:r>
          </a:p>
          <a:p>
            <a:pPr marL="0" indent="0"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                                           the requirement. </a:t>
            </a:r>
            <a:endParaRPr lang="en-US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Data preparations          - The year of the enrollment is extracted from </a:t>
            </a:r>
            <a:r>
              <a:rPr lang="en-US" dirty="0" err="1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enrollment_dttm</a:t>
            </a: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column.</a:t>
            </a:r>
            <a:endParaRPr lang="en-US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Model                            -The graph showing the year and corresponding percentage of enrolled  </a:t>
            </a:r>
          </a:p>
          <a:p>
            <a:pPr marL="0" indent="0">
              <a:buNone/>
            </a:pPr>
            <a:r>
              <a:rPr lang="en-IN" dirty="0">
                <a:latin typeface="+mj-lt"/>
                <a:cs typeface="Times New Roman" panose="02020603050405020304" pitchFamily="18" charset="0"/>
              </a:rPr>
              <a:t>                                           candidate is plotted.</a:t>
            </a:r>
          </a:p>
        </p:txBody>
      </p:sp>
    </p:spTree>
    <p:extLst>
      <p:ext uri="{BB962C8B-B14F-4D97-AF65-F5344CB8AC3E}">
        <p14:creationId xmlns:p14="http://schemas.microsoft.com/office/powerpoint/2010/main" val="115143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F200-7F92-43B1-A33C-632A6AEE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EVALUATION-3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A02F-DD25-4BB1-A9B6-9C4DDC808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931322" cy="4023360"/>
          </a:xfrm>
        </p:spPr>
        <p:txBody>
          <a:bodyPr/>
          <a:lstStyle/>
          <a:p>
            <a:pPr marR="0" lv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umber of enrolled candidates under the age 26-35 and working as a full-time employee is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/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decreasing from 2016 to 2018</a:t>
            </a:r>
          </a:p>
          <a:p>
            <a:pPr marR="0" lv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endParaRPr lang="en-US" dirty="0">
              <a:effectLst/>
              <a:latin typeface="+mj-lt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AC4F2C1C-4209-403B-B92A-EF5C0C8B57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64082" y="2734089"/>
            <a:ext cx="4761465" cy="35275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>
            <a:extLst>
              <a:ext uri="{FF2B5EF4-FFF2-40B4-BE49-F238E27FC236}">
                <a16:creationId xmlns:a16="http://schemas.microsoft.com/office/drawing/2014/main" id="{1729FA90-C9CB-4A5E-8C7A-9AF512B4A6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801017" y="2627262"/>
            <a:ext cx="4447388" cy="34381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225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4934-6305-4BBD-BA64-EF20E19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DEPLOYMENT/CONCLUSION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1B27-A729-4801-BE71-8EAED0A10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f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irst cycle shows that majority of enrolled candidates are under the age group 26-35.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second cycle gives that Full-time working is the majority status of the enrolled learners who are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under the age group 26-35 which is the output of the first cycle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The third iteration reveals the number of enrolled learners is decreasing from 2016 to 2018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7C496F-9453-4A45-9A20-223B4282684B}"/>
              </a:ext>
            </a:extLst>
          </p:cNvPr>
          <p:cNvSpPr/>
          <p:nvPr/>
        </p:nvSpPr>
        <p:spPr>
          <a:xfrm>
            <a:off x="1485664" y="3930977"/>
            <a:ext cx="2290714" cy="118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45AD4-419B-4C49-87FD-923E412CABEB}"/>
              </a:ext>
            </a:extLst>
          </p:cNvPr>
          <p:cNvSpPr/>
          <p:nvPr/>
        </p:nvSpPr>
        <p:spPr>
          <a:xfrm>
            <a:off x="5118126" y="3930977"/>
            <a:ext cx="2290714" cy="118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8791C-BD2F-4B15-939A-7D05BC7448BB}"/>
              </a:ext>
            </a:extLst>
          </p:cNvPr>
          <p:cNvSpPr/>
          <p:nvPr/>
        </p:nvSpPr>
        <p:spPr>
          <a:xfrm>
            <a:off x="8701725" y="3930977"/>
            <a:ext cx="2290714" cy="1189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54358B-0227-4BBF-B7BB-731501834D9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76378" y="4525809"/>
            <a:ext cx="1244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3357D2-4DFD-43D9-A248-C03C4998761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408840" y="4525809"/>
            <a:ext cx="1009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A1D16A-AD3E-45AC-85A9-14E8BBFF04C0}"/>
              </a:ext>
            </a:extLst>
          </p:cNvPr>
          <p:cNvSpPr txBox="1"/>
          <p:nvPr/>
        </p:nvSpPr>
        <p:spPr>
          <a:xfrm>
            <a:off x="5690647" y="4356755"/>
            <a:ext cx="119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Cycle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3E005A-2339-4D11-A420-39F177B5CBA3}"/>
              </a:ext>
            </a:extLst>
          </p:cNvPr>
          <p:cNvSpPr txBox="1"/>
          <p:nvPr/>
        </p:nvSpPr>
        <p:spPr>
          <a:xfrm>
            <a:off x="2040751" y="4367869"/>
            <a:ext cx="1124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Cycle 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9C2C6-A8D1-4781-90B9-FE53110C9C9A}"/>
              </a:ext>
            </a:extLst>
          </p:cNvPr>
          <p:cNvSpPr txBox="1"/>
          <p:nvPr/>
        </p:nvSpPr>
        <p:spPr>
          <a:xfrm>
            <a:off x="9403788" y="4341143"/>
            <a:ext cx="111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Cycle 3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68C6D-CF17-489C-BC4E-654644701FBD}"/>
              </a:ext>
            </a:extLst>
          </p:cNvPr>
          <p:cNvSpPr txBox="1"/>
          <p:nvPr/>
        </p:nvSpPr>
        <p:spPr>
          <a:xfrm>
            <a:off x="3902697" y="4015819"/>
            <a:ext cx="97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26-35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BE489C-3274-428E-8643-495AE11255C6}"/>
              </a:ext>
            </a:extLst>
          </p:cNvPr>
          <p:cNvSpPr txBox="1"/>
          <p:nvPr/>
        </p:nvSpPr>
        <p:spPr>
          <a:xfrm>
            <a:off x="7479540" y="4102290"/>
            <a:ext cx="129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Full-time 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1E5E47-900E-48BB-BC0A-3DCC0C080E99}"/>
              </a:ext>
            </a:extLst>
          </p:cNvPr>
          <p:cNvCxnSpPr/>
          <p:nvPr/>
        </p:nvCxnSpPr>
        <p:spPr>
          <a:xfrm>
            <a:off x="301658" y="4525809"/>
            <a:ext cx="1074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3D3FED-F507-48C9-8C89-7D95F376C8C2}"/>
              </a:ext>
            </a:extLst>
          </p:cNvPr>
          <p:cNvSpPr txBox="1"/>
          <p:nvPr/>
        </p:nvSpPr>
        <p:spPr>
          <a:xfrm>
            <a:off x="282804" y="4015819"/>
            <a:ext cx="102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BE3E00-483D-40F9-BCD9-BA0D0B070C33}"/>
              </a:ext>
            </a:extLst>
          </p:cNvPr>
          <p:cNvSpPr/>
          <p:nvPr/>
        </p:nvSpPr>
        <p:spPr>
          <a:xfrm>
            <a:off x="4576085" y="5389478"/>
            <a:ext cx="3374795" cy="518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7EF6D3-2D2C-45AE-9CC2-E5534FB0B325}"/>
              </a:ext>
            </a:extLst>
          </p:cNvPr>
          <p:cNvSpPr txBox="1"/>
          <p:nvPr/>
        </p:nvSpPr>
        <p:spPr>
          <a:xfrm>
            <a:off x="5279638" y="5497852"/>
            <a:ext cx="196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preparation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DCFF71-747A-4CE0-8468-551CC1513C4E}"/>
              </a:ext>
            </a:extLst>
          </p:cNvPr>
          <p:cNvCxnSpPr>
            <a:cxnSpLocks/>
          </p:cNvCxnSpPr>
          <p:nvPr/>
        </p:nvCxnSpPr>
        <p:spPr>
          <a:xfrm>
            <a:off x="6096000" y="5120641"/>
            <a:ext cx="0" cy="2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3EE7E8-D324-47DF-AF6B-5C68AAB4CA9C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V="1">
            <a:off x="6263483" y="5120641"/>
            <a:ext cx="0" cy="268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669F72-2299-4935-98B0-C1534EFE622D}"/>
              </a:ext>
            </a:extLst>
          </p:cNvPr>
          <p:cNvSpPr txBox="1"/>
          <p:nvPr/>
        </p:nvSpPr>
        <p:spPr>
          <a:xfrm>
            <a:off x="11239130" y="3930977"/>
            <a:ext cx="894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Year wise analysis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5A5273-8354-4B71-9855-DF3783F10DB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0992439" y="4525809"/>
            <a:ext cx="246691" cy="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0347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</TotalTime>
  <Words>440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Wingdings</vt:lpstr>
      <vt:lpstr>Retrospect</vt:lpstr>
      <vt:lpstr>CRISP-DM</vt:lpstr>
      <vt:lpstr>INTRODUCTION</vt:lpstr>
      <vt:lpstr>CRISP-DM CYCLE 1</vt:lpstr>
      <vt:lpstr>EVALUATION</vt:lpstr>
      <vt:lpstr>CRISP-DM CYCLE 2</vt:lpstr>
      <vt:lpstr>EVALUATION-2</vt:lpstr>
      <vt:lpstr>CRISP-DM CYCLE 3</vt:lpstr>
      <vt:lpstr>EVALUATION-3</vt:lpstr>
      <vt:lpstr>DEPLOYMENT/CONCLUSION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CRISP-DM</dc:title>
  <dc:creator>Akhil Raj R Rajan (PGT)</dc:creator>
  <cp:lastModifiedBy>Akhil Raj R Rajan (PGT)</cp:lastModifiedBy>
  <cp:revision>1</cp:revision>
  <dcterms:created xsi:type="dcterms:W3CDTF">2022-11-18T04:36:57Z</dcterms:created>
  <dcterms:modified xsi:type="dcterms:W3CDTF">2022-11-18T09:34:07Z</dcterms:modified>
</cp:coreProperties>
</file>