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768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95.25773" units="1/cm"/>
          <inkml:channelProperty channel="T" name="resolution" value="1" units="1/dev"/>
        </inkml:channelProperties>
      </inkml:inkSource>
      <inkml:timestamp xml:id="ts0" timeString="2024-05-13T14:12:58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3349 6028 0,'24'0'47,"1"0"-32,-25 24 1,0 1 62,0 0-62,0 74-1,0 447 32,25-124-15,-25-249-32,25 249 31,0 545 0,-1-595-15,-24-173-16,0 421 31,0-50-15,-24-74 15,24-198-16,0-149 1,0 248 0,0-149-1,0 50 1,24-224 0,1 75-1,0-25 1,-25-25-1,50 50 1,-1-75 0,1 1 15,-25-26-31,24 1 16,-24 24 15,25-24-16,-1-25 1,-24 0 0,74-25-1,1 0 1,48 0 0,76-50-1,48 0 1,249-24-1,-74 24 1,198-24 15,-447 49-31,323 0 32,-149-24-17,224-1 1,-200 0-1,-48 1 1,123-26 0,-25 1-1,-123 24 1,123 1 15,-173-1-31,-74 25 16,-51 1-1,-73-1 1,-25 25 0,-26-25 15,1 0-15,0 25-1,0-49 1,-25 24-1,25-25 1,-1-49 0,26 49-1,0-49 1,-50 25 0,24-50-1,1-75 1,25-98 15,-25-1-15,-1 75-1,-48-25 1,-1-75 0,25-297-1,0 223 1,0 0-1,-25-173 1,25 173 0,0 50-1,0 24 1,0 50 0,0 149-16,0-149 15,0 1 1,0 24 15,-25-125-15,0 200-1,1-1 1,-1 100 0,0-1-1,0 26 1,0-1-1,-49 25 1,0 25 0,-150 0-1,26 25 1,-75-25 0,-49 25-1,-100 0 16,199 0-31,-125 24 32,224-24-32,-273 25 31,75 24-15,-149 25-1,322-49 1,-223 74-1,149-25 1,-25 0 0,-174 25-1,99-49 1,150-50 0,49-1-16,-124 26 31,99 0-31,0-1 15,25-24 17,50 0-17,-1-25 1,1 25 0,-25-25-1,24 0 1,-74 0-1,50 0 1,0 0 0,24 0-1,-49 0 1,100 0 0,-76 0-1,26 0 16,24 0-15,-24-25 0,0 25-1,-1 0 1,-24 0 0,74 0-16,-25 0 15,26 0 1,-1-25-1,0 25 1,0 0 0,0 0-1,1 0 1,-26 0 0,0 0-1,1 0 16,24 0-15,25 25 0,0 0-1,25-1 1</inkml:trace>
  <inkml:trace contextRef="#ctx0" brushRef="#br0" timeOffset="1469.76">7541 13022 0,'-25'-24'15,"25"-1"1,0 50 78,0-1-94,-25-24 15,-49 149 17,-100 124-1,100-174 0,98-148 47,1 49-78,25 0 16,123-50-1,-24 25 17,0 1-32,-25 24 15,0 0 17,-99-25-17,-50 0 16,0-25 1,0 26-17,-49-51 1,24 25 0,1 1-1,-26-1 1,51 25-1,-26 1 1</inkml:trace>
  <inkml:trace contextRef="#ctx0" brushRef="#br0" timeOffset="5426.97">4341 6970 0,'0'25'16,"0"25"31,0 24-47,0 0 15,25 150 1,24 98-1,50 224 17,1 297-17,-51-322 1,-49-74 15,25 73-15,-25-272-1,25 50 1,24 49 31,-49-297-31,25 49-1,-25 25 16,25 0 1,0 0-17,-25-74-15,25 24 32,0 1-17,-1-75 32,1 0-31,50 0 15,24-25-15,50-25-1,-50 50-15,0-25 16,174 1-1,25-26 1,148 0 0,-148 1-1,-25-26 1,-1 1 0,200 24 15,-175 1-31,-24-1 31,99-24-15,-149 24-1,-74 1 1,75-1 0,-100 50-1,-25-25 1,25 0-1,99 1 1,-173 24 0,123-25-1,-24 25 1,99 0 15,-74 0-31,-25 0 31,-100-25-31,1 25 32,-25 0-17,-1-25 1,-24 0 0,25 1-1,-25-1 1,25 25-1,0-50 1,-25-24 0,0-75-1,-25 25 1,-25-50 0,26-24-1,-26-75 1,0-174-1,1 175 17,-26-100-17,51 123 1,-1 1 0,25-74-1,0 124 1,0-1-1,-25 25 1,0-74 0,0 75-1,1 49 1,-26-50 0,25 75-1,25-25 1,0 25-1,0-50 17,-25 74-17,1-49 1,24-24 0,-25 73-1,25 26 1,0 24-1,-25 0 1,0 25 15,-24 25-15,-26-25 0,1 25 15,-75-1-31,74-24 0,-98 25 31,-1 25-15,-24 24-1,123-49 1,-173 49 0,75-24-1,-125 24 1,50-24-1,0-25 1,-25 0 0,-25 24-1,100-24 1,24 25 0,-24-1-1,-1-24 1,-123 25 15,99-26-15,-25 26-1,24-25 1,51-25 0,24 50-1,25-26 1,0 1-1,-25 0 1,50 0 0,49-25-1,-24 0 1,24 25 0,-24-1 15,-1-24-16,-24 0 1,0 0 0,74 0-1,0 0 1,1 0 15,-1 0-15,0 0-1,0 0 17</inkml:trace>
  <inkml:trace contextRef="#ctx0" brushRef="#br0" timeOffset="7837.85">4440 7714 0,'25'0'63,"0"0"-63,123-25 47,-24-24-32,-24 24-15,148-49 31,-75 24-15,472-99 15,-198 75 1,-50 24-17,-199 25 1,25-24 15,-24-1-15,24 1-1,124-1 17,-173 25-1,0 25-31,74-49 31,99-1-15,-74 25 15,-100 0-15,1-24 15,-25 24-16,99 0 1,-25 0 15,-49 0-15,-50 1 0,25-1-1,-1 0 1,-48 25-1,-51 0 1</inkml:trace>
  <inkml:trace contextRef="#ctx0" brushRef="#br0" timeOffset="9136.4">2679 4887 0,'-25'-25'31,"25"0"-16,0 0 1,0 0 0,25 50 46,-25 0-62,99 25 16,100 123 15,-100-74-15,-25-49 15</inkml:trace>
  <inkml:trace contextRef="#ctx0" brushRef="#br0" timeOffset="9475.98">2977 4762 0,'-75'-99'16,"75"74"-16,25 50 31,0 0-16,49 74 17,-49-49-32,25 24 15,-1 50 1,50 199 15,-99-274-15,25 26-1</inkml:trace>
  <inkml:trace contextRef="#ctx0" brushRef="#br0" timeOffset="9691.9">3448 4911 0,'-25'0'16,"50"75"31,0-50-32,-1-25-15</inkml:trace>
  <inkml:trace contextRef="#ctx0" brushRef="#br0" timeOffset="9847.03">3299 4589 0</inkml:trace>
  <inkml:trace contextRef="#ctx0" brushRef="#br0" timeOffset="10329.52">3721 5085 0,'49'-25'15,"1"0"1,-25 1-1,0-26-15,-1-24 16,-24 24-16,0-99 31,0 99-15,-24 1 0,-26 74 15,50 24-16,74 26 1,125-26 15,-26 51 1,-173-1-1</inkml:trace>
  <inkml:trace contextRef="#ctx0" brushRef="#br0" timeOffset="10781.71">4266 4663 0,'0'25'16,"75"25"15,24-1 0,50 1 0,-124-75-15,-1-25 0,-24 1-1,0-26 1,-24 26 15,48 74-15,-24-1-16,25 26 31,74 49-15,-49-49 15,-25-50-15</inkml:trace>
  <inkml:trace contextRef="#ctx0" brushRef="#br0" timeOffset="11471.09">5011 4514 0,'-25'0'0,"0"0"0,0 0 15,-24 50 1,24 49 15,25-49-15,0 24 15,0-49-15,25-25-1,24-74 32,-24 24-47,0 50 31,0 50 1,24-50-17,1 0 1,-25-25 15,-25-99-15,-50-99-1,25 49 17,-24 0-17,-1 26 1,25 148-1,25 74 17,25 100-17,99 123 17,-50-173-17,-24-25 1,0-24-1,-26-75 1,1-25 0</inkml:trace>
  <inkml:trace contextRef="#ctx0" brushRef="#br0" timeOffset="11928.58">5854 3671 0,'-25'-74'0,"0"-100"32,-49 50-1,-25 124-16,-1 74 17,51-49-32,-1 174 15,75-125 1,0 1 0,148 73-1,175 51 1,-175-75-1,-49-25 1,-124 25 15,-99-99-15,-25-50 0,75 0-1</inkml:trace>
  <inkml:trace contextRef="#ctx0" brushRef="#br0" timeOffset="12204.35">6400 3522 0,'24'50'15,"-24"24"1,149 224 0,25 0 31,-125-174-32,-98-124 16</inkml:trace>
  <inkml:trace contextRef="#ctx0" brushRef="#br0" timeOffset="12697.31">6400 4217 0,'148'-149'0,"-73"124"0,-26 0 16,75-24 15,-99 24-15,-25 50 15,0 49-15,25 1-1,25 49 16,-1-100-15,-24-24 0,0-49-1,-25-125 32,0 125-16,0 73-31,25 26 32,99 24-1,-75-98 0,1-76-15</inkml:trace>
  <inkml:trace contextRef="#ctx0" brushRef="#br0" timeOffset="13334.24">7218 3919 0,'50'149'0,"-25"-124"16,24-100 31,-49-98-32,-49-100 16,49 198-31,-25-24 16,0 0 0,0 0 15,25 148 0,50 150-15,24 49-1,-24-99 1,-1 0 15,26-75-15,-1-24 0,-24-50-1,24-75 16,-49 1-15,-25 49-16,0-25 16,0 26 15,50 98-15,-26-24-1,76-1 32</inkml:trace>
  <inkml:trace contextRef="#ctx0" brushRef="#br0" timeOffset="13482.17">7689 3473 0,'-74'-25'15,"49"0"1</inkml:trace>
  <inkml:trace contextRef="#ctx0" brushRef="#br0" timeOffset="13851.02">8037 3721 0,'-50'173'16,"50"-148"-1,25 0-15,25 49 16,-26-49-1,26 0 1,-25-50 0,49-99 31,-74-25-32,-74 50 16,24 74-31,-49 25 16,74 25 0</inkml:trace>
  <inkml:trace contextRef="#ctx0" brushRef="#br0" timeOffset="14707.2">9575 2828 0,'-50'-25'0,"0"25"16,-49 124 15,50 74 0,73 199 0,1-248-31,0-50 32,25-99-17,-1-49 1,-24-199 15,-25 198-15,0 100 31,0-26-47,0 76 31,25-51-31,124 26 31,-125-75-15,51-50-1,-150-148 32,26 173-47,-1 25 31,25 0-31</inkml:trace>
  <inkml:trace contextRef="#ctx0" brushRef="#br0" timeOffset="15473.14">10244 3398 0,'0'-25'0,"0"1"16,-24-1 15,24 0-31,-50-25 32,-24 50-17,-100 100 16,124-1-15,75 99 15,25-123 1,24-125-32,-49-49 31,0 24-16,-25 1-15,-25-75 16,-74-124 15,49 199-15,25 24 0,25 100 15,124 99 0,-24-25-15,-26-50-1,-24 1-15,49 49 16,0-50 15,25-173 0,-99 0-15,-25 24 0,-25 1 15,-25 99-15,1 49-1,24 25 1,50 25-1,49-25 1,50-49 0</inkml:trace>
  <inkml:trace contextRef="#ctx0" brushRef="#br0" timeOffset="16206.41">8037 4589 0,'-25'-25'16,"25"0"31,-25 25-47,-149 50 47,150-25-47,-26-1 15,-24 26 1,24 49 0,50 25 15,99 25 0,-49-99-15,99-50 15,0 0-15,-50 0-1,-25-25 1,1 0-1</inkml:trace>
  <inkml:trace contextRef="#ctx0" brushRef="#br0" timeOffset="16372.02">7590 5110 0,'-74'0'16,"173"-50"15</inkml:trace>
  <inkml:trace contextRef="#ctx0" brushRef="#br0" timeOffset="17130.05">8508 4911 0,'-25'-49'15,"-24"24"1,-1 50 15,-49 49 0,74-49-31,50 49 16,49-24 15,1-50-15,-51-50 15,-24 1-31,0-26 16,0 51-16,-24-101 31,-51-48-15,50 98 15,25 100 0,100 124 0,48-25 1,1-25-1,-50-99-16,1-49 17,-76-1-17,-24-24 17,0 123 14,25-24-30,0 25 0,0-25-1</inkml:trace>
  <inkml:trace contextRef="#ctx0" brushRef="#br0" timeOffset="17283.93">8756 4490 0,'-25'0'16</inkml:trace>
  <inkml:trace contextRef="#ctx0" brushRef="#br0" timeOffset="17622.18">9054 4316 0,'-50'-25'0,"75"124"31,99 100 16,-99-150-47,24 26 16,-24-26-1,0-24-15,-25 0 16,0 0-1</inkml:trace>
  <inkml:trace contextRef="#ctx0" brushRef="#br0" timeOffset="18053.87">9103 4663 0,'149'-99'0,"-99"74"16,49-24-1,-25 24 17,-74 50-1,-24-1 0,24 1-31,0 74 16,0-74-1,0 25 1,0-25-16,99-50 47,-25-74-16,-74-1-15,-124 26 15,50 49 0,49 25-31</inkml:trace>
  <inkml:trace contextRef="#ctx0" brushRef="#br0" timeOffset="18508.18">9823 4638 0,'173'-24'0,"-148"-1"15,25 0 1,-25 0-16,-50-198 47,-75 124-32,-73 99 32,198 49-31,49 26 15,75-1-15,-25 1-1,25 49 17,-100-100-17,-24 1-15,-25 0 0,-25 0 16</inkml:trace>
  <inkml:trace contextRef="#ctx0" brushRef="#br0" timeOffset="19404.91">7367 5035 0,'0'-24'0,"25"24"31,24 0 1,-24 0 14,0 0-46,25 0 16,98-50 15,100 25 1,-148 0-32,24 25 15,25-24 16,-100 24-15,-24 0 0</inkml:trace>
  <inkml:trace contextRef="#ctx0" brushRef="#br0" timeOffset="29919.37">6573 9103 0,'0'-24'0,"0"-26"16,0 75 47,0 0-48,0-1-15,25 51 31,0-1-31,0 249 16,-1-51 0,-24 26 15,0-75-15,0 100-1,0-100 16,25-25-15,-25-24 0,25 25 15,-25-51-15,0-48 15,25 24 0,-25-100-31,25 76 16,-25-26-1,0-24 17,0 24-17,0-49 16,0 49-15,0 26 0,24 24 15,-48-124 0,-1-25-15</inkml:trace>
  <inkml:trace contextRef="#ctx0" brushRef="#br0" timeOffset="31334.96">6648 9029 0,'-25'0'31,"50"0"94,-1 0-109,125-25 15,-74 0-31,49 25 16,99-49 15,99-1-16,-148 25 1,24 0 15,100 1-15,74-26 15,-223 25-15,49-24-1,-173 49 1,50-25 0,49 0 15,25-25-15,-125 50-1,26-24 1,24 24-1,50-50 1,-74 50-16,99-25 31,74 0-15,-99 25 0,0-24-1,-49 24 1,-1-25-1,-49 25 1,49 0 0,-49 0-1,74 0 1,-49 0 0,-25 0-1,-1 0 1,-24-25 15</inkml:trace>
  <inkml:trace contextRef="#ctx0" brushRef="#br0" timeOffset="41939.48">21729 4837 0,'-25'-25'16,"25"0"15,-25 25 1,25 25 46,0 0-78,-25 124 31,1 24-15,-1 249-1,0 49 16,-25-24-15,1 198 15,-50 297 1,74-644-1,0-174-31,-25 124 15,-74 422 17,50-199-17,0-124 17,49-74-17,0-223-15,25 74 16,0 25-1,0-50 1,0 0 0,0-74 15,25 0-15,0-25 15,-1 0-16,1 0-15,50 0 16,-1 0 0,75 0-1,-25 0 1,25 0 0,74 24-1,199-24 1,-100 25-1,174 25 17,-198-25-17,148 24 1,-297-49 0,0 0-16,149 25 15,-50 0 1,0 0-1,99 0 1,-149-25 0,26 0-1,148 24 1,-99-24 0,24 25-1,125-25 1,-174 0-1,50 0 17,-100 0-17,0 0 1,1 0 0,74-25-1,-100-24 1,-24 24-1,25-74 1,-100 24 0,-49 50-1,50-99 1,-51 50-16,26-100 16,24-74 15,26-248-16,-51 149 1,-24 0 0,25 24-1,24-49 1,-24-99 0,-26 24-1,1 75 1,-25-74-1,25 223 1,0-1 0,-25-48-1,25-26 17,-1-99-17,-24 273 1,0-174-1,0 224 1,0-100 0,0-49-1,0 74 1,0 25 0,0 25-1,0 25 1,-24 24-1,-26-24 17,-49 49-17,49 0-15,-247 0 32,173 25-17,-323-25 1,125 25-1,24 25 1,25-25 0,-173 25-1,272-25 1,-372 25 0,174-25-1,75 0 1,48 0-1,-197 0 17,124 0-17,-26 0 1,100 25 0,25-25-1,74 24 1,25 1-1,-25 25 1,25-50 0,25 25-1,0-1 1,-75 1 0,125-25-1,-125 0 1,50 25-1,-25 0 17,99-25-32,-49 0 31,74 25-31,-49-25 31,0 0-15,-26 24-1,76-24 1,-76 25 0,76-25-1,-100 25 1,99-25 0,-74 0-1,74 25 1,0-25-1,0 25 1,0-25 15,1 0-31,-1 0 32,0 0-17,0 24 1,25 1-1,-25-25 32,25 25-31,0 0 0,-25 0-1,25-1 1,0 1-1,0 0 1,0 0 0,0 0-1,0 24 1,-24 1 0,24-1-1,0-24 1,0 0-16,-25 0 15,25 0 1,0 0 0</inkml:trace>
  <inkml:trace contextRef="#ctx0" brushRef="#br0" timeOffset="46301.36">23093 6796 0,'-25'-24'16,"1"24"-1,-1 0 1,25 49 15,-25 348 16,0-298-47,-74 521 63,99-570-48,0-224 17,0 75-32,74-645 46,150 174 1,-175 495-47,-24 100 32,25 0-32,49 347 31,-74-50 0,-25-148-15,0 0-1,0-100 32,0-99-47</inkml:trace>
  <inkml:trace contextRef="#ctx0" brushRef="#br0" timeOffset="46479.33">22994 7317 0,'-25'-24'31,"50"24"-31,74-50 15,50-24 17</inkml:trace>
  <inkml:trace contextRef="#ctx0" brushRef="#br0" timeOffset="48033.75">23614 7069 0,'-50'0'0,"50"-24"15,25-1 1,50-50 15,-1 1 1,0 49-1,-74 50-31,-49 49 31,-1 100-15,-24 49 15,24-124-15,50 1-1,0-76 1,25-73-1,49-26 17,150-24-17,49-25 32,-199 25-31,-74 25-1,-25-26 17,25 76-17,0-1 17,0 50-17,0 24 16,25 1-15,25 49 0,-1-49-1,-24-50 1,25 0 0,-1-25-1,-49 0-15,50-49 16,-25-1-1,-25 1 1,0 99 31,0-1-47,24 26 16,1 24-1,25-49 1,24 0-1,-24-50 17,24-24-17,-24 24 1,-50-50 0,25 51-16,-25-26 15,-25-25 1,-25-24-1,25 50 1,-24-1 0,-26 50-1,51 50 1,24-26 0,49 26 15,-24-25-16,25 24 1,-26-24 0,51 25-1,-50 0 1,0 24 0,-1-49-1,1 0 1,0-25-1,25 0 1,-1-50 0,1 0-1,-1-49 1,-49 49 0,0 26 15,-24 48-16,24 1 1,0 25 0,0 0-1,49-1 1,75-24 0</inkml:trace>
  <inkml:trace contextRef="#ctx0" brushRef="#br0" timeOffset="48874.35">25921 6102 0,'0'-25'0,"0"0"15,0-24 1,0 24 15,0 75-15,25 74 0,0 148 15,24-24 0,-24-173-31,-25 74 16,-25-124-1</inkml:trace>
  <inkml:trace contextRef="#ctx0" brushRef="#br0" timeOffset="50178.36">25995 6201 0,'199'-397'0,"49"397"31,-174 100-15,-123 123-1,-199 0 17,148-173-32,-48 24 15,73-49 1,1 0 0,49-1-16,74 26 46,1-25-46,124 49 32,99 1-17,-75-100 17,-148-50-17,-26 1 1,-24-50 15,-24 149 0,24 0-15,0 74 0,24-74-16,51 24 31,-1-24-16,-24-25-15,74-25 16,-99-24 15,-1-100-15,-24 74 15,-24 100-15,-1 124-1,25-25 1,0 25 0,0 0-1,49 0 1,-49-100 0,0-24-1,0-50 1,0-74-1,0-50 1,25-124 15,25 199-31,74-149 32,-25 148-17,-24 50 1,-26 75-1,-49 49 1,-49-49 0,-1-25-1,0-25 1,50-50 0,25-49-1,50 24 1,-51 26-1,26 24 1,-25 75 0,-25 49 15,49 0-15,-24-74-1,50 0 1,-26-50-1,-24-50 1,0-24 0,-75-25-1,-74 0 1,0 149 0,0 25-1,75-1 1</inkml:trace>
  <inkml:trace contextRef="#ctx0" brushRef="#br0" timeOffset="52816.24">25053 7590 0,'-50'0'0,"50"25"31,25-50 32,0 0-63,24 1 15,199-125 1,75 25 15,173 0 0,-422 99-15,-98 0 15,-26 25-15</inkml:trace>
  <inkml:trace contextRef="#ctx0" brushRef="#br0" timeOffset="53136.5">24854 7987 0,'-49'50'0,"98"-100"16,125-24-1,198-150 1,74 1 15,-123 99-15,-273 99-16,24-24 15,-49 49 17</inkml:trace>
  <inkml:trace contextRef="#ctx0" brushRef="#br0" timeOffset="54732.3">24581 8781 0,'-24'0'15,"-1"25"1,-25 49-1,1-24-15,-51 198 32,1-25-1,50-99-15,49-99 15,49-75-16,100-24 1,99 49 15,-25 25 1,-74-25-17,99-74 1,-149 0-1,-74-50 17,-74 25-17,-199-149 17,-50 248-1,174 75 0,25 24-15,99-49-16</inkml:trace>
  <inkml:trace contextRef="#ctx0" brushRef="#br0" timeOffset="55462.88">25350 9252 0,'0'25'16,"50"-25"15,-25-25-31,74-24 31,-74 24-31,49-174 47,-74 150-47,-25-1 16,-49 25 15,49 75-15,0 74 15,25-50-31,50 26 16,24-100 15,-24 0-15,99-100-1,-124 1 16,-25 49-15,0 1 15,24 123 1,-24-49-32,100 74 15,-1-24 16,-74-50-15,24-75 15,-49-49-15,0-25 0,0 24-1,0 51 1,0 24-1,0 0 1</inkml:trace>
  <inkml:trace contextRef="#ctx0" brushRef="#br0" timeOffset="55789.02">26343 8731 0,'0'25'16,"-25"74"15,0 0 0,50-49-31,198 25 47,-149-75-47,26-100 31,-100 1-15,-174-25 15,124 124-15,-24 0 0</inkml:trace>
  <inkml:trace contextRef="#ctx0" brushRef="#br0" timeOffset="56228.25">26963 8706 0,'-75'100'0,"50"48"31,25-73-31,0-25 0,0 74 15,0 0 17,0-75-17,0-24 1,0-50 0,-24-99-1,24-25 1,24-24-1,51-75 1,-1 124 0,26 49 15,-26 100-15,-49 74-1,-25-24 1,-99 24 15</inkml:trace>
  <inkml:trace contextRef="#ctx0" brushRef="#br0" timeOffset="56602.41">27310 8806 0,'0'24'0,"124"-148"31,-99 100-15,24-150-1,-123 25 16,0 149 1,24 99-17,50 1 1,25-51 0,24 26-1,-49-51-15,25 26 16,-25-25-16,0 24 0,-74 1 31,-25-50-15</inkml:trace>
  <inkml:trace contextRef="#ctx0" brushRef="#br0" timeOffset="56888.01">26144 9252 0,'25'-25'0,"49"1"15,1-1-15,322-50 31,-273 51-31,99-1 32,0 0-17,-248 25 1</inkml:trace>
  <inkml:trace contextRef="#ctx0" brushRef="#br0" timeOffset="57083.11">26144 9525 0,'-198'99'0,"297"-148"32,99-26-17,-74 50 1,323-99-1,-398 124 1</inkml:trace>
  <inkml:trace contextRef="#ctx0" brushRef="#br0" timeOffset="76600.8">10716 13618 0,'0'-25'16,"0"50"93,0 0-109,0 49 16,0 0-1,0 100 1,0 49 0,0-99-16,0 224 31,0-125-16,24 0 1,1 323 0,25-149 15,-50-149-15,0 49-1,0-148 1,25 0-1,-25 74 1,0-24 15,0-26-15,0 26 15,24-75-15,-24-50-16,25 1 15,-25-26 1,25 1 15,0-75 47,0 0-78,24 0 16,-24 1 0,99-26-1,99-24 1,25-1 0,75 1-1,272-50 1,-223 74-1,-24 0 1,-1 26 0,-174 24-1,-24-25 1,323 0 0,-200 0-1,-48 0 1,24 1-1,-124-1 1,-50 0 0,25 25-1,-99-25 1,25 25 0,-25-25-1,0-74 1,25 25-1,25-174 17,-26 25-17,-24-100 1,0-74 0,0-124-1,-24 174 1,-1 25-1,0-51 1,-25 51 0,26 49-1,-26-24 1,25 173 0,0-1-1,25 76 1,-25 24 15,25-25-15,-49 50-1,-1-24 1,-24-1 0,-149 25-1,49 0 1,-173 0-1,74 0 1,25 0 0,0 25-1,0-1 1,-75 26 0,125 0-1,-1-1 16,-123 1-15,123 0 0,-49-1-1,199-24 1,-50-25 0,24 50-1,1-26 1,-25 26-1,24-25 1,26 24 0,24-49-1,0 0 1,-25 50 0,-24 0-1,-1-26 16,1 1-15,49-25 0,0 0-1,1 0 1,-1 0 46,0 25-46,0-25 0</inkml:trace>
  <inkml:trace contextRef="#ctx0" brushRef="#br0" timeOffset="77022.61">11336 14560 0,'-25'0'16</inkml:trace>
  <inkml:trace contextRef="#ctx0" brushRef="#br0" timeOffset="78858.94">11857 12750 0,'24'-50'32,"-24"25"-32,0 0 15,0 1 1,-99-1 31,50 25-47,-26 49 15,-24 125 17,99-149-17,0 24 1,50-73 15,-1-26-15,1 25-1,49-74 1,-25 49 15,26 199 16,48 74-16,-148-148-15,-24-26 0,-26-49 15,25 0-31,-24-74 31,49 49-31,24-99 16,100-25 15,-49 100-31,-1 24 16,-49 0-1,0 50 17,0 25-1,24-1-16,1 1 1</inkml:trace>
  <inkml:trace contextRef="#ctx0" brushRef="#br0" timeOffset="78993.17">12452 12353 0,'-50'-25'47</inkml:trace>
  <inkml:trace contextRef="#ctx0" brushRef="#br0" timeOffset="79372.75">12774 11981 0,'-49'-25'16,"49"50"-16,0-1 15,49 200 16,1-51-31,0 125 32,-50-174-1,-50-74-15,-49-100-1,74-74 16,50 25-15,99 49 15</inkml:trace>
  <inkml:trace contextRef="#ctx0" brushRef="#br0" timeOffset="79874">13395 11807 0,'-25'-74'16,"25"98"0,49 150 15,26 173-16,-50-198 1,-1-50 0,-24-24 15,-24-50-15,-1-50-1,99-248 16,-24 223-15,74-24 0,-50 49-16,50 50 15,-49 49 1,-1 50 0,-173 0 15,49-124-16,-24 25-15,-75-50 16,149-24 0</inkml:trace>
  <inkml:trace contextRef="#ctx0" brushRef="#br0" timeOffset="80448.09">14287 12229 0,'25'-50'0,"-50"25"16,1 50-1,-51 124 32,50-75-16,125-148 16,-51 74-47,51-50 32,-51 50-17,1 50 1,-25 0 15,-25-150 16,24 26-31,-24 24-16,25-24 15,0-1 16,0 175-15,0-51 15,49 175-15,-173-125 15,49-124-15,-24 0-1</inkml:trace>
  <inkml:trace contextRef="#ctx0" brushRef="#br0" timeOffset="80880.95">14709 11385 0,'50'-24'0,"-25"48"15,-1 26 1,-24 0-16,50 198 31,0 99-15,-50-198 15,0-124 0,0-50-31,0-25 16,0-99 0,49-74-1,26 149 1,-51 74-16,1 24 16,50 76-1,-26 148 1,-24-174-1,-25 125 17,0-150-17</inkml:trace>
  <inkml:trace contextRef="#ctx0" brushRef="#br0" timeOffset="87277.06">20216 11956 0,'-75'-75'31,"26"51"-31,49-1 16,-25 0 31,25 50-16,-99 272 16,49-172-47,-49 172 16,0 174-1,74-148 1,0 123 15,0-272-15,25-50-1,0-74 1,75-100 31,98 25-32,-24 0 1,595-49 0,0 74 15,-347 25-15,-74 0 15,-26-25-16,-123-75 17,-149 1-17,25-75 1,-1-124 0,-24 100-1,0-76 1,0-123-1,-25 100 1,0-51 0,-25 25-1,-25-24 17,25 198-17,25 74 1,0 1-1,-24 24 1,-1 25 15,-25 25-15,-99 0 0,50-1-1,-149 1-15,25 25 31,-75-1-15,124 1 0,26 0-1,-76 49 1,125-99 0,-74 49-1,73 1-15,-98-25 16,24 0-1,25-1 1,75-24 0,49 0-1,50 25 17,25-25-32</inkml:trace>
  <inkml:trace contextRef="#ctx0" brushRef="#br0" timeOffset="88265.09">20563 12551 0,'-50'-49'0,"50"24"16,-49 0-1,24 0-15,0 25 16,-124 99 15,-74 100 0,124-75-31,74-75 16,25 150 15,50-150-15,24-24 0,-24-50-16,123-49 31,-73 0-16,-76 24 1,-24 25 0,25 25 46,0 0-46,0 25-1,49-25-15,1 25 32,-75 0-32,24-1 15,-24 26 1,25 0 0,0-1 15,50-49 0,-1-49-15,-24-1-1,-26 0 1,1 50 0,-25 25 46,0 0-62,25-25 16</inkml:trace>
  <inkml:trace contextRef="#ctx0" brushRef="#br0" timeOffset="88425.2">20935 12675 0,'0'0'0,"-74"-25"16,49 25 31</inkml:trace>
  <inkml:trace contextRef="#ctx0" brushRef="#br0" timeOffset="88821.07">21084 12502 0,'-50'-50'15,"50"75"-15,0 0 16,0-1 0,25 76-16,0 98 31,25-99-15,-26 0-1,-24-49 1,0-25-1,-24-149 17,24 49-1,74-24 0,-24 74-15</inkml:trace>
  <inkml:trace contextRef="#ctx0" brushRef="#br0" timeOffset="89032.2">21506 12502 0,'-50'-25'0,"50"50"0,0 24 15,0 26 17,0 148-1,0-124 0</inkml:trace>
  <inkml:trace contextRef="#ctx0" brushRef="#br0" timeOffset="89287.36">21605 12278 0,'0'-49'15,"-25"74"1,25 49-16,0 50 15,25 74 17,0-123-17,-1 24-15,-24-49 16,25-1 0</inkml:trace>
  <inkml:trace contextRef="#ctx0" brushRef="#br0" timeOffset="89430.06">21555 12774 0,'75'-24'15,"-51"24"1</inkml:trace>
  <inkml:trace contextRef="#ctx0" brushRef="#br0" timeOffset="90181.23">21828 12675 0,'-25'50'32,"25"24"-1,25-24-16,0-50 1,0 0 0,0-50-1,24-24 17,-24 49-17,-25 50 1,0 0 15,25 24-31,0 1 16,24-50-1,-24 0 1,49-75 0,-49-24 15,-25-198-16,-25 123 1,1 25 15,-1 99-15,0 199 0,25 50 15,25 98 0,24-173-15,-24-74 15,0-75 0,99-99-15,0 50-1,-25 49 1,0 50 0,-74-25-16,0 49 15,-25 26 1,-74-26 0,-75 1-1,50-50 1</inkml:trace>
  <inkml:trace contextRef="#ctx0" brushRef="#br0" timeOffset="91930.77">19745 12898 0,'-25'0'15,"0"0"17,0 0 14,0 0-30,-49 25 15,-25 25 1,-100-1-17,75 1 16,25-25-31,-99 24 16,74-24-16,0 0 16,-224 50 15,-148 49-15,298-75-1,24 26 1,-99 24 15,149-50-15,-49 26 15,49-50-31,-25 24 16,-25 1 15,-124-1-16,50 1 17,100 0-17,73-50 1,50 0-16,-24 24 31,-1 1-15,1 0-1,-1-25 1,0 25 0,1-25-1,24 0 1,25-25 31</inkml:trace>
  <inkml:trace contextRef="#ctx0" brushRef="#br0" timeOffset="92299.06">15627 13593 0,'0'0'16,"0"-99"-1,0 74 1,0 50 15,-25 99 1,-124 223-1,125-248-31,-26 124 47,75-173-32,99-50 1,74 0 0,-123 25-1</inkml:trace>
  <inkml:trace contextRef="#ctx0" brushRef="#br0" timeOffset="93309.05">16917 12601 0,'0'-25'16,"0"0"15,0 0-31,0-24 31,-25 24-15,-49 25 15,-1 0-15,26 50-1,-51 24 1,26 25 15,99-24-15,24-75-1,100-50 17,-74-49-1,-75 24 0,0 51-15,24 24-1,1 74 17,25 0-17,24 26 1,25 123 15,-74-124-15,-74-49-1,-51-50 1,76 0 0,-51 0-1,50-100 1,25 51 0,50-26-1,49-49 1,-74 100-1,25-76 1,-26 51 0,1 24 15,-25 0-15</inkml:trace>
  <inkml:trace contextRef="#ctx0" brushRef="#br0" timeOffset="93425.15">17115 12551 0,'0'25'0,"0"0"16,0 24 15,25-49-15</inkml:trace>
  <inkml:trace contextRef="#ctx0" brushRef="#br0" timeOffset="93643.02">17041 12278 0,'-25'-74'15,"50"74"-15,0 0 32</inkml:trace>
  <inkml:trace contextRef="#ctx0" brushRef="#br0" timeOffset="94152.82">17264 12129 0,'-25'-49'15,"25"-1"1,0 75 62,0 0-78,0 74 16,0-49-1,0 148 1,25-49-1,0-75 1,-25-24 47</inkml:trace>
  <inkml:trace contextRef="#ctx0" brushRef="#br0" timeOffset="94286.35">17239 12427 0,'25'-25'0,"0"1"16</inkml:trace>
  <inkml:trace contextRef="#ctx0" brushRef="#br0" timeOffset="94617.44">18306 12005 0,'-99'-49'0,"74"49"31,0 0-15,-49 99 15,24-49-31,-24 74 16,74-25-1,99 0 17,-50-99-17</inkml:trace>
  <inkml:trace contextRef="#ctx0" brushRef="#br0" timeOffset="95190.95">18628 11385 0,'-24'-24'16,"24"73"15,-25 1-31,25 247 31,0-123-15,0 49-1,0-198 1,25-25 15,24-124 0,1 50-15,-50-1 15,0 199-15,0-74 0,25 49-1,-1-49 1,26-75 15,-25-25-15,0-123 15,-25 98-15,-50 50 15,0 50-31</inkml:trace>
  <inkml:trace contextRef="#ctx0" brushRef="#br0" timeOffset="95809.96">19000 11733 0,'25'24'31,"-25"1"-31,0 25 16,0 99 15,0-100 0,0-49-15,0-25-1,0-74 1,50-74 15,-1 73 1,1 150-17,-25 24 1,0 26-1,-1-51 17,1-98 15,25-150-16,-50 75-16,0 99 1,-50 149 15,50-74-31,25 99 32,25-100-17,24-73 16</inkml:trace>
  <inkml:trace contextRef="#ctx0" brushRef="#br0" timeOffset="97103.25">18455 12750 0,'0'-25'16,"0"0"-1,-25 25 32,0 99-16,25-74-15,25 25 0,-25-26-16,49-24 15,26 0 17,-1-24-17,-49-51 16,-25 1-15,0 49 15,0 75 16,0-26-31,25 26-16,-25-25 15,25 49 17</inkml:trace>
  <inkml:trace contextRef="#ctx0" brushRef="#br0" timeOffset="97491.84">18703 12675 0,'0'25'62,"25"-25"-62,24 50 16,1-1-1,-25 1 1,-1-25 15,-24-50 1,-24-99-1,48 25-16,-24 74 17,50-25-32</inkml:trace>
  <inkml:trace contextRef="#ctx0" brushRef="#br0" timeOffset="97744.69">19100 12328 0,'0'-50'15,"0"75"17,0 0-32,0 74 31,24 50-16,-24-99-15,0 74 32</inkml:trace>
  <inkml:trace contextRef="#ctx0" brushRef="#br0" timeOffset="100933.81">12948 14784 0,'-25'0'0,"50"0"63,0 0-47,198-50 15,-173 25-16,24 25-15,50-49 32,-74 24-32,24 0 15,-49 25 17</inkml:trace>
  <inkml:trace contextRef="#ctx0" brushRef="#br0" timeOffset="101464.02">12750 15156 0,'49'24'16,"75"-73"-1,-74 24 1,24 0-16,150-49 16,-100 49 15,-100 0-31,51 0 31,-50 25-15</inkml:trace>
  <inkml:trace contextRef="#ctx0" brushRef="#br0" timeOffset="103894.83">15528 16669 0,'25'0'125,"-1"0"-125,1 0 15,74-25 1,-49 0 0,99 0-16,297-24 31,-222 24-15,346-74 15,-248 49 0,51-24-15,98-1 15,-49 1-15,-323 49-16,99 0 15,1-24 16,-125 49-15,-49-25-16,24 25 16,-24 0 31,-25-25-32,25 25 1,0 0-1,24-25 1,-24 25 0,0 0-1</inkml:trace>
  <inkml:trace contextRef="#ctx0" brushRef="#br0" timeOffset="104294.49">19273 15801 0,'0'-25'31,"25"25"0,25 0-15,49 49 0,-50 1 15,-24-25-16,0 0-15,-50 123 32,0-24-1,-24-24-15</inkml:trace>
  <inkml:trace contextRef="#ctx0" brushRef="#br0" timeOffset="104700.9">19844 15354 0,'-25'-50'15,"25"100"32,0-25-47,99 421 47,-74-272-47,198 496 47,-173-497-47,-1-73 16,-24-1 15,-25-149-16</inkml:trace>
  <inkml:trace contextRef="#ctx0" brushRef="#br0" timeOffset="106105.25">19819 15280 0,'-50'-50'15,"75"50"-15,99-50 16,-25 50-1,125-24 1,-76-1-16,349-50 31,-1 1-15,25 49 15,-199 0-15,-198 1-16,99 24 15,-49-25 1,-100 0 15,-24 25 1,-25 25 14,0-25-30,-1 49 0,26 1-1,49 49 1,-24 75 0,-1 74 15,0 74 0,26 26-15,-76-274 15,1-49-15,-50 0 62,-24-25-63,24 24-15,-25 1 16,-173 50 0,0-1-1,-100-24 1,175-25-16,-175 24 15,100 1 1,49-25 0,50-1-1,0 1 17,25 0-17,-25-25 1,74 0-1,-24 0 1,-25 25 15,49-25-15,-24 0 15,49 0-31,0 0 0,0 0 31,1 0 1,-1 0-1,0 0-15,0 0 15,0 0-31,0 0 15,-24 25 1,-1-25 0,25 0-16,1 0 15,-1 0 17,0 0-17,-49 0 1,-50 0-1,24 0 17</inkml:trace>
  <inkml:trace contextRef="#ctx0" brushRef="#br0" timeOffset="107264.02">20389 15553 0,'-24'-25'0,"24"0"16,-25 50 15,25 49 0,-50 273-15,25-74 15,25-198-31,-24 24 31,-1-74-15,0-174 15,25-149-15,25 25-1,99-24 1,-50 173 0,1 74 15,-1 75-31,-24 24 16,24 175 15,-24 98 0,-25-198-31,-1-25 31</inkml:trace>
  <inkml:trace contextRef="#ctx0" brushRef="#br0" timeOffset="107419.04">20489 15925 0,'0'-25'16,"0"0"0,49 25-1</inkml:trace>
  <inkml:trace contextRef="#ctx0" brushRef="#br0" timeOffset="108733.33">20737 15776 0,'25'0'15,"99"-99"1,99-25 15,-174 99-15,1 0-16,-25 0 31,-25 50-15,-50 149-1,-99 222 17,50-222 15,99-149-16,75-100-16,-51 51 1,76-1 0,-26-25-1,-49 50 1,74-49 0,-49-100 15,-50 124-16,-25-149 1,25 125 0,0 24-1,0 124 17,25 100-1,-25-125-16,24-24 1,1-75 15,0-99-15,0 49 0,-25 51-1,0 24 1,25 49-1,-25 26 1,24-26 0,1-49 15,-25-25-15,25-24-1,-25-26 1,0 26-16,0-1 15,0-49 1,0 74 0,0 75 15,0-1-15,0 1-1,0 0 1,0-26-1,25 1-15,-25 25 32,25-25-17,-25-1 1,24 1 15,1-50-15,25-24-1,0-50 1,-26-1 0,-24 51-1,0 24 1,0 50 0,0 24-1,0 1 1,0 0-1,25-26 1,25 26 0</inkml:trace>
  <inkml:trace contextRef="#ctx0" brushRef="#br0" timeOffset="110250.9">21754 16197 0,'0'0'0,"-25"0"16,0 50 0,25 49 15,0-24-16,0-1 1,25-24 0,-25-75 31,0-25-47,0-24 31,0 24-31,74-247 31,26 148 0,-26 124-15,-49 25-16,-25 74 31,-75 125-15,-49-26 15,75-123-15,49-25-1,0 0 1,25 0 15,-1-1-31,100-24 31,-74-49-15,24-1 0,-49 0-1,-25 26 1,0-26 15,-25 75 0,25 0-31,0-1 16,0 1 0,0 25-1,50-25 1,49-50 0,-24-25-1,-1 1 1,-49-26-1,0 1 1,-25 49 0,0 50 15,-25 24-31,25 100 31,-25-49-15,25 73-1,0-98 1,0-26 0,0-74 31,0-24-47,0-1 15,25-148 1,-25 49-1,49 0 1,51 0 0,-26 100-1,-24 49 1,-26 49 15,1 1-15,-25-25-16,0 24 15,-49 1 1,-75-50 0,74 0-1</inkml:trace>
  <inkml:trace contextRef="#ctx0" brushRef="#br0" timeOffset="110720.07">22870 15875 0,'-25'25'94,"25"0"-79,0 24-15,0 1 47,0-1-31,25-24-1,49-50 17,-49 25-32,25-74 15,-1-25 17,-197-75-1,-1 224 0</inkml:trace>
  <inkml:trace contextRef="#ctx0" brushRef="#br0" timeOffset="113043.97">16718 15925 0,'0'-25'47,"25"25"-31,-25-25-16,0-25 47,0 26-32,-25 24-15,-49 24 32,49 1-17,0 25-15,-49 74 16,74-75 0,0 1-1,25-25 1,24-50-1,125-173 32,-149 198-15,-25 24-32,49 324 31,1-199-16,-25 74 17,-50-223 15,0 0-47,0-75 15,25 26 1,0-75-16,25 24 15,0 51 1,49-75 0,-24 74-1,24-49 1,-49 74 0,-25 0 15,0 50-16,0 50 1,0-1 15,25 0-31,-25-24 32</inkml:trace>
  <inkml:trace contextRef="#ctx0" brushRef="#br0" timeOffset="113181.99">17066 15627 0,'-25'-74'16,"50"74"-1</inkml:trace>
  <inkml:trace contextRef="#ctx0" brushRef="#br0" timeOffset="113548.21">17264 15354 0,'0'-25'15,"0"75"1,50 223 15,-50-174-31,74 223 32,-74-173-1,0-198 0,-25-1-31,25-24 16,25-1-1,0 26 1,24-1 0</inkml:trace>
  <inkml:trace contextRef="#ctx0" brushRef="#br0" timeOffset="113994.22">18107 15652 0,'-74'74'16,"74"25"-1,0 1-15,50 172 32,-26-172-17,-24-1 17,0-124-17,-24-124 16,48-148-15,125 49 0,0 99 15,-75 223 0,-98 50-15,-51 0 15,50-99-31,-49 25 16,49-50-1</inkml:trace>
  <inkml:trace contextRef="#ctx0" brushRef="#br0" timeOffset="114666.25">18678 15503 0,'-25'0'16,"50"99"15,0-24-16,0-51 1,-1 26-16,76-50 31,-51-25-15,-24-49 0,0-25-1,-25 49 16,0 25-15,25 149 0,-1-49 15,1-75 0,25-75-15,-1 1-1,-49-1 1,0 1 0,0 24-1,0 1 1,0 73 15,25 26-15,0 0-1,25 24 1,-50 50 0,0-74 15,-50-75-15</inkml:trace>
  <inkml:trace contextRef="#ctx0" brushRef="#br0" timeOffset="115064.96">19273 14858 0,'0'-25'0,"0"0"16,25 50-1,0 74 16,-25-49-31,25 99 16,24 24 15,-24-123 1,-25-174-1,0 25 0,25 74-31,24 0 31,26 75-15,-25 74 15,-26 25-15</inkml:trace>
  <inkml:trace contextRef="#ctx0" brushRef="#br0" timeOffset="116923.14">11187 16421 0,'0'-25'31,"0"0"-15,0 0 15,0 0-15,0 1 15,-50-26 16,25 75-47,-74 198 47,74-99 0,50-99-32,25-25 17,-25-25-32,-1-24 31,-24-1-16,0 25-15,0 0 32,75 149 15,-25-49-32,-1-1 1,-24-24-1,25 49 1,-50-25 15,0-24-15,-25-50 0,-25-25-1,25-24 1,25-26-1,0 1 1,25-75 0,0 75-1,0-1 1,-25 1 0,0 49 15,25 75 0,-25-26-15,24 51-1,1-50 1,-25-1 0</inkml:trace>
  <inkml:trace contextRef="#ctx0" brushRef="#br0" timeOffset="117096.76">11311 16197 0,'0'-24'31,"0"-1"-31</inkml:trace>
  <inkml:trace contextRef="#ctx0" brushRef="#br0" timeOffset="117598.93">11410 15974 0,'-25'0'15,"25"-25"1,0 50 31,0 0-47,0 0 15,25 24-15,25 125 32,24 74-1,-74-198-31,25 74 31,-25-75-15,0-73-1,-25-100 1,-24 49 0,49 1 15,-25 49 0,50 0-15,24-25-1,-24 26 1</inkml:trace>
  <inkml:trace contextRef="#ctx0" brushRef="#br0" timeOffset="120243.03">11906 16520 0,'25'0'62,"-25"-25"-62,50-49 32,-26 49-32,-24 0 31,25-124-16,-50 50 1,-49-25 0,49 50-1,-74 98 17,-25 100-17,174 0 16,-26-124-15,76 25 15,-1 50 1,-50-26-17,1 26 1,24-1 15,-24-49-15,0-25 15,-1-99 0,1-25-15,-50 74-1,0-24 1,0 49-16,-25 25 16,-24 0-1,24 49 1,0 26 0,50 24-1,0-49 1,-1-25-1,26-25 1,-25 0 0,24-25-1,1-25 1,-25-49 15,0 24-15,-25 51-1,0-1 1,24 50 0,1 24-1,0 1 1,25 24 0,-26-49-16,-24 0 31,0-50 0,0 0-31,25-74 16,-25 25-1,25 24 17,-25 25-32,25 25 15,0 50 16,-1 24-15,26 1 0,-50-100 46,25-50-46,-25 26-16,25-1 15,-1 1 1,1 49-16,0 49 31,-25 1-15,25 49 0,-25-49-1,25-50 1,-25-25-1,24-25 1,-24-24 0,0-1-1,0 51 1,25 73 15,-25 1-15,25-1 15,-25-24-31,50-25 31,-26-25-15,1 1-16,-25-1 16,0-25-1,-25-49 1,-24 99-1,-1 0 1,25 50 0,25-26-1</inkml:trace>
  <inkml:trace contextRef="#ctx0" brushRef="#br0" timeOffset="120527.14">13196 15503 0,'-25'-50'0,"50"199"47,25 50-16,-50-125-31,0-24 16,25 198 15,-50-224-15</inkml:trace>
  <inkml:trace contextRef="#ctx0" brushRef="#br0" timeOffset="120628.74">13171 15875 0,'50'-149'16</inkml:trace>
  <inkml:trace contextRef="#ctx0" brushRef="#br0" timeOffset="120981.86">13295 16173 0,'0'24'0,"25"-24"15,25-49 16,-50-1-31,49-24 16,-49-25 15,-24 123-15,24 100 15,24-24 0,26-76 1</inkml:trace>
  <inkml:trace contextRef="#ctx0" brushRef="#br0" timeOffset="121499.36">14039 15751 0,'25'-74'0,"-25"49"16,-49 25-1,-51 124 17,76 0-1,24-99-31,0 24 15,24-24 17,1-50-17,25-24 1,24-26 0,-49 75-1,-25 25 1,50 49 15,-26-24-15</inkml:trace>
  <inkml:trace contextRef="#ctx0" brushRef="#br0" timeOffset="121827.29">14287 15652 0,'149'-149'15,"-74"149"1,-75 50-1,-50 98 17,1 26-1,24-149-31,25 49 16,25-74 15,-1 0-31,51-49 15</inkml:trace>
  <inkml:trace contextRef="#ctx0" brushRef="#br0" timeOffset="122520.77">15032 15379 0,'-50'25'0,"25"0"0,25 74 31,25 0-15,0-74-1,24 0 17,-24-75-17,0-24 1,25-75 31,-50 198 0,49 1-16,-49-25-31,25 0 31,0-75 16,-25 0-31,0 75 15,0 25-16,25-25 1,-25-1-16,24 1 31</inkml:trace>
  <inkml:trace contextRef="#ctx0" brushRef="#br0" timeOffset="122924.18">15280 15354 0,'-25'-25'0,"50"25"47,-25 25-47,49 50 31,26 98 0,-75-123-15,0-25-16,0-1 15,-25-123 32,25 74-47,0-74 16,25-50 15,0 100-31</inkml:trace>
  <inkml:trace contextRef="#ctx0" brushRef="#br0" timeOffset="123201.16">15627 14908 0,'-50'0'0,"50"74"31,0-24-31,0 74 31,25-75-31,0 125 32,0-50-17,-25 50 1</inkml:trace>
  <inkml:trace contextRef="#ctx0" brushRef="#br0" timeOffset="123431.82">15081 16148 0,'-25'0'0,"25"-25"0,75-49 31,74-75-15,-50 74 0,-25 26-1</inkml:trace>
  <inkml:trace contextRef="#ctx0" brushRef="#br0" timeOffset="123606.93">15156 16197 0,'-50'0'15,"100"-24"-15,148-125 16</inkml:trace>
  <inkml:trace contextRef="#ctx0" brushRef="#br0" timeOffset="124239.03">17289 16743 0,'25'0'47,"-1"0"-31,1-25-16,74-24 15,100-1 1,-25 1-1,-150 24 17</inkml:trace>
  <inkml:trace contextRef="#ctx0" brushRef="#br0" timeOffset="124382.84">17338 16793 0,'75'-25'15,"-26"0"-15,26 0 16</inkml:trace>
  <inkml:trace contextRef="#ctx0" brushRef="#br0" timeOffset="140095.06">15156 2158 0,'0'-25'0,"0"0"31,-25-49 0,0 49 0,0 0-15,-173 50 31,173 0-31,-49 74-1,49-74 1,0 49-1,50 75 17,24-124-17,1-25 1,124-50 15,-150 1-15,26-75 15,-50 99-15,0 0-1,0 75 17,25 24-1,49 199 0,-24 25 0,-50-249-15,0 1-16,-50 49 16,-24-24-1,-1-51 1,1-24-1,49-74 17,25-50-17,50 0 1,24 25 0,1-1-1,-1-24 1,0 0-1,-74 100 1,25-26 0,-25 75 15,0 49-15,0-24-1,0 24 1,25-24 15</inkml:trace>
  <inkml:trace contextRef="#ctx0" brushRef="#br0" timeOffset="140264.71">15354 1984 0,'-25'0'0,"0"-24"16,75 48-16</inkml:trace>
  <inkml:trace contextRef="#ctx0" brushRef="#br0" timeOffset="140564.9">15602 1563 0,'-49'0'0,"49"49"15,0 51-15,0 73 32,0 50-17,24-49 1,1 24 0,-25-98 15</inkml:trace>
  <inkml:trace contextRef="#ctx0" brushRef="#br0" timeOffset="140688.18">15553 2332 0,'173'-174'16</inkml:trace>
  <inkml:trace contextRef="#ctx0" brushRef="#br0" timeOffset="141097.34">14982 3274 0,'50'-124'0,"-1"99"15,50-24 1,50-1 0,50 1 15,-174 24-16,-1 25-15</inkml:trace>
  <inkml:trace contextRef="#ctx0" brushRef="#br0" timeOffset="141230.26">15056 3423 0,'248'-124'16</inkml:trace>
  <inkml:trace contextRef="#ctx0" brushRef="#br0" timeOffset="152650.23">7863 7491 0,'0'0'0,"0"-50"0,-25-49 31,25 25-15,0 24-1,0 1 32,0 98 0,0-24-47,-25 25 16,25 198-1,25-75 1,50 125 0,24-50 15,-25-149-16,1-24 1,-50-51 0,49-73-1</inkml:trace>
  <inkml:trace contextRef="#ctx0" brushRef="#br0" timeOffset="153037.1">8657 7838 0,'-25'-25'16,"-49"149"15,49-74-31,-25 124 31,75-75 0,74-49 1,-49-150-1,-50-73 0,-25 98-15,-74 75-1,74 50 17</inkml:trace>
  <inkml:trace contextRef="#ctx0" brushRef="#br0" timeOffset="153366.92">9054 7813 0,'-50'0'15,"25"0"1,0 75-16,1 49 31,-1 50 0,74-50-15,76-149 15</inkml:trace>
  <inkml:trace contextRef="#ctx0" brushRef="#br0" timeOffset="154089.23">9401 7838 0,'-74'0'0,"49"50"16,0 74 15,0-50-15,25 26-1,0-76 1,50-73 31,-25-26-47,-1 26 16,1 49-1,-25 25 1,25 74-1,-25-50 17,74-123 15,-49 24-32,0-74 1,25-248-1,-125-74 17,50 322-1,1 99-15,24 99-1,0 1 1,0 24-1,0 50 1,74 198 15,-24-273-15,49 75-16,-25-25 16,25-74-1,-24-25 1,24-50-1</inkml:trace>
  <inkml:trace contextRef="#ctx0" brushRef="#br0" timeOffset="154499.85">9103 8731 0,'0'-25'31,"75"-24"-15,-26 49-16,1-50 15,198-24 16,-74-1 1</inkml:trace>
  <inkml:trace contextRef="#ctx0" brushRef="#br0" timeOffset="154691.43">9227 8830 0,'25'0'16,"124"-49"0,-50 24-16,149-25 15</inkml:trace>
  <inkml:trace contextRef="#ctx0" brushRef="#br0" timeOffset="170452.97">16570 1885 0,'0'-25'0,"0"1"47,24-1 0,-24 0 0,0 50 78,0 0-94,0-1-31,0 1 31,0 99 1,0-99-32,0 25 15,0-26 1,0 1 15,0 0-15,0 0 15,-24-25 31</inkml:trace>
  <inkml:trace contextRef="#ctx0" brushRef="#br0" timeOffset="170915.33">16545 1414 0,'0'-25'15,"-25"25"48,0 25-16,25 0-47,-25-25 15</inkml:trace>
  <inkml:trace contextRef="#ctx0" brushRef="#br0" timeOffset="171989">16966 1935 0,'-49'-25'16,"49"50"62,0 0-62,0 49-1,0-49-15,0 99 32,0-75-17,0-24 16,0-50 48,0-24-64,0-26 16,0 51-31,49-76 16,1-48 15,0 73-15,-1 75 31,-24 25-32,0 25 1,-25 49 0,25-50-1,-25 51 17,0-26-17,0-49 1,0 24-1,24-49 17</inkml:trace>
  <inkml:trace contextRef="#ctx0" brushRef="#br0" timeOffset="172315.91">17388 1860 0,'0'-24'0,"-25"24"62,25 24-46,0 150 15,0-100 1,0-49-32,0 25 15,0-25 1</inkml:trace>
  <inkml:trace contextRef="#ctx0" brushRef="#br0" timeOffset="172551.01">17314 1389 0,'0'-50'47,"0"75"-16</inkml:trace>
  <inkml:trace contextRef="#ctx0" brushRef="#br0" timeOffset="173016.08">17636 1191 0,'-25'0'0,"25"24"46,0 26-30,0 74 0,0 99 15,0-123-31,0 123 16,0-149-1,0 100 16,50-100 1,-25-74-17,24 0 1</inkml:trace>
  <inkml:trace contextRef="#ctx0" brushRef="#br0" timeOffset="173208.36">17611 1836 0,'0'-75'15,"50"50"-15,49 1 16,-24-1-1</inkml:trace>
  <inkml:trace contextRef="#ctx0" brushRef="#br0" timeOffset="174125.11">13990 3225 0</inkml:trace>
  <inkml:trace contextRef="#ctx0" brushRef="#br0" timeOffset="176558.23">14536 3200 0,'24'0'47,"1"0"-31,0 0-1,25 0 1,123 0 15,-123-25-15,74 0-1,124-24 17,-99 24-17,297 0 16,-24 0-15,-298 0 0,273 1 15,-174-1-15,25 0-1,0-25 16,-99 50-15,-25 0 0,25-24 15,-25 24-15,-99 0-1,24-25 1,-24 25-1,0 0 17,-25-25-17,0 0 17,0-24-17,0 24 1,25-50-1,-25 50-15,24-99 16,1-24 15,0-51-15,-25 1 0,25-25-1,-25 24 1,25 50-1,-25 25 1,0 25 0,-25 0-1,25 24 1,-25 26 0,0-26-1,0 26 1,1 24-1,-1-25 1,25 1 15,-25 24-15,0 25 31,0 0-16,1-25-15,-1 25-1,-50 0 1,-49 0 0,0 0-1,0 0 1,0 0-1,0 0 1,-49 0 15,-26 0-15,-49 0 0,0 0-1,-25 25 1,0-25-1,50 50 1,124-50-16,-50 0 16,25 24-1,25 1 1,0-25 0,-25 25-1,-25-25 1,-25 25-1,1 0 17,24-25-17,0 24 1,0-24 0,0 25-1,0-25 1,25 25-1,100 0-15,-51-25 16,50 0 15,1 25-15,24-1 0,0 26-1,0 0 1,0-1-1,0 100 1,0 74 0,24 25-1,1 100 1,-25-249 0,25 174-1,-25-125 1,0-23-1,0-1 1,0 24 15,0-123-31,0 99 32,0-49-1,0-51-16,0 1 1,0 0 0,25-25 15,0 0 0,-1 0-31,1 0 16,25 0-16,74 0 15,149 0 17,-174 0-32,174 0 31,-199 0-15,149 0-1,-173 0 1,99 25-1,-75-25 1,-24 0 0,-25 0-1,-1 0 1,-24 25 15</inkml:trace>
  <inkml:trace contextRef="#ctx0" brushRef="#br0" timeOffset="186458.73">12427 10096 0,'-25'0'0,"-24"0"47,74 0 62,-1-25-93,26 0-1,49 25 1,298-99 15,-248 49-15,-75 50-16,75-50 31,124-24-15,0 24-1,49 1 1,298-50 15,-347 49-15,-50 0-1,125-24 1,148-25 15,124 0 1,-273 24-17,-74 50 16,-174 1-31,199-1 32,-174 25-32,273-50 31,-124 25-31,99 0 31,-273 25-15,248-49-1,-272 49 1,148-50 0,-25 25-1,1 1 1,-50 24 0,74-25-1,-124 0 1,0 0 15,-74 25-31,50-25 31,-51 25 1,-24-24 14</inkml:trace>
  <inkml:trace contextRef="#ctx0" brushRef="#br0" timeOffset="187003.9">20538 8310 0,'-49'0'0,"49"24"15,0 1 32,49 0-31,175 74 15,-175-74-31,125 25 47,-125-50-32,-49 24 48,-49 51-47,-26-1-1,26-24-15,-26 24 16,1-24-1,-50 24 17,99-74-17</inkml:trace>
  <inkml:trace contextRef="#ctx0" brushRef="#br0" timeOffset="189073.8">12725 2332 0,'-25'-50'16,"25"25"-1,-25 0 1,25 1 0,-25-1-1,25 50 32,0-1-31,0 1-16,0 50 15,0 123 17,0-173-17,0 49 1,0-49 0,0-50-1</inkml:trace>
  <inkml:trace contextRef="#ctx0" brushRef="#br0" timeOffset="189692.12">12799 1786 0,'-149'-124'0,"100"124"16,-150 50 15,125-1-15,-149 249-1,123 49 17,150-198-1,99 49-15,49-98 15,-74-76-16,199-73 17,-174-75-1,-75-25-15,-49 50 15,-75-174-16,25 198 1,-49-98 15,24 123-15,-74 75 0,-49 49 15,123-24-16</inkml:trace>
  <inkml:trace contextRef="#ctx0" brushRef="#br0" timeOffset="197757.31">10269 7665 0,'-25'0'0,"1"0"47,48 0 78,1 0-110,25-25-15,74-25 16,198-99-1,-24 25 17,-75 25-17,-99 50 1,-99 49 15,0 0-15,0 0 31</inkml:trace>
  <inkml:trace contextRef="#ctx0" brushRef="#br0" timeOffset="198119.11">11286 7020 0,'-25'0'0,"50"0"31,25 0-15,74 0 15,0 49 0,-99-24-31,-25 0 16,-25 173-1,-25-24 17,25-75-17</inkml:trace>
  <inkml:trace contextRef="#ctx0" brushRef="#br0" timeOffset="198673.13">12353 6449 0,'-25'-25'0,"25"50"62,0 0-46,0 0-1,0 24-15,25 199 32,24-99-17,-24-49 1,-25-1 15</inkml:trace>
  <inkml:trace contextRef="#ctx0" brushRef="#br0" timeOffset="199771.95">12179 6623 0,'50'-298'0,"-1"249"15,26-1-15,148-99 32,-149 124-32,50 50 15,-99 74 17,-99 100-17,-1-75 16,-98 25-15,98-100 0,75-24 15,100 25-15,-26-50 15,75 0-16,24-25 1,-123-25 0,0-99 15,-75 100-15,0-1-1,0 75 16,25 49-15,0 26 15,50-26-15,-1-74 15,26-50-15,-50-49 15,-25 25 0,0 123 1,0-24-32,0 25 15,24 123 1,-24-73-1,25-26 1,0 25 0,-25-123 31,-25-1-47,0-74 15,1-1 1,24-98-1,24 49 1,26 25 0,0 50-1,74 49 17,-124 50-32,49 99 31,-49-50-16,-24-24 1,-1-26-16,-25 26 16,1-50-1,24 0 1,25-50 0</inkml:trace>
  <inkml:trace contextRef="#ctx0" brushRef="#br0" timeOffset="200587.04">13667 6102 0,'-24'-25'15,"-1"25"16,25 25-15,-25 74 15,25-74-15,0 49-16,25 26 31,24-51-15,51-49-1,-1-25 1,0-24 15,-74-1-31,0-99 16,-100 1 15,-123 73-15,-1 274 15</inkml:trace>
  <inkml:trace contextRef="#ctx0" brushRef="#br0" timeOffset="204481.65">9699 16917 0,'-75'-25'16,"50"25"-1,1 0 1,24-25-16,0 0 31,24 1-15,-24-1 0,75-50-1,-1 26 1,1 98 15,-175 274 16,26-199-16,74-99-31,25-1 31,0-48-31,49-1 16,100-74 0</inkml:trace>
  <inkml:trace contextRef="#ctx0" brushRef="#br0" timeOffset="204975.05">10170 16371 0,'-347'-25'15,"173"100"17,100-26-17,-75 100-15,74 0 16,26 74-1,49-49 17,173 49-1,175-99-15,-150-149-1,75-74 16,-149-223 16,-223 74-31,-25 99 0,-124 0 15,-149 248 0,347-49-31</inkml:trace>
  <inkml:trace contextRef="#ctx0" brushRef="#br0" timeOffset="207724.01">13519 16669 0,'0'-50'0,"0"25"15,0 1 1,0-1-16,0 0 16,49 25 15,26 74 0,-1-24-15,0-25 15</inkml:trace>
  <inkml:trace contextRef="#ctx0" brushRef="#br0" timeOffset="208593.99">13543 15255 0,'0'-50'16,"0"25"31,-49 50 0,24 25-32,0-1 1,25 1 15,0-25-31,25 25 16,0-26 0,49-48 15,-74-1-16,0-25 1,0 0 0,25 50 31,0 50-16,0-25-16,24-25 17</inkml:trace>
  <inkml:trace contextRef="#ctx0" brushRef="#br0" timeOffset="209161.01">13990 15156 0,'-25'-25'16,"0"25"-16,-24 25 15,-1 24 17,0 1-1,100 24 0,-25-74 0,0 0-31,-1-25 16,1-49 0,-99-100 15,-1 50 16,75 100-47,0-1 31,0 74 0,25 1-15,74 49-1,-74-74-15,50 49 16,24 1 15,-74-75-15</inkml:trace>
  <inkml:trace contextRef="#ctx0" brushRef="#br0" timeOffset="209625.01">14461 14957 0,'0'-25'31,"0"50"-31,-49-74 31,-1 49-15,25 0-1,-25 24 1,1 26 0,49-25-1,0 0 1,25-1 0,-1-24-1,-24-24 1,50-26-1,-50-148 17,-50 24-1,50 75 0,0 272 0,100 26 16</inkml:trace>
  <inkml:trace contextRef="#ctx0" brushRef="#br0" timeOffset="214093.96">18479 16892 0,'-49'0'15,"24"-25"-15,25 0 32,0 1-17,50-1 17,-26 0-32,76 0 15,-51 25 16,1 25-15,-25 0 0,-25 0-1,-25 49 1,-25-24 15,75-50 0,0 0-31,25 0 16,49 0 15,-50 74 1,-49-49-32,-49 24 15,24-49 1,-74 25-16,0-25 31,-1 0-15</inkml:trace>
  <inkml:trace contextRef="#ctx0" brushRef="#br0" timeOffset="214633.69">18752 16520 0,'-124'-50'0,"75"50"15,-75 75 17,-50 98-1,124-148-16,-49 149 1,124 49 15,74-124-15,323 100 31,-248-199-32,-75-25 1,74-124 0,-98 0 15,-50 124-31,-25-49 16,-25-100 15,-25 75-16,-49 74 1,-25-24 0,-124 74-1,74-1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768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95.25773" units="1/cm"/>
          <inkml:channelProperty channel="T" name="resolution" value="1" units="1/dev"/>
        </inkml:channelProperties>
      </inkml:inkSource>
      <inkml:timestamp xml:id="ts0" timeString="2024-05-13T14:19:15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10592 843 0,'0'-24'110,"0"-1"-95,-25 0-15,-50 0 16,26-24 0,-26 49-1,-24-25-15,-199 0 16,26 75 15,197-1-15,-49 75-1,124-74 1,-25 123 0,75-24 15,24-124-15,75-25-1,0 25 1,-75-25-1,51 99 1,-26 25 15,0 99-15,-149-24 0,-98-26-1,-125-98 16,74-100-15,100-74 0,49-25-1,50 25 1,25 24 0,25 50 15,-1 50-16,26 50 1,-1-1 0,1 75-1,-1-75 1,50-24 0,-25-75-1,1-25 1,24-74-1,-75 25 1,-49 25 0,0 24-1,0 100 32,0-1-47,25 26 16,25-26-1,24 1 1,0-50 0,1-50-1,-50-24 1,-25-25 0,0-50-1,0 124 1,0 50 15,0 99-15,24 124-1,1-74 1,0-100 0,25 174-1,-50-149 1,0-24-1,-25-75 1,-25-25 0,50-25-16,-49-74 15,73-74 1,51-100 15,-26 174-31,51-25 16,-1 50-1,0 124 17,-74 74-17,-25 0 1,0 25 0,0-24-1,0-76 1,0 1-1,25-50 1,0-74 0,-1-25-1,51 0 1,-50 50 0,-1 99 15,1 123-31,-25 1 31,0-25-15,25-49-1,-25-26 1</inkml:trace>
  <inkml:trace contextRef="#ctx0" brushRef="#br0" timeOffset="319.66">11658 1761 0,'0'-25'0,"0"1"16,-25 24 46,1 24-46,-26 76 0,0 73 15,50-123-31,25 74 31,74-75 0,50-98-31</inkml:trace>
  <inkml:trace contextRef="#ctx0" brushRef="#br0" timeOffset="1376.98">13171 992 0,'-25'-25'0,"50"50"0,-50-74 15,1 73 1,-1 1 0,0 99-1,0-25 1,0 298 15,50 174 0,99-447 1,25-223-1,-124-75-15,-25 100 15,0 123 0,50 199 0,24-223 1,-24-25-17,-1-99 16,-74 0-15,-24-25 0,-26 99-1,51 25 1</inkml:trace>
  <inkml:trace contextRef="#ctx0" brushRef="#br0" timeOffset="1717.67">13891 1761 0,'-100'-25'0,"26"25"16,74 25-1,-25 0 1,-24 173 15,49-148-15,0 24-16,0 26 16,24-26-1,100 0 1,-49-74-1,74-49 1</inkml:trace>
  <inkml:trace contextRef="#ctx0" brushRef="#br0" timeOffset="2358.73">14412 1910 0,'-174'25'15,"124"0"1,1-1-16,-1 76 16,25-26-1,25-49-15,25 49 32,99-99-1,-50-24 0,-24-1-15,0 50 15,-25 50-15,49-1-1,75-73 32,-50-200-16,-99-123-15,-25 99 0,-74-25 15,0 174-16,49 124 1,1 124 15,49-75-15,99 422 15,50-25 0,-75-371 1,-24-76-32,24 1 15,0-74 1</inkml:trace>
  <inkml:trace contextRef="#ctx0" brushRef="#br0" timeOffset="6086.72">15627 1935 0,'-74'99'15,"49"50"16,50-100-15,-1-24 0,51-50 15,49-74-15,-25-25 15,-74 50-16,-25 24 17,0 75-1,0 0-31,0 0 16,0-1-16,0 1 15,49 174 16,1-75-15,49 99 15,-74-74-15,-50-75 0,-24-49 15,-75-25-16,0-74 1,99-51 15,99-48-15,125-26 15,-100 125-15,-74 49-1,24 0 1,-24 25 0,-25 25 15,0 0-15,0 0-16,0 24 15,25 26 1,-25-50-1,25-1-15,-1-24 16</inkml:trace>
  <inkml:trace contextRef="#ctx0" brushRef="#br0" timeOffset="6265.57">16148 1339 0,'-99'-49'0,"99"24"16</inkml:trace>
  <inkml:trace contextRef="#ctx0" brushRef="#br0" timeOffset="6583.8">16495 1215 0,'-25'25'0,"25"50"15,50 148 17,-25-124-32,49 199 31,-49-100-31,0-24 31,0-100-15,-25-49 15</inkml:trace>
  <inkml:trace contextRef="#ctx0" brushRef="#br0" timeOffset="6717.66">16222 2059 0,'273'-124'31,"-174"99"-15</inkml:trace>
  <inkml:trace contextRef="#ctx0" brushRef="#br0" timeOffset="8129.9">17487 1587 0,'-25'-49'16,"25"74"-16,0 49 16,50 249 31,-25-224-47,0 99 15,-25-123 1,0-51-1,0-148 17,-25-49-17,25-199 17,0 173-17,50 26 1,49 98 15,25 174-15,-124 50-1,-99 99 1,-25-24 15,74-125-15,25-50-1,0 75 1,50-49 0,99-26 15,-49-98-15,73-100 15,-148 75-16,-24-1 32,-26 75-31,-24 99 0,74-24-1,49 24 1,26-74-1,-26-25 1,26-50 0,-51-49-1,26 25 1,-25-26 0,-25 125-1,0 50 16,0 49-15,0 0 0,25 0-1,-25-25 1,0-50 0,0-24-1,0-50 1,-25-74-1,25-50 1,0-24 0,25-26-1,49 26 1,50 74 0,25 148-1,-75 50 16,-74 1-15,-74-1 0,-25-50-1,-25-49 1,0-24 0</inkml:trace>
  <inkml:trace contextRef="#ctx0" brushRef="#br0" timeOffset="8593.84">18777 1712 0,'-25'0'15,"25"24"-15,0 1 16,-24 0-16,24 25 16,-25 272 30,99-248-30,1-49 0,98-99 15,-148-149 0,-124 99-15,-25 99 15,0 25-15,99 0-1</inkml:trace>
  <inkml:trace contextRef="#ctx0" brushRef="#br0" timeOffset="9282.02">20464 1017 0,'49'-74'16,"-49"98"-1,0 1 1,0 25-16,75 347 31,-1 99 1,-74-248-1,-25-248-16,-99-124 17,75 0-17,123-75 17,75 125-17,174-1 16,-224 100 1,-124 0-32,0 25 15,-49 99 17,74-25-17,25-50 1,148 0 15,-74-198 0,-148-74-15,24 148 0,-74-24-1,0 24 1</inkml:trace>
  <inkml:trace contextRef="#ctx0" brushRef="#br0" timeOffset="9843.94">22572 1315 0,'0'0'0,"0"24"16,-25 150 15,25 124 1,25-1-17,-25-148 16,0-124-31,-49-50 32,24-198-17,99-348 32,75 249-31,0 198-1,99 298 32,-124 297-15,-124-372-32,50 100 31,-50 49 0,0-273-15</inkml:trace>
  <inkml:trace contextRef="#ctx0" brushRef="#br0" timeOffset="10006.51">22597 1885 0,'50'0'0,"-1"0"15,26-25-15,-1 25 32</inkml:trace>
  <inkml:trace contextRef="#ctx0" brushRef="#br0" timeOffset="11354.05">23465 1786 0,'-25'0'0,"50"0"31,0-25-16,0 25 1,24-25-16,26-24 31,-1-1-15,-74 75 15,0 0-31,-124 223 31,75-99-15,-26-25 0,75-100-16,-25 51 31,50-75 0,0-25-31,74-25 31,100-49 16,-175 25-31,1-50 15,-25 74-15,0 25-1,-49 75 32,49 24-31,0 26 0,24-76-1,26 1 16,25-74-15,-1-1 0,-49 0-1,0 1 1,-1 49 0,-24 25-1,0 49 1,50 25-1,0-49 1,24-50 0,-24 0-1,-1-25 17,-24-49-17,-25-50 1,0-25-1,-50 0 1,26 74 0,-1 1-1,25 99 1,-25 49 0,25 26-1,25-26 1,24 25-1,-24 0 1,0 50 15,25-50-15,-50-49 0,24-50-1,26 0 1,0-50-1,49-49 1,-74 25 0,-25 24-1,0 25 1,0 50 15,0 0-15,0 0-16,24 0 15,1 24 1,25-24 0,24 0-1</inkml:trace>
  <inkml:trace contextRef="#ctx0" brushRef="#br0" timeOffset="11968.48">25673 1116 0,'0'25'47,"0"49"-32,0 1-15,0 123 16,0 100 15,0-174-15,0-25-1,0-74 1</inkml:trace>
  <inkml:trace contextRef="#ctx0" brushRef="#br0" timeOffset="13026.28">25722 1017 0,'75'-198'15,"-26"198"-15,100 0 16,-74 0-16,-1 24 16,25 150 15,-223 24-16,-99 1 17,25-50-1,173-75-15,25 1-1,124 49 1,124-75 15,-124-74 0,25-99-15,-124 0 0,-100 75 15,26 73-16,-1 51 17,25 74-17,50-75 1,74 25 0,25-123 15,-74-51-16,24-123 1,-49 123 15,-25 1-15,-25 123 15,-24 150-15,-1-50-1,50 0 1,0-1 0,0-24-1,0 0 1,25-74 0,-25-100 30,0 1-46,0-26 16,0-297 0,49 100-1,51 48 1,-1 51 0,25 123-1,-25 100 1,-25 98-1,-49 26 1,-74-50 0,-75-25-1,-50-74 17,149-50-32,25-24 15</inkml:trace>
  <inkml:trace contextRef="#ctx0" brushRef="#br0" timeOffset="13313.91">27112 1414 0,'24'25'31,"-48"-50"-31,48 174 16,-24-100-1,25 1-15,25 49 16,24-24 15,25-100-15,-49-124-1,-124-174 32,-199 274-31,25 98-1</inkml:trace>
  <inkml:trace contextRef="#ctx0" brushRef="#br0" timeOffset="14792.75">15032 3225 0,'-25'0'0,"50"0"109,-1 0-109,1 0 16,0 0 0,25 24-16,198-24 31,223 0 0,1116-24 0,-247-1 16,-249 0-47,-421 25 32,471-50 14,-818 26-30,-199-1 0,-75 0-1,26 25 1,-51 0 15,-24 25-15,0 0-16</inkml:trace>
  <inkml:trace contextRef="#ctx0" brushRef="#br0" timeOffset="16623.88">14362 3994 0,'-50'-25'0,"50"50"31,0 24-15,25 1-16,0-1 16,49 75-1,224 273 32,-199-298-31,-49-74 15</inkml:trace>
  <inkml:trace contextRef="#ctx0" brushRef="#br0" timeOffset="16923.2">14982 4142 0,'25'-99'0,"-50"149"31,0-25-15,0 24-16,-49 174 31,24-24 0,26-50-15,24-50 0,0-74 15</inkml:trace>
  <inkml:trace contextRef="#ctx0" brushRef="#br0" timeOffset="17144.77">15280 4539 0,'24'0'15,"-24"25"1,0 25-1,25 74 32,-25-100-47,0 1 0</inkml:trace>
  <inkml:trace contextRef="#ctx0" brushRef="#br0" timeOffset="17266.05">15304 4192 0,'-74'0'16,"74"25"-1</inkml:trace>
  <inkml:trace contextRef="#ctx0" brushRef="#br0" timeOffset="17763.9">15553 4887 0,'124'-50'31,"0"-149"16,-124 75-31,0 75-16,-50-50 31,-24 99-15,49 24-1,25 26 1,248 124 15,-50-26 0,-148-98-15,-75 0 15,-149-75-15</inkml:trace>
  <inkml:trace contextRef="#ctx0" brushRef="#br0" timeOffset="19513.08">16495 4539 0,'-25'0'16,"25"25"62,0 0-62,25 49 15,-25-49-31,75 74 16,49 1 15,-75-100-16,75 0 1,-49-25 0,-26-75-1,-49 26 1,0-25 15,0 74-15,0 0-1,0 50 17,0 25-1,0-26-31,0 51 16,0-26 15,0-24-16,25-25 17,-25-25-17,0 1 1</inkml:trace>
  <inkml:trace contextRef="#ctx0" brushRef="#br0" timeOffset="20746.91">17090 4564 0,'0'25'47,"0"0"-32,0-1-15,25 125 47,0-99-47,49 24 16,-24-49-1,0-25 17</inkml:trace>
  <inkml:trace contextRef="#ctx0" brushRef="#br0" timeOffset="21454.66">17611 4638 0,'-24'-24'16,"24"-1"-16,-25 25 16,25-25-1,-25 25 1,0 25-1,-25 0 1,50-1-16,-24 76 31,24-51-15,0-24 0,24-25 15,26-25-16,25 0 1,-51 25 0,-24 25-1,0 25 17,25-50-1,0-25-16,0-124 17,-25 100-17,0-75 1,-25 49-16,-49-396 31,49 347 0,0 124-15,25 99 0,0 50-1,25 25 1,49-1 0,50-24-1,25 49 1,-75-123-1,75-50 1</inkml:trace>
  <inkml:trace contextRef="#ctx0" brushRef="#br0" timeOffset="21867.89">19174 4118 0,'50'-25'0,"-50"0"16,-50-124 15,-99 100 0,-49 173 0,198-50-15,149 174 0,123 0 31,-172-174-47,-76 26 15,-73-51 16,-50-98 1,74-1-17,50-74 1</inkml:trace>
  <inkml:trace contextRef="#ctx0" brushRef="#br0" timeOffset="23311.57">19447 4093 0,'74'-99'16,"-49"123"0,25 175 15,49 123 0,-25-173-31,1-25 31,-100-149-15,-49-74 15,24 49-31,0-49 32,50 50-17,100-1 16,-26 50-31,75 0 16,-75 0 15,-99 0 1,-24 99-1,148 50 0,25-99-15,0-75 15,-74-50-15,-50-49-1,0 50 16,24 148 1,1-24-17,50 0 1,49-1 0,-25-49 15,25-49-16,-74-26 1,-1 1 0,-49 24-1,-25 25-15,-24 1 16,-1 24 0,25 24-1,-24 1 1,49 0-1,0 0 1,0 24 0,0-24 15,0 25-15,49-25-1,-24-1 1,25 1-1,-1 0 1,-24-25 0,-25-25-1,0-74 1,0 25 0,0-26-1,-49-48 16,24-1-31,-50-99 32,51 149-17,-1 74 1,0 50 0,25 148-1,50-24 1,-1 0-1,100 99 1,-50-149 0,-24-25-1,-26-24 1,-24-50 0,25-25-1,-26-24 1,1-26-1,0 26 17,-25 24-17,0 74 17,0-24-32,25 50 15,-25-51 1,49 51-1,-24-75 1</inkml:trace>
  <inkml:trace contextRef="#ctx0" brushRef="#br0" timeOffset="23446.91">21357 4167 0,'-25'0'0,"50"0"0,-50-25 31</inkml:trace>
  <inkml:trace contextRef="#ctx0" brushRef="#br0" timeOffset="23771.76">21580 4366 0,'-25'49'16,"25"1"0,0 74-1,75-25 17,24-99-1,-74-25-16,-50-124 17,-50 75-1,51 74-15</inkml:trace>
  <inkml:trace contextRef="#ctx0" brushRef="#br0" timeOffset="24385.15">23465 3969 0,'-49'-124'16,"24"124"-16,-25 25 15,25-1 1,-24 26-16,-50 49 16,-50 174 15,248-25-16,0-174 17,124-49-1,-123-99-15,-51-25 15,-49 74-16,0 50 17,0 49-17,25-49 1,25 0 15,-1-25-31,-24-75 31,-99-24 1,-26 74-1</inkml:trace>
  <inkml:trace contextRef="#ctx0" brushRef="#br0" timeOffset="25082.93">24482 4465 0,'50'0'16,"-50"-50"15,0 25 0,-25 1-31,-124 48 32,25 51-1,50-1-15,99 1-1,24-51 1,174-123 31,-198-25-32,-25-124 17,0-124-1,0 347-31,-25 25 31,25 174-15,25-25-1,99 148 17,-25-197-17,-24-51 1,49-24-1,-74-50 1,-26-49 15,-24-25-15,0 123 15,0 1-31,0 25 16,25 24-1,50-24 1,-26-50-16,1 25 16</inkml:trace>
  <inkml:trace contextRef="#ctx0" brushRef="#br0" timeOffset="25857.65">27112 3547 0,'-100'-25'15,"75"25"1,-99-25 0,25 25-1,74 0-15,-49 0 31,-50 100-15,50 49 15,49-25-15,0 124 0,149 49 15,-25-222-16,75-1 1,-75-74 0</inkml:trace>
  <inkml:trace contextRef="#ctx0" brushRef="#br0" timeOffset="26029.96">26516 4316 0,'75'-25'0,"197"0"31</inkml:trace>
  <inkml:trace contextRef="#ctx0" brushRef="#br0" timeOffset="26673.11">27434 4217 0,'124'-50'16,"-124"25"-16,-25 25 31,-49 25-15,-50 99 15,99-74-31,25 24 16,50 25 15,24-99-15,0-49-1,-24-100 1,-25-149-1,-25 1 17,-25 173-17,25 49 1,0 150 15,0 297 0,25-223-15,49 49 15,-24-173 1,24-50-17,-49 25 1,0-25-1,-25 50 17,0 25-17,0 24 1,0-49 15,25-25-15</inkml:trace>
  <inkml:trace contextRef="#ctx0" brushRef="#br0" timeOffset="26799.42">27856 3646 0,'-50'-74'0,"50"49"16</inkml:trace>
  <inkml:trace contextRef="#ctx0" brushRef="#br0" timeOffset="27428.91">28228 3547 0,'-75'25'16,"75"49"0,25 174-1,-25-148 1,75 272 0,-51-323-1,-24 50 16,-49-247 16,49 98-47,99-99 16,0 124 15,0-24-15,-49 49-16,49 0 15,-74 0 17,-25 25-32,-25 49 31,0 100-15,25-100-1,75 0 16,24-98 1,-49-26-17,-50 25-15,0-99 16,-149-25 15,50 149-15</inkml:trace>
  <inkml:trace contextRef="#ctx0" brushRef="#br0" timeOffset="27768.77">29146 4465 0,'24'25'15,"100"-75"1,0-49 15,-49-100 0,-150-24 1,-173 223-1,298 174 0,99 74 0,-124-99 1</inkml:trace>
  <inkml:trace contextRef="#ctx0" brushRef="#br0" timeOffset="29584.63">6970 6747 0,'25'0'109,"-25"25"-93,25-1 0,-25 26-16,25 49 15,-25-24 16,24 24-15</inkml:trace>
  <inkml:trace contextRef="#ctx0" brushRef="#br0" timeOffset="30073.21">6722 6499 0,'-174'25'16,"125"-1"-16,-125 100 15,75 149 16,149-99-15,198 173 15,-25-173-15,124-50 0,-49-174 15,-199 25-31,149-297 31,-248 148-15,0 75-16,-74-99 15,-26 24 1,-272-49 31,25 322-16</inkml:trace>
  <inkml:trace contextRef="#ctx0" brushRef="#br0" timeOffset="31645.09">9699 6548 0,'0'0'0,"24"-24"16,1-1 0,0 25-1,-50 0 48,0 0-48,-74 49 1,50 1-16,-100 24 31,25 100 0,99-99-15,174 173 15,124-174 1</inkml:trace>
  <inkml:trace contextRef="#ctx0" brushRef="#br0" timeOffset="32041.66">10443 6945 0,'-124'-74'15,"149"74"16,-1 25-15,150 49 0,-50 25-1,50 25 17,-150-74-32,26-25 15,-25 24 1,-25-24-1,-50-124 17,1-75-1,73-24-15,26 123 15</inkml:trace>
  <inkml:trace contextRef="#ctx0" brushRef="#br0" timeOffset="33013.8">11237 7169 0,'0'49'0,"24"-49"32,1 0-17,0-25-15,0 1 0,74-76 32,-74 51-17,-50-26 16,-49 125 1,24 24-17,75 50 17,49-99-32,50-25 31,0-25-16,25-24 1,25-75 15,-199 49-15,-50 75 15,-49 100 0,124-51-15,0 50 0,124-49 15,-99-75-31,99-49 31,-25-25 0,-74 74-31,0 50 32,-25 49-17,99 0 1,-24-49 0,24-50-1,-74 1 1,24-100-1,-49 49 1,-74-99 0,49 100-1,0 0 1,25 123 15,0 1-15,0-1-16,50 26 31,49 123-15,-49-123-1,-25-1 1,-1-74 0,-24-25-1</inkml:trace>
  <inkml:trace contextRef="#ctx0" brushRef="#br0" timeOffset="33115.66">12502 6995 0,'74'-99'16</inkml:trace>
  <inkml:trace contextRef="#ctx0" brushRef="#br0" timeOffset="33885.99">12750 7268 0,'-25'-25'16,"74"0"-1,75-49 1,-74-1-1,0 1 1,-100 74 15,0 74-15,50 26 15,50-51-15,99-24-1,-50-25 1,50-74 0,-75-1-1,-49-24 17,-25 74-32,-25 25 46,1 25-46,-51 149 32,75-125-1,99-24-15,-24-75 15,-50-24-16,-1-149 1,-73 24 15,-1 50-15,50 125 0,0 48 15,0 51-31,0-26 15,50 75 1,24 50 0,1-75-1,-26 25 1,-24-99 0</inkml:trace>
  <inkml:trace contextRef="#ctx0" brushRef="#br0" timeOffset="34486.69">15825 6499 0,'25'-25'0,"-25"0"15,-99 0 32,74 25-47,-49 50 16,-75 74 15,50 74-15,223 51 30,74-200-30,-49-49 0,-50 0-1</inkml:trace>
  <inkml:trace contextRef="#ctx0" brushRef="#br0" timeOffset="35621.61">15751 6970 0,'-149'-25'16,"199"1"-16,173-1 16,-74 0-1,-75 0 1,-49 25 15,25 75 0,-1 49-15,1-50 15,-50-49-31,0-50 47,0 0-47,0 0 0,49-49 16,100-50-1,-49 99 1,48 25 31,-98 75-47,0 24 31,-50-50 0,0-73-15,74-100 15,25-1 0,-49 125-15,24 75 15,25 24-15,-49-49 15,0-50-31,-1-25 16,1 0-1,-25-49 1,-1-26 0,-24 51-1,0-1 1,0 100 0,-24 49-1,24 25 1,0 149 15,24-75-31,-24-49 31,0-74-15,0-51 0,-24-148-1,-26-49 1,0-100-1,50 99 1,75 25 0,24 25-1,0 100 1,25 73 0,-124 26-1,-24-1 1,-76 1-1,26-75 17,24-25-17,50-99 1</inkml:trace>
  <inkml:trace contextRef="#ctx0" brushRef="#br0" timeOffset="36375.01">17661 6424 0,'50'-74'15,"24"148"17,25 125-1,-24-75-15,-1 0-1,0 25 16,-98-199-15,-51-24 0,75-150 15,25 200-15,149-26 15,-125 50-31,26 25 15,-26 0 1,-49 24 15,0 1-15,50 49 15,173-49-15,-99-50-1,25-75 17,-124 1-17,0-1 1,-25 51 0,0 48-1,-25 26 1,25 49-1,25 100 1,49-1 0,0 50-1,1 50 17,-100-149-32,-25-75 31,-49-99-16,-25-99 1,50-49 0,123-175-1,75 150 1</inkml:trace>
  <inkml:trace contextRef="#ctx0" brushRef="#br0" timeOffset="37586.83">20067 6449 0,'-50'-74'0,"75"322"47,50-25-16,-1-74-15,-49-99-16,24 49 31,-49-124-15,-74-124-1,74-99 16,50 25-15,74 49 0,148 50-1,-197 124 1,-25 25-16,24 124 31,-322 49-15,-25-74 15,99-25-15,100 1 15,74-51-15,149 1 15,74-50-16,199-124 17,-298 49-1,-99 1-15,-75 74-1,-24 25 1,24 0-16,25-1 15,25 51 1,50-50 0,99 49-1,-50-74 1,0 0 0,-25-74-1,-49 24 16,0 0-15,0 1 0,-25 98-1,0 26 1,-25 24 0,0-24-16,25 24 15,0 198 1,-25-123-1,25-75 1,0-74 0,0-99-1,-49-100 1,49-99 15,0 174-31,99-174 31,0 174-31,0 24 32,-24 51-17,-26 123 1,-73-50 0,-51 26-1,1-50 1,-25-25-1,49-25 1,50 0 0</inkml:trace>
  <inkml:trace contextRef="#ctx0" brushRef="#br0" timeOffset="37919.64">21803 6697 0,'-24'25'31,"-1"74"1,25-74-32,0 0 15,74 49 1,-24-74-1,74-49 17,-124-1-32,-99-99 31,-1 100 16,76 49-47</inkml:trace>
  <inkml:trace contextRef="#ctx0" brushRef="#br0" timeOffset="38171.65">22944 6648 0,'75'49'0,"-50"1"16,-25-1 15,24-24-31,1 50 16,-25-26 0,25 1-1</inkml:trace>
  <inkml:trace contextRef="#ctx0" brushRef="#br0" timeOffset="38293.79">22994 6449 0,'-50'-74'16</inkml:trace>
  <inkml:trace contextRef="#ctx0" brushRef="#br0" timeOffset="38644.83">23465 6648 0,'25'74'0,"-25"-24"15,25 74 17,-25-75-17,0-24 17,0-124-1,0 24-16,74-24 1,-49 74-16,49 25 16,1 100 15,-75-1-15,0-49-1</inkml:trace>
  <inkml:trace contextRef="#ctx0" brushRef="#br0" timeOffset="39788.82">25574 6077 0,'-25'0'31,"0"323"0,25 123 1,25-322-17,-25-74 1,0-1-1,0-73 1,0-1-16,-25-74 16,25 24-1,0-247 1,74-50 15,75 198-15,-50 224-1,50 148 1,-74 75 15,-50-100-15,-25-24 0,-25-74 15</inkml:trace>
  <inkml:trace contextRef="#ctx0" brushRef="#br0" timeOffset="41038.96">25450 6772 0,'0'-25'0,"24"25"16,51 0-16,297-50 31,50-24 0,-298 49-15,-25-25 15,-74 50-15,-50 25 15,-25 50-15,-24 49-1,24-75 1,-74 100 0,75-50-1,73-99 16,1 0-15,25-24-16,99-1 31,173-50-15,-173 1 15,-100 49-15,-49-25-1,0 1 17,0 74 15,0-1-47,0 26 15,25 0 1,25-1-1,24-24 1,50-50 0,-74-24-1,0-1 1,-26 0 0,-24 26-1,0 48 1,-24 51-1,24-25 17,49 24-17,1-49 1,-1-50 0,1-74-1,-50 24 1,-25-49-1,-49-25 1,24 100 0,25 49-1,25 49 1,50 1 0,0 0-1,-26-26-15,1 26 16,0 24-1,-25 1 17,25-25-17,24-1 1,26-49 0,-26 0-1,1-49 1,0-26-1,-50 25 1,0 26 0,-25 73 15,50 1-15,74 24-1,-25-49 1</inkml:trace>
  <inkml:trace contextRef="#ctx0" brushRef="#br0" timeOffset="41571.03">29294 6201 0,'0'-25'15,"0"50"-15,-24 99 32,-1-49-32,-25 123 31,1-49-15,24-75 15,0-49-31,75-25 31,24 0-31,0 0 31,26 25-15,24-25 15,-75 0-31,50-75 16,-49 26-1,-25-26 17,-25 1-32,0-50 15,-50-25 1,-24 75 0,-75 74-1,-74 124 1,148-50 15</inkml:trace>
  <inkml:trace contextRef="#ctx0" brushRef="#br0" timeOffset="42249.51">29865 6921 0,'-50'24'16,"25"-24"0,100 25 15,173-74-15,25-76 30,-273 76-46,0-26 16,-99 26 0,49 49-1,-49 99 17,99-74-32,24 49 31,76-24-31,73 24 31,-98-74-15,49-74-1,-99 24 1,24 1 0,-24 24-1,-25 0 1,25 50 15,173 149 0,-74-100 1,-99-74-32,-25-50 31,0-24-16,0-1 1,25-49 0,-25 50-1,25 49 1</inkml:trace>
  <inkml:trace contextRef="#ctx0" brushRef="#br0" timeOffset="42571.58">31477 6598 0,'-25'0'16,"1"25"-16,-26 74 47,25 0-32,50-24 16,0-75-31,49 25 16,-24-50 0,24-75 15,-74 51-31,0-1 16,-99-24 15,0 74-16</inkml:trace>
  <inkml:trace contextRef="#ctx0" brushRef="#br0" timeOffset="43026.55">31700 6623 0,'0'124'0,"0"-99"16,25 74 0,-25 99-1,-25-74 1,25-24 15,-24-125 0,-1-74-15,25 49-16,-25-99 16,99-223 31,1 248-47,-26 74 15,125 26 1,-100 172 15,-123-73-15,-125-1-1,75-49 17</inkml:trace>
  <inkml:trace contextRef="#ctx0" brushRef="#br0" timeOffset="43424.51">31899 6821 0,'25'0'15,"24"0"-15,50-25 16,-49 1-1,24-1-15,51-50 16,-76-49 0,-98-49 15,-26 123-15,-49 100 15,124 74-16,50-25 1,99 25 15,-100-74-31,-98 49 47,-200-99-31</inkml:trace>
  <inkml:trace contextRef="#ctx0" brushRef="#br0" timeOffset="48551.12">14759 8434 0,'25'0'141,"-1"0"-141,150 0 31,0 0-15,-75 0-16,149 24 31,-74-24 0,-150 0-31,-48 0 32,24-24-17</inkml:trace>
  <inkml:trace contextRef="#ctx0" brushRef="#br0" timeOffset="48875.85">15577 8260 0,'-124'-50'15,"149"50"1,50 25 0,-26 0-16,274 149 47,-348 24-32,-174-24 16,100-100 1</inkml:trace>
  <inkml:trace contextRef="#ctx0" brushRef="#br0" timeOffset="49180.77">17066 8384 0,'49'-25'16,"-49"50"15,0 0-15,0 124-1,0-50 1,25-25 0,-25 1-1,-25-51 1,0-48-1</inkml:trace>
  <inkml:trace contextRef="#ctx0" brushRef="#br0" timeOffset="49409.09">17066 8508 0,'49'-99'15,"-24"99"1,0 25-16,99 49 15,25 25 17,-75 0-17,-49-24 17,-50-26-17</inkml:trace>
  <inkml:trace contextRef="#ctx0" brushRef="#br0" timeOffset="49677.19">17562 8334 0,'-25'-49'31,"25"74"-31,-25 74 31,0-50-31,25 150 31,25-75-15,-25-75 0,25 26 15</inkml:trace>
  <inkml:trace contextRef="#ctx0" brushRef="#br0" timeOffset="50007.03">17735 8657 0,'-49'0'0,"49"25"15,0-1-15,0 1 16,0 25 0,0-25-1,0-1 1,49-24 0,26-24-1,-50-1-15,74-50 31,-74 1-15,-75-25 0,-24 74 15,-1 25-15</inkml:trace>
  <inkml:trace contextRef="#ctx0" brushRef="#br0" timeOffset="50290.11">18306 8111 0,'0'-124'15,"0"223"1,74 224 15,-49-249-31,49 125 32,-49-100-17</inkml:trace>
  <inkml:trace contextRef="#ctx0" brushRef="#br0" timeOffset="50420.86">18455 8533 0,'0'-50'15,"74"50"1</inkml:trace>
  <inkml:trace contextRef="#ctx0" brushRef="#br0" timeOffset="50763.93">19025 8508 0,'25'50'0,"0"-50"15,124 0 17,-25-25-17,-124 0 1,0-25 0,-75 1-1,-49 98 1,25 1-1,25 99 17,123-75-17,75-24 17,-74-25-32</inkml:trace>
  <inkml:trace contextRef="#ctx0" brushRef="#br0" timeOffset="51449.87">20241 8434 0,'-25'0'0,"50"0"46,-1 24-46,1-24 16</inkml:trace>
  <inkml:trace contextRef="#ctx0" brushRef="#br0" timeOffset="51625.96">20340 8806 0,'-25'0'0</inkml:trace>
  <inkml:trace contextRef="#ctx0" brushRef="#br0" timeOffset="52169.76">21282 8334 0,'0'-24'0,"-24"48"47,-1 1-31,25 25-16,-25 49 16,25 75 15,50-100-16,49-24 1,25-75 15,-99-25-15,-1-74 15,-24 50-15,0 49 15,0 124 0,0-49-15,50 24 0,0-24 15</inkml:trace>
  <inkml:trace contextRef="#ctx0" brushRef="#br0" timeOffset="52541.41">21754 8483 0,'-50'-25'0,"75"25"47,0 25-47,99 74 15,99 75 17,-173-50-17,-100-74 16,0-75-15,-24-50 0,49-73 15,25 98-31,99-124 31,1 125-15</inkml:trace>
  <inkml:trace contextRef="#ctx0" brushRef="#br0" timeOffset="52858.9">22671 8012 0,'0'-174'15,"0"149"-15,0 75 32,0 0-17,0 24-15,0 100 16,0 99 15,0 74 0,0-223-15,-24-99 15</inkml:trace>
  <inkml:trace contextRef="#ctx0" brushRef="#br0" timeOffset="53567.81">27558 7317 0,'0'-24'15,"25"24"17,24 0-17,125 0 1,-50 0-1,25 0-15,421 49 32,-24-49-17,-347 25 1,-75-50 15,-149 0-15,-74 25-1</inkml:trace>
  <inkml:trace contextRef="#ctx0" brushRef="#br0" timeOffset="53900.57">27484 7689 0,'-248'0'16,"223"0"-1,99 0 1,-24 0-16,247-24 16,1 24-1,99-25 1,124 0 31,-447 25-47,-123-25 31</inkml:trace>
  <inkml:trace contextRef="#ctx0" brushRef="#br0" timeOffset="54879.59">20117 7367 0,'-25'-25'16,"99"25"-1,-24-25-15,322 1 32,124-1-1,0 25 0,-422 0-15,-74 0-1,-24 0 1</inkml:trace>
  <inkml:trace contextRef="#ctx0" brushRef="#br0" timeOffset="55051.42">20538 7541 0,'-49'0'32,"123"-25"-32,298 0 31,-223 25-31</inkml:trace>
  <inkml:trace contextRef="#ctx0" brushRef="#br0" timeOffset="58917.79">7218 9996 0,'0'-25'172,"0"1"-156,25 24-1,49 0 1,1 0 0,-50 0-1,24 99 1,-74 50-1,-148 124 17,24-125-17,99-123 17,50 0-17,25-50 1,25 25-1,49 0 17,-49 25-17,24-25 1,-49 0 0,124-25-1,-50-24 1,25-26-1,-25-148 1,-74 0 0,-75-1-1,-123-73 1,49 198 0,-25 74-1,0 50 1,-25 74-1,26 74 1,-51 125 0,149-99-1,50 24 17,50-50-17,24 1 1,26-50-1,73-25 1,-49-74 0,25-50-1,25-24 1,74-125 0,-124 25-1,-99-49 1,-50-25-1,-74-1 1,-1 26 0,-73 74 15,74 124-15,-25 74-1,49 1 1</inkml:trace>
  <inkml:trace contextRef="#ctx0" brushRef="#br0" timeOffset="61970.94">9525 10195 0,'-25'0'0,"25"-25"78,0 0-62,0 50 46,0 0-46,0 24 0,124 125-1,-74-100 1,148 100-1,-99-75 1,50 25 15,-99-74 1,-50-100-1,25-49 0,0-50-15,24-148 15,-24 222-31,-25-24 16,0 25-1,0 24 1,0 75 31,0 0-32</inkml:trace>
  <inkml:trace contextRef="#ctx0" brushRef="#br0" timeOffset="62580.56">10964 10269 0,'24'0'31,"1"-25"-15,-25 1 0,0-1-16,0-25 31,-25 1 0,-74 49-15,-99 99 15,148-50-15,25 1-1,50 74 1,50-50 15,123 26-15,-74-26-1,-50-24 17,-49 24-17,-50-24 17,-49-1-17,-50-49 16,25-49-15,74 24-16</inkml:trace>
  <inkml:trace contextRef="#ctx0" brushRef="#br0" timeOffset="63054.66">11534 10244 0,'-25'-24'0,"25"-1"31,-24 25-31,-1 0 32,-25 49-17,-74 199 32,124-198-47,0 49 16,50 75 15,24-125-15,125-24-1,49-74 16</inkml:trace>
  <inkml:trace contextRef="#ctx0" brushRef="#br0" timeOffset="63475.75">9897 11410 0,'-50'-25'15,"125"1"1,223-26 15,-199 50-31,248-50 32,-223 50-32,248-24 31,-273 24-16,-49 0 1</inkml:trace>
  <inkml:trace contextRef="#ctx0" brushRef="#br0" timeOffset="63693.31">10195 11584 0,'-124'49'16,"248"-49"15,149-74-15,-1 0-1</inkml:trace>
  <inkml:trace contextRef="#ctx0" brushRef="#br0" timeOffset="64833.87">14436 5159 0,'-24'-24'16,"48"24"77,26 0-77,0 0 0,-1 0-16,224-25 31,-50 25 0,-148 25 0</inkml:trace>
  <inkml:trace contextRef="#ctx0" brushRef="#br0" timeOffset="65101.77">14188 5531 0,'-49'50'15,"148"-50"-15,0-25 16,372-74 15,-347 74-15</inkml:trace>
  <inkml:trace contextRef="#ctx0" brushRef="#br0" timeOffset="65872.91">18976 5209 0,'0'-25'15,"24"25"17,1 0-17,124 0 1,25-25-1,-26 25 17,-123 0-1</inkml:trace>
  <inkml:trace contextRef="#ctx0" brushRef="#br0" timeOffset="66185.03">18901 5556 0,'-25'0'15,"75"0"1,74-25 0,50 1-1,-75-1-15,124 0 16,-124 0-1</inkml:trace>
  <inkml:trace contextRef="#ctx0" brushRef="#br0" timeOffset="66934.13">23068 5085 0,'25'0'31,"50"0"-15,222-25 31,-198 25-16,-74 0-31</inkml:trace>
  <inkml:trace contextRef="#ctx0" brushRef="#br0" timeOffset="67147.45">22820 5333 0,'-49'0'15,"173"0"1,223 0 15</inkml:trace>
  <inkml:trace contextRef="#ctx0" brushRef="#br0" timeOffset="72463.25">12675 10542 0,'-25'25'16,"50"-25"15,0 0-16,49 0 17,274-25-1,-125 0 0,-198 25-31,49 0 16,-74-25 15</inkml:trace>
  <inkml:trace contextRef="#ctx0" brushRef="#br0" timeOffset="72738.75">13370 10244 0,'0'-49'0,"25"49"15,-1 0 1,26 25-16,-25-1 16,124 51-1,-75 49 16,-124 49-15,-49-73 0</inkml:trace>
  <inkml:trace contextRef="#ctx0" brushRef="#br0" timeOffset="73037.8">14660 10046 0,'49'-75'15,"-24"100"-15,-25 0 16,0 0-1,74 149 1,1 173 31,-75-223-16,-25-124-15</inkml:trace>
  <inkml:trace contextRef="#ctx0" brushRef="#br0" timeOffset="73269.45">14387 10170 0,'-124'-74'16,"223"24"-16,223-49 31,-222 74-31,98-25 16,-74 25 0</inkml:trace>
  <inkml:trace contextRef="#ctx0" brushRef="#br0" timeOffset="74006.03">14982 10840 0,'50'0'15,"-26"-25"-15,51 0 16,49-74 0,-25 24 15,-49-24-16,-25 50 1,-75-75 15,25 198 1,25 0-17,0 50 16,75-24 1,-26-100-17,-24 0-15,25-25 16,74-50 0,-25-73 15,-99-1-16,-50 74 1,-74 100 15,75 25-15,73 24 15,150 25 0,-75 25-15,-74-49 15,-25-50-15,0-1-16</inkml:trace>
  <inkml:trace contextRef="#ctx0" brushRef="#br0" timeOffset="75409.89">16297 10468 0,'0'-25'0,"-25"25"16,25 173 31,0-148-47,0 74 31,0-49-15,0-100 31,25 26-47,24-100 15,100 24 16,-50 51-15,-24 74 0,-26 123 15,-24-98 0,-25 24-15,25-173 31,49 25-32,-24 24 1,-25 25 0,24 1-1,-24 98 1,0 0 15,25 1 0,-26-75-15,26 0 0,-25 0 15,0-25-31,-25 0 156,0 0-140,0 1-1,0-1 1,0 0-16,0 0 16,0-24-1,0 24 32,0 50 297,0-1-344,0 1 15,24 25 1,-24-1 0,25 1-1,-25-25 1,0 0 0,0-50-1</inkml:trace>
  <inkml:trace contextRef="#ctx0" brushRef="#br0" timeOffset="75546">17115 10170 0,'-25'-50'47</inkml:trace>
  <inkml:trace contextRef="#ctx0" brushRef="#br0" timeOffset="76580.64">17413 10418 0,'0'50'0,"0"-1"16,0 1-1,25-1 1,-25 1 0,0 24-1,0-24 1,24-100 15,-24 1-15,25 24-16,25-99 31,0 74-15,24 50-1,-74 75 17,0-1-17,0-24 1,25 49-1,49-99 1,1-25 0,24 0-1,25-74 1,-99 74-16,-1-24 16,-48-1-1,-26 50 1,-74 99 15,99-24 0,25-26-15,25-24 0,25-50-1,-26-24 1,51-26 15,-50 75-31,-1 50 47,1-25-31,50 0-1,-51-25-15,1 0 16,74-50-1,-49-49 1,-25-25 0,-25-149-1,-25 50 1,-25 24 0,26 100-1,-51 124 1,50 74 15,1 75-15,48 99-1,1-100 1,50 1 0,-26-50-1,-24-25 1,25-25-1,-26-49 1,-24-50 0</inkml:trace>
  <inkml:trace contextRef="#ctx0" brushRef="#br0" timeOffset="77057.16">19199 10616 0,'-25'0'15,"50"25"32,74-25-31,50-25 15,-75 25-31,-24-24 16,148-1-1,-98 0 17,-51 25-17,-49-25 32,-49 0-16</inkml:trace>
  <inkml:trace contextRef="#ctx0" brushRef="#br0" timeOffset="77373.8">19596 10319 0,'-25'0'0,"75"0"15,148 25 32,-173-1-47,49 51 16,-74-26 15,-74 75 0,-1-74-15</inkml:trace>
  <inkml:trace contextRef="#ctx0" brushRef="#br0" timeOffset="81547.99">21555 10269 0,'0'-25'0,"-25"25"31,1 0-31,-1 0 16,-50 0 0,-49 124 15,75-24 0,24-1 0,25-50-31,0-24 16,50-25 0,-1 0-1,50-124 17,-49 50-17,-50 24-15,25 25 31,0-74-15,-1 198 31,26 100-31,-50-125-16,74 149 31,-24 75-16,-100-124 1,-98-75 31,73-198-31,75-75-1,50 25 1,-1 25-1,1 0 1,24 0 0,-49 75-16,0-1 15,25-74 1,-25 74 0,-25 26 30,24 48-30,-24 1 0,25 50-1,25 24 1,24-25 0,-24-49-1,-1-25-15,1-25 16</inkml:trace>
  <inkml:trace contextRef="#ctx0" brushRef="#br0" timeOffset="81735.1">21903 9971 0,'-25'-24'16,"25"-1"0</inkml:trace>
  <inkml:trace contextRef="#ctx0" brushRef="#br0" timeOffset="82049.57">22250 9773 0,'0'-149'16,"25"199"15,74 322 0,-50-174-15,-24-98-16,50 197 31,-75-198-15,0-49 0,0-25 15,0-50-31</inkml:trace>
  <inkml:trace contextRef="#ctx0" brushRef="#br0" timeOffset="82173.07">22299 10517 0,'298'-149'16</inkml:trace>
  <inkml:trace contextRef="#ctx0" brushRef="#br0" timeOffset="82560.1">24383 10195 0,'-25'49'0,"25"1"16,0 74 15,25-25-15,-25-24-1</inkml:trace>
  <inkml:trace contextRef="#ctx0" brushRef="#br0" timeOffset="82709.59">24185 9897 0,'-50'-25'0,"75"25"0</inkml:trace>
  <inkml:trace contextRef="#ctx0" brushRef="#br0" timeOffset="83369.98">24805 10244 0,'24'199'16,"1"-174"-16,0 24 15,-25 1 1,0-25-1,0-50 17,0 0-17,0 0 1,0-24-16,75-51 16,49-24 15,-50 149-16,-49 50 17,-25-51-32,0 26 15,25 49 1,24-49 0,26-25-1,-1-25 1,-24-50 15,-26-24-31,-24-75 31,0 124-15,0 50 15,0 24-15,0 1-1,0 49 1,25-24 15,25-75-15</inkml:trace>
  <inkml:trace contextRef="#ctx0" brushRef="#br0" timeOffset="83530.78">25499 9872 0,'-25'-49'0,"1"-1"15</inkml:trace>
  <inkml:trace contextRef="#ctx0" brushRef="#br0" timeOffset="83853.92">25747 9451 0,'-49'-174'0,"49"199"15,0 49 1,0 199 0,0-149-16,0 347 47,49-198-16,-24-174-16,49-99 17,-74-49-17</inkml:trace>
  <inkml:trace contextRef="#ctx0" brushRef="#br0" timeOffset="84014.97">25772 10096 0,'50'-75'0,"49"50"16,-25-24 0</inkml:trace>
  <inkml:trace contextRef="#ctx0" brushRef="#br0" timeOffset="88621.78">14635 11485 0,'-25'24'94,"25"1"-94,-25 74 15,25-24 1,-25 198 0,1-25 15,-1-99-15,25-1-1,0-73 16,49-75-15,26 0 0,98 0-1,-24 0 1,-25-25 0,25 25-1,-50-25 16,-74 25 1,0-25-1</inkml:trace>
  <inkml:trace contextRef="#ctx0" brushRef="#br0" timeOffset="89034.97">15106 12328 0,'-25'0'0,"50"0"47,0 0-47,0 0 15,49 50 1,25-1 15,-99-24-15,50 74-1,-50-24 17,0-26-17,-99 26 17,74-51-17</inkml:trace>
  <inkml:trace contextRef="#ctx0" brushRef="#br0" timeOffset="89589.55">16793 12154 0,'0'25'16,"0"0"31,25 49-32,-1 150 32,-24-175-31,0-24-16,-24 0 47</inkml:trace>
  <inkml:trace contextRef="#ctx0" brushRef="#br0" timeOffset="89748.05">16644 11857 0,'-25'-50'16,"75"50"15</inkml:trace>
  <inkml:trace contextRef="#ctx0" brushRef="#br0" timeOffset="90345.75">17190 12179 0,'24'149'0,"1"-25"31,0-25-16,-25-74 1,0 25 15,0-100-15,25 0 0,49-148 15,-24 148-16,-1 26 1,1 98 0,-50 0 15,25 1-15,25-26-1,-26-49 1,1-24-1,25-51 1,-25-49 15,-25 99 1,24 149-1,26-49 16</inkml:trace>
  <inkml:trace contextRef="#ctx0" brushRef="#br0" timeOffset="90469.89">17711 11881 0,'-50'-74'31,"50"49"-15</inkml:trace>
  <inkml:trace contextRef="#ctx0" brushRef="#br0" timeOffset="90939.83">18132 11683 0,'-25'-25'16,"1"124"-1,73 125 1,1-125 15,24 50-31,-49-50 16,74 50-1,-74-124 1,-25 24 0,-25-74-1,-24-49 1,-1 0 0,75-1 15,124 1 0,0-1-15,-100 75 15,-49-25 31</inkml:trace>
  <inkml:trace contextRef="#ctx0" brushRef="#br0" timeOffset="91474.61">18752 12154 0,'0'25'15,"0"25"17,0-25-32,0 99 15,50-25 1,-25 0 31,-50-99-47</inkml:trace>
  <inkml:trace contextRef="#ctx0" brushRef="#br0" timeOffset="91600.94">18752 11981 0,'0'-25'0</inkml:trace>
  <inkml:trace contextRef="#ctx0" brushRef="#br0" timeOffset="92404.85">19224 12229 0,'24'0'16,"-24"-25"0,0 0-1,-24 25 1,-1 50-1,-25-1 1,1 26 0,49-50-16,0 49 15,24-49 1,26-50 15,-25 0-15,24-74-1,-24 99 17,25 50-1,-25-50-15,-1-25-1,1 0-15,-25-74 31,25 49-31,-25-173 16,0 49 0,-25 25-1,25 1 1,0 222 15,0 0-31,25 199 31,49-25-15,1-24 15,-50-150-15,0-49-16,-1-25 16,1-25-1,0 0 1,-25-24-1,25 49 32,-25 24-47,0 1 16,0 25 0,0-25-1,25-25 1</inkml:trace>
  <inkml:trace contextRef="#ctx0" brushRef="#br0" timeOffset="92549.87">19645 11906 0,'-24'-25'16,"-1"25"15</inkml:trace>
  <inkml:trace contextRef="#ctx0" brushRef="#br0" timeOffset="93165.98">20042 12154 0,'25'-49'0,"49"24"16,1 0 0,-1 75 15,-74 272 0,0-198 0,75 75 1,-51-150-17,26 1 1,-75-50 31,0 0-47,1-75 15,24-24 1,49-50 0,100-74 15,0 49-15,-50 50 15,-198 174 16,74 24-32,50 26 17,124-1-17</inkml:trace>
  <inkml:trace contextRef="#ctx0" brushRef="#br0" timeOffset="93986.08">22399 11931 0,'24'25'0,"1"-25"31,-25 25-31,50-25 16,-50-25 31,-50-25-31,-49 100 15,49 148 0,50-123-15,0-50-16,50 24 31,74-98 0,-99 24-31,74-75 31,-25 125 1,-24 50-17,-25-50 1</inkml:trace>
  <inkml:trace contextRef="#ctx0" brushRef="#br0" timeOffset="94598.75">23912 11162 0,'-25'-50'15,"25"175"1,0 147 15,50 175 1,49-174-1,-74-273-31,24 25 15,-24-50-15,74-99 32,0-174-1,-99 422 16,25-25-32,0-74-15,25 49 32,123-98-17,-123-51 1,-125-148 31,-73 124-32,98 74 1</inkml:trace>
  <inkml:trace contextRef="#ctx0" brushRef="#br0" timeOffset="95398.82">25152 11683 0,'50'-50'16,"-50"26"0,-25 24-16,-50 74 31,-49 124 0,149 26 0,99-200-15,124-98 15,-99-124 1,-248 198 30,49 74-46,1 25-1,49-49 1,24-50 0,51-25 15,49 0 0,-75 75-15,26 49 15,-26-99-15,1-99 15,0-25-16,-26-149 1,-24 75 0,-24-75-1,24 173 1,-25 51 0,0 49-1,0 25 1,25 24-16,0 75 15,0 50 1,25 24 0,25 1-1,49 49 1,-25-174 0</inkml:trace>
  <inkml:trace contextRef="#ctx0" brushRef="#br0" timeOffset="96182.7">27558 11956 0,'0'-25'0,"50"0"16,-26-24 15,1 24-31,-25-50 32,-25 26-17,-49 74 1,24 24-1,-24 100 17,99-50-17,24-99 17,1-25-17,24-74 1,-24 99 15,-25 149 0,99 223-15,-50-124 31,-173-173-32,25-100 1,49-174 15,50 51-15,74-1 0,0 25-1,-25 24 16,1-48-15,-75 73 0,0 50-1,0 100 1,0 24 0,50 25 15,-26-50-16,1-74-15</inkml:trace>
  <inkml:trace contextRef="#ctx0" brushRef="#br0" timeOffset="96323.78">28153 11410 0,'-24'-25'0,"-26"1"0</inkml:trace>
  <inkml:trace contextRef="#ctx0" brushRef="#br0" timeOffset="96619.56">28550 11212 0,'-74'-50'16,"74"75"-1,49 149 1,-24-100 0,25 149-1,-1 0 1,-24-123-16,25 148 31,-50-223-15,0-50-1</inkml:trace>
  <inkml:trace contextRef="#ctx0" brushRef="#br0" timeOffset="96716.73">28625 11906 0,'0'-74'0,"124"-1"31,-75 51-15</inkml:trace>
  <inkml:trace contextRef="#ctx0" brushRef="#br0" timeOffset="97972.01">29840 11286 0,'-25'-99'16,"25"74"-16,0 50 16,0 49-1,0 174 16,0-24-15,0 48 0,0-172-1,0-51 17,0-98-17,0-274 1,0 1 15,99 99-15,50 148-1,-25 50 1,-74 25 0,24 100-1,-297 197 32,74-123-31,75-1 15,123-98 0,1-75-31,198 0 31,0-50-15,-149 1 0,-49-75 15,-100 49-15,1 50-1,24 50 1,0 25-1,25 49 1,25 0 0,49-49-1,26-1 1,24-73 0,-50-51-1,-24-49 16,-26 25-15,1 49 0,-25 174 15,-49 50-15,24 49-1,25-123-15,0 98 16,0-49-1,0-50 1,0-74 0,0-100-1,0 26 1,0-224 0,0 149-1,124-298 1,-25 199 15,50 99-15,-50 74-1,-74 50-15,25 75 16,-26 49 0,-48-25-1,-51-49 1,-24-26-1,49-48 1,50-26 0</inkml:trace>
  <inkml:trace contextRef="#ctx0" brushRef="#br0" timeOffset="98261.54">31601 11435 0,'0'25'15,"0"49"17,0-24-32,50 99 31,-1-149-15,26-25 15,-26-174 0,-73 125-15,-125 0-1,25 74 1,74 24 0,-24 1-16</inkml:trace>
  <inkml:trace contextRef="#ctx0" brushRef="#br0" timeOffset="105063.71">7119 13816 0,'0'-25'15,"0"1"17,0-1-1,0 0 47,25 0-31,0 0-31,24-24-1,1 24 1,-25 25-1,49 50 17,-74-1-32,0 50 15,-25 75 17,-99 0-1,25-100-16,124-99 17,49 0-1,25 1 0,-49 73-15,0 75-1,-26-49 1,-24-1 0,-24-49-1,-76 49 1,26-24 0,0-50-1,-1 0 1,26-50-1</inkml:trace>
  <inkml:trace contextRef="#ctx0" brushRef="#br0" timeOffset="105817.04">7516 13320 0,'-25'-25'0,"-99"-49"31,50 24-15,49 50 0,-174 0 15,100 75-15,50-26-1,-26 26-15,-49 148 16,-74 223 15,74-24 0,148-174-15,100 25 0,25-124-1,124 24 16,-25-197-15,-49-51 15,148-74-15,-74-74 0,-149-149 15,-124 149-16,-124-174 17,-50 174-17,0 124 1,-123-25 15,-1 99 0,249 50-31,24-1 16</inkml:trace>
  <inkml:trace contextRef="#ctx0" brushRef="#br0" timeOffset="121214.6">20737 11385 0,'-25'0'0,"50"0"31,0 0-15,49 0 0,100 0 15,222-24 16,101-1 0,-373 25-47,99 0 15,-124 0-15,50 0 32,-75 0 14</inkml:trace>
  <inkml:trace contextRef="#ctx0" brushRef="#br0" timeOffset="121713.19">20935 11857 0,'-49'0'0,"73"0"16,1 0 0,99-50-1,149 0 16,-174 50-31,124-24 32,-24 24-17,-174 0 1,0 0 0,-1 0 15,-48 0 0</inkml:trace>
  <inkml:trace contextRef="#ctx0" brushRef="#br0" timeOffset="131210.29">769 7317 0,'-25'0'16,"25"-24"-16,0-1 31,0-25-15,0 25-1,0 1 17,0 48 30,0 1-62,-25 25 16,1 198 15,24-124-31,-50 248 31,50-124-15,-25 50-1,0-26 32,25-222-31,25-50 46,25-25-46,74 0 0,49 25 15,-49 0-15,50 0-1,-100 0 1,50-24 15,-99-1-15,0 25-1,25-50 1,-26 25 0,-24-49-1,0 24 1,0-74-1,-24 75 1,-26-174 15,25 123-31,-24-98 32,-1-25-32,0 24 31,26 125-31,24 24 15,-25-99 1,25 125 0,0-26-1,0 25 1,0 0 46,-25 25-30,0 0-1,0 0 0,1 0-15,-51 25-1,-24 0 1,25 0 0,-1 24-1,26-24 1,-1 0 0,25-25-1,25 25 1,0 0 15,-25-25-15</inkml:trace>
  <inkml:trace contextRef="#ctx0" brushRef="#br0" timeOffset="133806.03">794 7665 0,'0'-25'16,"25"0"15,74 0 1,-74 25-17,-1 0 1</inkml:trace>
  <inkml:trace contextRef="#ctx0" brushRef="#br0" timeOffset="134044.16">893 7987 0,'-25'0'31,"50"0"1,0 0-17,0 0-15</inkml:trace>
  <inkml:trace contextRef="#ctx0" brushRef="#br0" timeOffset="134303.84">943 8359 0,'24'0'31</inkml:trace>
  <inkml:trace contextRef="#ctx0" brushRef="#br0" timeOffset="136253.76">1240 8632 0,'-25'0'94,"25"-25"-47,50 25-32,49-25 1,224-24 15,-125 24 0,-123 25-31,222-25 32,-272 25-17,25 0 16,-50-25 16,-25 25-31</inkml:trace>
  <inkml:trace contextRef="#ctx0" brushRef="#br0" timeOffset="137041.29">2059 8384 0,'-25'0'15,"25"-25"95,25 25-17,0 0-93,24 0 16,150 25 31,-125-25-31,-49 0-1,0 0-15,-1 0 31,-24 25 16,-24-25-31,-1 25 0,-25-1-1,-24 51 16,49-50-15,0-1-16,-24 26 31,24-50-31,0 0 63</inkml:trace>
  <inkml:trace contextRef="#ctx0" brushRef="#br0" timeOffset="138764.75">2952 8359 0,'0'-25'156,"-25"25"-140,0 0-1,0 0 1,1 0 0,-1 25-1,0-25 16,0 25-31,-49 25 16,49-26 0,25 26 31,0-25-32,25-25 1,49 0 15,1-75 0,-26 26 1,-49 24-17,0 0 1,0 50-1,25 0 1,0 24 0,0 26-1,-25-1 1,24 25 0,1-24-1,-25-1 16,0-24-15,0-25-16,0-1 16,-25-48 15,1-26-15,24 0-1,0-24 1,0 24-1,49-24 1,1 0 0,-1 24-1,-24 25 1,-25 0 0,25 25-1,-25 25 48,0 0-48</inkml:trace>
  <inkml:trace contextRef="#ctx0" brushRef="#br0" timeOffset="138910.57">3150 8235 0,'-25'-25'0</inkml:trace>
  <inkml:trace contextRef="#ctx0" brushRef="#br0" timeOffset="139248.07">3249 8111 0,'-24'0'16,"24"25"31,0 49-31,0-24-1,0 24-15,0 100 16,24-75 15,-24-49-31,25 24 16,-25-49 15</inkml:trace>
  <inkml:trace contextRef="#ctx0" brushRef="#br0" timeOffset="139344.97">3249 8558 0</inkml:trace>
  <inkml:trace contextRef="#ctx0" brushRef="#br0" timeOffset="139841.9">4018 8334 0,'-74'-49'16,"49"24"15,25 50 0,0 0-15,-25 24-1,25 125 1,25-125-16,-25 26 31,0-26-31,0-24 16,-25-25 15</inkml:trace>
  <inkml:trace contextRef="#ctx0" brushRef="#br0" timeOffset="140857.66">3870 8334 0,'322'-322'0,"-173"297"16,-75 199 31,-148-75-32,-100 0 1,25 0 15,249-24 0,98-1 1,-99-74-1,100-49 0,-175 24-31,1 0 16,50-74-1,-75 49 1,-25 50 15,0 50-15,0-1-1,50 51 32,49-51-31,-24-49 0,0-99 15,-25 49 0,-25 1-15,0 74-1,-25 49 1,25 0 0,0 26-1,0-26 1,0 0 15,0-49-15,-25-50 15,25-24-15,0-26-1,0-24 1,0-50-1,25 25 1,49 25 0,1 25-1,-26 49 1,-24 25-16,25 50 16,-75 24-1,-25-24 16,1-26-15,-26 1 0,50-50-1</inkml:trace>
  <inkml:trace contextRef="#ctx0" brushRef="#br0" timeOffset="141171.72">5184 8161 0,'0'25'32,"0"-1"-17,0 1 1,0 0-16,25 49 31,0-74-15,24 0-1,-24-49 17,-25-50-17,-25 74 1,1-25 0,-1 50-16,-50 25 31,51-25-31</inkml:trace>
  <inkml:trace contextRef="#ctx0" brushRef="#br0" timeOffset="142070.57">2927 9079 0,'-25'0'0,"50"0"62,124-25-31,124-25 1,-75 50 14,-198-25-30</inkml:trace>
  <inkml:trace contextRef="#ctx0" brushRef="#br0" timeOffset="142370.64">2828 9252 0,'25'0'16,"24"0"-1,150-49 1,49-1 15,-174 25-15</inkml:trace>
  <inkml:trace contextRef="#ctx0" brushRef="#br0" timeOffset="153115.59">10988 14089 0,'25'0'31,"0"0"0,0-25 16,0 0-16,-25 1 16,-25-1-31,25 0-1,-50-25 1,1 26 0,-51 48 31,1 76-32,74-76-15,-49 76 31,49-26-15,-24 25 0,49 1 15,0-51 0,49 1-15,50-50 15,-24-25-15,24-74-1,-49 24 1,-1 1 0,-24-25-1,-25 49 1,25 25-1,-25 0 1,0 50 31,0 0-31,0 0-1,0 24-15,25 175 31,24-100-15,1 25 0,0-1-1,-26 51 1,-24-75 0,-49-75-1,-26-24 1,26-25-1,-1-74 1,50-25 0,50-50-1,-1 74 17,26-24-32,-1 0 15,-24-25 16,-25 25-15,-1 24 0,-24 50-1,0 1 1,0 48 15,0 1-15,25 50-1,-25-1 1,25-24 0,0-25-1</inkml:trace>
  <inkml:trace contextRef="#ctx0" brushRef="#br0" timeOffset="153270.9">11410 13915 0,'-25'-99'31,"25"74"1,0 50-32</inkml:trace>
  <inkml:trace contextRef="#ctx0" brushRef="#br0" timeOffset="153611.12">11633 13692 0,'-49'-74'0,"49"99"31,0 24-31,0 125 31,0-75-31,49 75 32,1 24-17,24 1 1,-74-125-1,25-24 1,-25-26 0,0-48-1</inkml:trace>
  <inkml:trace contextRef="#ctx0" brushRef="#br0" timeOffset="153706.45">11708 14436 0,'25'-99'15,"24"74"1,100 0 0</inkml:trace>
  <inkml:trace contextRef="#ctx0" brushRef="#br0" timeOffset="154312.92">13469 14387 0,'0'-100'0,"0"26"16,0 0 15,-25 74-15,0 24-16,1 26 15,-51 149 17,50-51-1,75-98 0,-25-50-15,49-74-1,-49-26 17,0 51-17,-25 74 17,0 99-17,25-75 16,-1-49-31</inkml:trace>
  <inkml:trace contextRef="#ctx0" brushRef="#br0" timeOffset="154913.07">13990 14337 0,'-25'-25'16,"0"25"0,-24 0 15,-51 75-15,76 98 30,98-73-30,-49-100 0,99 0 15,-75-50-15,1-223-1,-100-25 16,26 75-15,-51-50 15,75 249-15,0 98 0,0 248 15,0-123-16,25 74 17,0-100-1,0-73-15,-1-100-1</inkml:trace>
  <inkml:trace contextRef="#ctx0" brushRef="#br0" timeOffset="155640.64">14610 14436 0,'25'0'0,"24"0"16,51-24 15,-76-1 0,-24 0-31,-24-50 16,-51 75 15,-24 25-15,25 174 31,98-150-32,26 1 1,-25-50-1,24 0 1,1-25 0,24-198 15,-49-50-15,-50-223 30,25 422-46,-24-1 16,24 50 15,-25 75-15,0 74 0,0 74-1,25 26 1,0-26-1,0-24 1,25-50 0,0-25-1,0-25 1</inkml:trace>
  <inkml:trace contextRef="#ctx0" brushRef="#br0" timeOffset="158603.85">16247 14387 0,'-25'0'47,"0"0"47,1 25-79,24-1 17,0 1-17,24-25 16,1 0 1,0 0-32,-25-25 47,-25 25-16,0 0 0,1 25 0,48 0-15,1 0 0,0-25 15,0 0-16,0 0-15,-25-25 16,0 0 0,-25 0 15,-25 25-15,25 25-1,1-25 1,24 50-1,0-25 1,24-25 0,1 0-1,0 0 1,0 0 0,-25-25 15,-25 25-16,0 0 1,0 0 0</inkml:trace>
  <inkml:trace contextRef="#ctx0" brushRef="#br0" timeOffset="163530.79">7367 16173 0,'0'24'94,"0"26"-78,-50 49 15,26 1-16,24-51-15,-100 174 32,76-198-17,-26 74 1,25-74 0,50-25 30,25-25-30,-26 25 0,51-24-1,-1-1 1,25 0 15,-74 25-31</inkml:trace>
  <inkml:trace contextRef="#ctx0" brushRef="#br0" timeOffset="163845.95">7392 16371 0,'-25'0'16,"25"25"15,0 124-15,0 24 15,0-98-15,0 123-1,0-148 1,25-50 15</inkml:trace>
  <inkml:trace contextRef="#ctx0" brushRef="#br0" timeOffset="164430">7243 16098 0,'-198'50'0,"148"-1"15,0-24-15,-24 99 16,49-74 0,-25 198-1,50-74 1,75 123 15,49-123-31,0-25 31,25-50-15,124-124 15,-224-25-15,75-173 0,-149-25 15,-74-149-16,50 298 1,-51-149 15,-24 74-15,-99 150 15,149 123-15,24-50-1</inkml:trace>
  <inkml:trace contextRef="#ctx0" brushRef="#br0" timeOffset="165796.79">11361 16098 0,'0'0'0,"0"-25"47,0 1-32,0-1 1,0 0-1,-25 0 1,-25-24 0,25 49-1,-49 49 1,-1 50 15,26-49-31,-1 74 31,50-50-15,50-49 15,74-25 1,-50-99-17,-24 25 1,-25-75 15,-25 124-15,0 0-1,0 124 17,25 100-17,99 198 16,-50-224 1,-49-73-17,-50-51 1,0 1-16,-49-50 31,24-25-15,25-25-1,25-24 1,25-75 0,50 50-1,-1-50 1,0-25 0,-49 100-1,-25 0 1,0 49-1,0 50 1,25 24 0,0 26-1,24 24 17,-24-49-17,0-26 1,-25-48-1</inkml:trace>
  <inkml:trace contextRef="#ctx0" brushRef="#br0" timeOffset="165948.74">11584 15850 0,'-25'-49'0,"50"98"0,-75-123 0,25 24 46,50 50-30,0 0-16</inkml:trace>
  <inkml:trace contextRef="#ctx0" brushRef="#br0" timeOffset="166224.03">11857 15602 0,'24'-25'15,"26"199"32,-25-75-47,24 100 16,75 73 0,-74-123 15,0-25-16,-75-99 1,-25-74 0</inkml:trace>
  <inkml:trace contextRef="#ctx0" brushRef="#br0" timeOffset="166294.85">12005 16371 0</inkml:trace>
  <inkml:trace contextRef="#ctx0" brushRef="#br0" timeOffset="178567.67">12080 16222 0,'174'-25'0,"-75"1"31,25-1-31,-99 25 0,49-25 16,-49 25 15</inkml:trace>
  <inkml:trace contextRef="#ctx0" brushRef="#br0" timeOffset="179926.83">14064 15974 0,'0'-25'31,"-25"25"79,1 0-95,-1 25 1,0 0-16,0 0 16,-49 74-1,-1 75 1,51-50 0,24 74-1,99-99 16,0-74-15,50-74 0,-50-26 15,-25 1-15,1-50-1,-50 74 32,-25 100-47,0-1 31,0 51-15,99-26 0,0-49-1,25-25 16,-74-50-15,-25-49 0,-75 25-1,-49-1 1,-25 50 0,0 50-1,24-25 1,76 25-1</inkml:trace>
  <inkml:trace contextRef="#ctx0" brushRef="#br0" timeOffset="180417.99">15007 16297 0,'0'-25'16,"0"50"15,25-25-15,-1 124-1,51 49 17,-50-98-1,-25-174 16,24-50-16,-24 99-31,50-49 31,-25 74-31,49 25 16,1 124-1,-50-25 17,-1 25-17,-24-49 1,0-50 15</inkml:trace>
  <inkml:trace contextRef="#ctx0" brushRef="#br0" timeOffset="180843.09">15627 16321 0,'0'-24'0,"0"48"31,0 1-15,0 0-16,0 174 31,0-75 0,0-75-15,0-24-16,0 0 16,0-50 31,0 0-16,0 0-16,0 1 17</inkml:trace>
  <inkml:trace contextRef="#ctx0" brushRef="#br0" timeOffset="181386.61">15379 16520 0,'0'-25'16,"0"0"15,0 1 0,25 24-31,0-50 31,-1 0-15,-24 25 0,25 1 15,0 24-31,0 24 31,24 1-15,-24 0 15,-25 0-15</inkml:trace>
  <inkml:trace contextRef="#ctx0" brushRef="#br0" timeOffset="182776.15">15751 16396 0,'-25'0'15,"25"25"32,0 24-15,0 1-32,25 99 31,0-100-16,-25-24 32,0-50-31,25-24 0,-25-1-1,74-148 1,0 123 31,26 175-16,-76-76-15,51 175 15,-75-150-16,0-73 48,0-51-47,25-24-1,123-50 16,-48 149-15,-1 25 0,-49 49 15,-50-24-31,24 49 31,1-24-31,0-51 31,25 1-31,49-25 32,-50-25-17,1-24 1,-25 24-16,-25-49 16,0-26-1,0 76 16,0 48-15,25 26 0,-1 24-1,1-24 17,0 0-32</inkml:trace>
  <inkml:trace contextRef="#ctx0" brushRef="#br0" timeOffset="182961.72">16892 15949 0,'-74'-99'15,"98"99"16</inkml:trace>
  <inkml:trace contextRef="#ctx0" brushRef="#br0" timeOffset="183278.73">17214 15553 0,'0'0'0,"-24"-50"15,24 100 1,0-1 0,49 373 15,-49-323-16,50 248 1,-25-198 15,-1-74 1</inkml:trace>
  <inkml:trace contextRef="#ctx0" brushRef="#br0" timeOffset="183414.04">17165 16297 0,'173'-100'16</inkml:trace>
  <inkml:trace contextRef="#ctx0" brushRef="#br0" timeOffset="185435.91">19000 16446 0,'0'-25'31,"25"0"78,0 25-93,49-25 0,1 0-1,74-24 1,-125 49 0,1 0 15</inkml:trace>
  <inkml:trace contextRef="#ctx0" brushRef="#br0" timeOffset="186257.67">19521 16073 0,'0'25'31,"0"25"0,0 49-31,25 149 47,-25-198-47,0-1 32,0-24-17,0-124 32,0 49-47,25-173 31,49 74 1,26 124-1,-51 100-16,50 74 17,-49-25-17,-50 0 17,0-99-17,0-75 1,0 0-1,0-123 17,174-51-1,-50 175-15,0 49-1,49 173 16,-123-73-15,-25 98 15,-25-173-15</inkml:trace>
  <inkml:trace contextRef="#ctx0" brushRef="#br0" timeOffset="186983.74">21134 15404 0,'0'-25'15,"24"25"1,1 25 31,0 0-31,0 99 15,0-75-31,49 75 15,-49-74 17,-25-25-32</inkml:trace>
  <inkml:trace contextRef="#ctx0" brushRef="#br0" timeOffset="187241.6">21332 15354 0,'0'-25'0,"0"0"16,0 50 15,0 0-16,0 25 1,25 49 0,0 0-1</inkml:trace>
  <inkml:trace contextRef="#ctx0" brushRef="#br0" timeOffset="189609.48">22250 15379 0,'-50'-25'0,"1"50"47,49 0-47,0 248 32,0-174-32,0 198 31,24-73-16,26-175 1,0-24 0,49-75 15,-74-24-31,24-25 31,-24 74-15,-25 50 15,25 49-15,24 1-1,75-26 17,-24-98-17,-75-100 16,-100 74-15,-24 26 0,-25 24 15</inkml:trace>
  <inkml:trace contextRef="#ctx0" brushRef="#br0" timeOffset="190465.6">23168 15999 0,'24'-25'0,"-24"0"16,-24 25 0,-51 100 15,1 48 0,223 1 0,24-149 1,-123-49-17,24-1-15,-24-49 31,-50 24 1,-50 150-17,1-26 1,24 51 0,25-51-1,0-74 32,25 1-47,24-26 31,1 50-15,-1 50 15,-24-1-15,0-49 15,25-124 0,-50 25-15,0-75 0,0-24-1,-25 24 1,25-24-1,-25 148 1,25 100 15,0 148-15,0-24 0,25 49-1,49 0 1,-49-99-1,0-74 17,0-25-17</inkml:trace>
  <inkml:trace contextRef="#ctx0" brushRef="#br0" timeOffset="192121.63">24457 15726 0,'-24'-99'15,"-1"74"1,25 50 15,0 149-15,0-100-1,0 124 1,0 26 0,0-125 15,0-74-16,-75-149 1,26-50 15,98-148-15,150 24 15,-26 248-15,-73 150 15,-76-51-31,-73 174 16,-199 25 15,173-223 0,26 25-15,98 49 15,100-49-15,50-50-1,-100 0 17,75-149-1,-150 124-31,-24-49 31,0 49-31,-24 50 31,24 74-15,0-25 0,24 1-1,51-26 1,-26-49-1,1-25 1,0-49 0,-1-75-1,-49 75 1,0 49 0,0 99-1,0 50 16,0 25-31,0 0 32,0 25-17,-25-125 1,1-24 0,-1-50-1,25-24 1,-25-100-1,50-99 1,24 49 0,26 51-1,-1 73 1,-24 50 0,-25 149-1,-50-24 16,-74-1-31,49-74 32,50-50-17,0 0 1,50-49 0,24-26-1,-24 51 1,-26 74-1,-24-1 1,0 76 0,25-51-1,0-24 17,25-25-32,-1-25 15,-24-24 1,-25-75 15,-25 74-31,-49-24 31,24 49-15</inkml:trace>
  <inkml:trace contextRef="#ctx0" brushRef="#br0" timeOffset="192384">26169 15230 0,'-25'-50'16,"25"26"-1,-49 98 16,-26 100 1,50 24-1,50-198-15</inkml:trace>
  <inkml:trace contextRef="#ctx0" brushRef="#br0" timeOffset="192556.55">26243 15379 0,'50'-25'32,"-75"50"-32,0 49 15,1-24 1</inkml:trace>
  <inkml:trace contextRef="#ctx0" brushRef="#br0" timeOffset="196104.62">27781 16098 0,'0'-25'31,"-25"25"47,25 25-31,-24-25-47,24 25 31,0 0-31,0 24 16,49-49 46,-49-24-46,0-1-16,0-25 16,0 25 15,-49 50 0,49 25 0,0-1-15,24-49 15,1 0-15,-25-24 15,0-1-15,0 0-1,-25 25 17,1 25-17</inkml:trace>
  <inkml:trace contextRef="#ctx0" brushRef="#br0" timeOffset="211054.51">8136 5904 0,'-25'-25'31,"25"0"1,0 50 530,0 0-546,25 49-1,0-49-15,0 24 16,24 26 0,-24-26-1,25 26 1,-26-50-1,1-1 1,-25 1 0,25-25-1,-25-25 220,0 1-204,25-1-15,-25 0-16,49-25 15,1 1 1,-25-1-1,0 25-15,49-74 32,-49 74-32,49-99 31,1 50-15,-1-100-1,-24 100 1,74-100-1,-50 75 1,1 25 0,-1-1-1,25 1 1,-74 24 0,25 25-1,-1-49 16,1 49-15,-1 0 0,1 0-1,0 1 1,-1 24 0,-49-25-1,25 25-15,0 0 16,0-25-1,-1 25 1,-48 0 62,-1 25-62,0 0-16</inkml:trace>
  <inkml:trace contextRef="#ctx0" brushRef="#br0" timeOffset="-192129.83">8905 14709 0,'0'-25'16,"25"25"187,-1 0-172,1-24-31,25 24 16,99-25 15,-25 0-15,-50 25-16,100-50 31,-75 50-15,-25-24-1,-24 24 1,24-25 15,-49 25 0</inkml:trace>
  <inkml:trace contextRef="#ctx0" brushRef="#br0" timeOffset="-191328.19">9550 14263 0,'-25'0'16,"25"24"93,25-24-93,0 25-16,74 0 16,-50-25-1,75 50 1,149-1-1,-173-24 17,-1-25-17,-74 0 1,-25 25 93,0 0-93,-25-25 0,-124 124 15,-25-25-16,-49-25 17,198-49-32,-24-25 15,24 0 48</inkml:trace>
  <inkml:trace contextRef="#ctx0" brushRef="#br0" timeOffset="-187337.1">9351 16644 0,'0'25'156,"25"-25"-93,0 0-48,25 0 1,-1-25 0,125 0 15,99 0-16,-50 1 17,-99 24-1,-25-25 0,-74 25 0,-50 0 79</inkml:trace>
  <inkml:trace contextRef="#ctx0" brushRef="#br0" timeOffset="-186444.96">9996 16297 0,'-25'0'0,"1"0"16,24-25 0,-25 25-1,50 25 48,-1-25-32,-24 24 0,50 1-15,25 0 15,-26-25-31,100 50 16,0-25 15,0-25-15,-50 0 15,-99 24 31,0 1 48,0 0-95,-75 49 1,26-49 0,-50 74-1,49-49-15,-49 24 16,24 26 0,26-76-1,-1 1 1,25-25-1</inkml:trace>
  <inkml:trace contextRef="#ctx0" brushRef="#br0" timeOffset="-182338.16">14362 17214 0,'-50'0'0,"75"0"110,0 0-79,0 0-15,24 0-1,100 0 16,25 0-31,148-49 32,26-1-17,24 25 1,49 1 15,-247-1 0,-50 25-15,-25 0 15,-74 0 1,-50 0-17,0 0-15</inkml:trace>
  <inkml:trace contextRef="#ctx0" brushRef="#br0" timeOffset="-181848.52">14337 17512 0,'-50'0'16,"75"0"0,75 0-1,73-25 1,323-24 15,-372 24-31,174 0 16,-100 0 15,-98 25 0,-76-25 16</inkml:trace>
  <inkml:trace contextRef="#ctx0" brushRef="#br0" timeOffset="-181336.11">15925 17661 0,'-25'-25'0,"50"50"15,-75-50-15,50-24 31,0 148 1,25 124-1,74 0 0,0-198-15,323-99 31,-248 49-32,24-25 1,-148 25 0,24-24-1,-74 24 1</inkml:trace>
  <inkml:trace contextRef="#ctx0" brushRef="#br0" timeOffset="-181038.78">16644 17636 0,'0'-49'0,"25"73"16,173 100 0,-49 75 15,-124-125-15,-25 75 15,-75 0 0</inkml:trace>
  <inkml:trace contextRef="#ctx0" brushRef="#br0" timeOffset="-180487">18182 17512 0,'25'-124'0,"-75"50"31,0 24-15,-74 25 0,50 25-1,-75 75 16,100-1-15,49 0 0,99 100-1,25-75 1,-25 50 0,0-50-1,-24 25 16,-125-49 1,-124-50-17,100-50 17,49 0-32,0 0 0</inkml:trace>
  <inkml:trace contextRef="#ctx0" brushRef="#br0" timeOffset="-179725.98">18827 17909 0,'74'-74'15,"-99"49"1,1 0-1,-1 0 1,-124 25 15,99 25-31,-74 99 32,75-50-32,98 50 46,1-74-30,24-100 0,-24 1-1,24-100 32,-24 174-31,-25 24-1,74 51 17,-49-76-17,-26-24 17,-24-74-17,0-25 16,0 74-15,50 50 0,0 49-1,24 1 1,0-1 0,-74-49-1,25-50 1,-25 0-1,0-74 1,0 0 0,-25 0-1,25 49 1,0 0 0</inkml:trace>
  <inkml:trace contextRef="#ctx0" brushRef="#br0" timeOffset="-179504.01">19571 17735 0,'0'25'32,"0"50"-1,25-26-31,24 100 15,1 25 17</inkml:trace>
  <inkml:trace contextRef="#ctx0" brushRef="#br0" timeOffset="-179360.16">19496 17611 0,'0'-74'16,"0"49"15</inkml:trace>
  <inkml:trace contextRef="#ctx0" brushRef="#br0" timeOffset="-178620.14">19745 17686 0,'24'149'16,"-24"-100"-1,25 26 1,0 49 15,-25-149 0,0-25-15,50-123 15,-50 148-31,49 0 16,1 25 15,24 74-15,-24-24-1,24 24 1,25-49 15,-24-50-15,-1-123-1,-99-1 32,1 124-47,-51 99 32,75 199-1,149-25-16,248 75 17,-273-174-17,-149-100 17,-24-49-17,-200-49 1,101-51-1,24-24 1,124 25 0,99 0-1,74 0 1</inkml:trace>
  <inkml:trace contextRef="#ctx0" brushRef="#br0" timeOffset="-178346.13">21679 17785 0,'0'-50'0,"0"26"15,0 123 32,25-50-31,-25 1-16,0 49 15,25-49 17</inkml:trace>
  <inkml:trace contextRef="#ctx0" brushRef="#br0" timeOffset="-178215.69">21679 17487 0,'-25'-74'15,"25"49"1,50 323-16,-100-571 16,75 347-16,-50-123 15</inkml:trace>
  <inkml:trace contextRef="#ctx0" brushRef="#br0" timeOffset="-177825.46">21903 17562 0,'0'25'16,"0"49"-1,24 0 1,-24 100-1,0-124 1,0 24 0,0-99 15,0-74 0,50 25-15,99 49 31,-25 99-16,-99-24-31,-25-25 16,24 74-1,-24-74 1</inkml:trace>
  <inkml:trace contextRef="#ctx0" brushRef="#br0" timeOffset="-176527.97">23267 17438 0,'0'-75'16,"0"150"15,0-26-15,0 249-1,0-199 17,0-74-32,0 25 31,0-100 0,0-322 0,124 124 1,0 173-17,-50 100 1,-49 74 15,-99 50-15,-50 0-1,24-50 32,76-49-47,24-25 16,24 24 0,125 1 15,-74-50-16,98-25 1,-98-24 15,-26-51-15,-74 1 15,-24 124 0,24 49-15,25 1 0,25-1-1,24 1 1,-24-75-16,25 0 16,0-50-1,-1-24 1,1-50-1,-50 74 1,0 25 0,0 50-1,0 173 17,0 1-32,0-26 31,0-24-16,0-50 1,0-49 0,-50-100-1,1-49 1,24-50 0,0-74-1,149-99 1,-74 247-1,123-49 1,-74 124 0,-49 75-1,-50 24 1,-25 0 0,-74-24 15,49-75-16,26-50 1,98-99 0,0 75-1</inkml:trace>
  <inkml:trace contextRef="#ctx0" brushRef="#br0" timeOffset="-176273.77">24681 17438 0,'49'74'31,"-49"-49"-31,25 49 32,0-24-17,124-50 1,-25-124 31,-273 0-32,0 124 1,-99 25 15</inkml:trace>
  <inkml:trace contextRef="#ctx0" brushRef="#br0" timeOffset="-171797.16">27781 16173 0,'0'24'125,"-25"1"-110,25 0 1,0 0-1,0 0 1,25-25 31,-25-50-16,0 25-15,0 0-1,0 50 48,0 0-32,0-50 63,0 50-32</inkml:trace>
  <inkml:trace contextRef="#ctx0" brushRef="#br0" timeOffset="-155593.21">1389 13122 0,'0'-25'47,"0"0"109,-25 25-93,25 25-1,0 0-46,0-1 15,0 1-15,50-25 0,-25 0 15,-1 0-31,1 0 15,25 0 17,-50-49-1,-50 49 0,25 24-15,1-24-16,-26 25 15,-24 0 1,49 0 0,25 0-1,0 0 17,25-25 14,-1 0-14,-24-25-17,25 25-15,-25-25 16,0-25 0,0 25-1,0 1 1,-25 24-16,-24 24 47,49 1-47,-50 0 31,50 0-31,0 0 31,25-25-15,0 0-1,0 0 1,-1-25 0,1 0-1,-25 0-15,0-24 32,-25 49-1,1 24-16,24 1 1,0 0 0,0 0 15,24-25-15,1 0-1,0 0-15,49-25 31,-49 0-15,0 0 0,-25 1-1,-25-1 1,0 25 0,-24 25-1,24-25-15,-25 49 31,50-24-15,50 25 0,-25-50-1,49 0 17,-49 0-32,0-25 31,0 0-16,-25 0 1,-25-24 0,0 24-1,0 25 1,25 25 0,-25-25-16,1 24 15,-1 51 1,74-25 15,-49-26-15,25-24-1,0 0 17,0-24-17,-25-1 1,0 0-16,-25 0 15,0 0 1,0 25 0,-24 0-1,24 0 1,0 0 0,25 25-1,50-25 16,-25 0-15,-1 0 0,-24-25 15,-24 25-31,-1 0 31,0-25-15,0 25-1,0 25 1,1 0 0,24 0-16,0 0 31,0 0-15,24-25 15,1 0-31,0-25 15,0 25 1,-25-25 15,0 0-31,-25 0 32,0 50-17,0 0 1,25 0-1,-24 0-15,24 24 32,24-49-17,1 0 1,0 0 15,-25-25-15,0 1-16,0-1 15,-25 0 1,0 25 15,1 0-15,24 25 0,-25 0-1,25 24 1,0-24 15,25-25-31,-1 0 16,1 0-16,0-25 15,25 0 1,-50 1 0,0-26-1,-25 50 1,25-25-1,-25 0 1,0 75 15,0-50-15,1 50 0,24-26-1,24 1 1,26-25 15,-25-25-15,0 1-1,-25-1 1,0 0 0,-25 25-16,25-25 15,-25 25 1,-25 25-1,26 0 17,24 0-17,0-1 1,0 1 0,24-25-1,26 0 1,-25 0-1,0-25 1,-50 1 15,0-1-15,0 25 15,0 0-31,25 25 110</inkml:trace>
  <inkml:trace contextRef="#ctx0" brushRef="#br0" timeOffset="-155317.71">1339 13271 0,'-24'24'78,"-1"-24"-31</inkml:trace>
  <inkml:trace contextRef="#ctx0" brushRef="#br0" timeOffset="-155180.97">1290 13295 0</inkml:trace>
  <inkml:trace contextRef="#ctx0" brushRef="#br0" timeOffset="-155066.83">1290 13295 0,'-50'25'0</inkml:trace>
  <inkml:trace contextRef="#ctx0" brushRef="#br0" timeOffset="-149107.48">1984 13122 0,'-24'0'0,"48"0"141,1 0-126,0 0-15,74 0 16,100 0 15,-26 0 0,-98 0-15,-26 0 0,-24 0-1</inkml:trace>
  <inkml:trace contextRef="#ctx0" brushRef="#br0" timeOffset="-148747.2">2456 13022 0,'24'0'31,"51"25"1,-26-25-32,26 25 31,-25 25-16,-75-1 17,-75 1-17,76-25 17</inkml:trace>
  <inkml:trace contextRef="#ctx0" brushRef="#br0" timeOffset="-148292.84">3175 12998 0,'0'24'47,"0"51"-15,0-1-17,0 1 32</inkml:trace>
  <inkml:trace contextRef="#ctx0" brushRef="#br0" timeOffset="-148041.84">3026 12998 0,'0'-25'16,"25"25"-16,49-25 16,-24 25-1,24 0 32</inkml:trace>
  <inkml:trace contextRef="#ctx0" brushRef="#br0" timeOffset="-147751.7">3026 13345 0,'25'0'0,"0"0"16,24 0-1,-24 0 17,25 0-17,-1-25 1</inkml:trace>
  <inkml:trace contextRef="#ctx0" brushRef="#br0" timeOffset="-147457.18">3398 13022 0,'0'25'31,"0"25"0,0-25-31,0 74 32,0-74-32,25 0 15,-25-1-15</inkml:trace>
  <inkml:trace contextRef="#ctx0" brushRef="#br0" timeOffset="-147161.72">3324 12948 0,'74'-50'0,"-24"50"16,-1 0-16,51 25 15,-26 25 17,-49 49-17,-50-49 1,-25-26-1,-74 51 1,75-75 0</inkml:trace>
  <inkml:trace contextRef="#ctx0" brushRef="#br0" timeOffset="-146096.4">3200 13395 0,'25'0'110,"-1"0"-110,1-25 15,0 25 1,49-25 15,-49 25-31,50 0 0,-51 0 32,1 0-32</inkml:trace>
  <inkml:trace contextRef="#ctx0" brushRef="#br0" timeOffset="-145865.08">3150 13568 0,'0'-25'16,"50"1"15,24-1-15</inkml:trace>
  <inkml:trace contextRef="#ctx0" brushRef="#br0" timeOffset="-143185.3">1389 14387 0,'0'-25'172</inkml:trace>
  <inkml:trace contextRef="#ctx0" brushRef="#br0" timeOffset="-142906.83">1389 14362 0,'-25'0'78</inkml:trace>
  <inkml:trace contextRef="#ctx0" brushRef="#br0" timeOffset="-142588.77">1364 14362 0,'25'0'47,"0"0"0,-50 0 47</inkml:trace>
  <inkml:trace contextRef="#ctx0" brushRef="#br0" timeOffset="-142492.7">1389 14362 0</inkml:trace>
  <inkml:trace contextRef="#ctx0" brushRef="#br0" timeOffset="-142358.08">1389 14362 0,'25'-25'15,"-25"0"32</inkml:trace>
  <inkml:trace contextRef="#ctx0" brushRef="#br0" timeOffset="-142184.86">1414 14312 0</inkml:trace>
  <inkml:trace contextRef="#ctx0" brushRef="#br0" timeOffset="-141949.7">1414 14312 0</inkml:trace>
  <inkml:trace contextRef="#ctx0" brushRef="#br0" timeOffset="-141860">1414 14312 0</inkml:trace>
  <inkml:trace contextRef="#ctx0" brushRef="#br0" timeOffset="-141542.17">1414 14312 0</inkml:trace>
  <inkml:trace contextRef="#ctx0" brushRef="#br0" timeOffset="-141467.09">1414 14312 0</inkml:trace>
  <inkml:trace contextRef="#ctx0" brushRef="#br0" timeOffset="-141040.72">1414 14312 0</inkml:trace>
  <inkml:trace contextRef="#ctx0" brushRef="#br0" timeOffset="-140850.91">1414 14312 0,'-25'0'31,"25"25"31</inkml:trace>
  <inkml:trace contextRef="#ctx0" brushRef="#br0" timeOffset="-140759.79">1389 14337 0</inkml:trace>
  <inkml:trace contextRef="#ctx0" brushRef="#br0" timeOffset="-140534.91">1389 14337 0</inkml:trace>
  <inkml:trace contextRef="#ctx0" brushRef="#br0" timeOffset="-140337.91">1389 14337 0</inkml:trace>
  <inkml:trace contextRef="#ctx0" brushRef="#br0" timeOffset="-138893.81">1389 14337 0,'-25'0'31,"25"25"-15,0 0 15,0 0 32,0-1-48,25-24 32,0 0-16,-25-24-15,25-1 0,-25 0-1,-25 0 17,-25 25-1,1 25-16,49 0 17,0 49-1,24-74 16,26 0-32,-50-25 1,25-24 0,-25-51 15,-99 76 0,49 24-15,25 24-16,0 26 15,-24 25 1,49 24 15,25-50-31,24-24 32,1-25-17,24-25 1,1 1-1,-26-51 1,-24 50 0,-25-49-1,-50 24 1,1 25 0,-1 50-1,1 0 1,24 25-1,0-1 1,25 1 0,0 0-1,50-50 17,-50-25-17,24 25-15,51-75 31,-50 51-15,-25-26 0,-50 25-1,0 25 1,26 50 0,-26-25-1,50 24 1,0 1-1,0-25 1,50-1 0,-26-48 15,-24-1-15,0-25 15,-24 50 0,24 25-15,-25 0-1,25 0 1,0-50 31,0 0-16,0 0-15,-25 25-16</inkml:trace>
  <inkml:trace contextRef="#ctx0" brushRef="#br0" timeOffset="-138065.12">2133 14387 0,'25'0'109,"25"0"-93,-26 0-16,26 0 16,0 0-16,98-25 31,-48 25-16,-26 0 1,-24 0 15,-25 0-15,-25-25 31</inkml:trace>
  <inkml:trace contextRef="#ctx0" brushRef="#br0" timeOffset="-137673.79">2431 14139 0,'0'24'0,"25"-24"15,49 50 32,-49-25-47,49 0 16,-24-1-1,24 26 17,-74 0-1,-74 74 0</inkml:trace>
  <inkml:trace contextRef="#ctx0" brushRef="#br0" timeOffset="-134823.77">3274 14139 0,'0'24'94,"0"1"-94,0 0 0,0 25 31,0 74-15,0-99 15,0-1-15</inkml:trace>
  <inkml:trace contextRef="#ctx0" brushRef="#br0" timeOffset="-134618.83">3101 14213 0,'-25'-74'15,"50"74"1,49-50 0,25 25 15,-74 25-31</inkml:trace>
  <inkml:trace contextRef="#ctx0" brushRef="#br0" timeOffset="-134383.92">3076 14635 0,'74'-25'0,"-49"25"16,25-25-1</inkml:trace>
  <inkml:trace contextRef="#ctx0" brushRef="#br0" timeOffset="-133886.87">3398 14287 0,'0'50'31,"0"-25"-31,0 49 31,0-24-31,0 24 16,0-24 15,0-100 16,0 1-47,-25-75 31,75-25-15,49 74 0,-24 75-1,-1 25 1,-24 124 15,-224 25 16,50-174-16</inkml:trace>
  <inkml:trace contextRef="#ctx0" brushRef="#br0" timeOffset="-133455.95">3894 12898 0,'-99'0'31,"74"75"0,25-50-15,25 49 0,-25 0-1,50-24 1</inkml:trace>
  <inkml:trace contextRef="#ctx0" brushRef="#br0" timeOffset="-132637.11">3944 14337 0,'-74'-74'47,"74"49"-32,0 0 1,0 0 0,24 25-1,76-49 1,24 49-1,-50 99 17,-124 0-1,-123 75-15,123-149-1,25-1 1,174-48 15,124-1 0,-199 0-31</inkml:trace>
  <inkml:trace contextRef="#ctx0" brushRef="#br0" timeOffset="-129885.14">322 13320 0,'25'0'78,"0"0"-31,0 0-31,0 0-1,-1 0 1,125 0-1,-49 0 1,-51 0 15</inkml:trace>
  <inkml:trace contextRef="#ctx0" brushRef="#br0" timeOffset="-129620.1">695 13122 0,'24'24'16,"1"1"-1,50 25 1,-26 0 0,-24-1-16,-50 75 31</inkml:trace>
  <inkml:trace contextRef="#ctx0" brushRef="#br0" timeOffset="-129057.02">298 14734 0,'24'-25'31,"1"25"-15,0 0 0,124 0 15,0-25 0,-124 25-15</inkml:trace>
  <inkml:trace contextRef="#ctx0" brushRef="#br0" timeOffset="-128760.25">521 14461 0,'25'0'0,"0"25"16,-1 0 0,1-25-1,25 49 1,-50 51-1,0-51 17,-25 1-17</inkml:trace>
  <inkml:trace contextRef="#ctx0" brushRef="#br0" timeOffset="-124670.83">868 11807 0,'0'-25'0,"0"50"94,0 25-94,25 49 16,25 25-1,-1 0 17,26 74-17,-26-123 1,-49-50-1,0-1 1</inkml:trace>
  <inkml:trace contextRef="#ctx0" brushRef="#br0" timeOffset="-123461.86">868 11906 0,'-74'-49'16,"74"24"-16,-25 0 0,0-49 31,75-125 0,-25 150-15,99-51-1,24 100 17,-73 100-17,-75 197 17,-124-49-17,-75-49 16,150-199-15,49 99 15,149-25 1,24-49-17,1-25 16,49-124 1,-198 50-1,-75-50 0,25 74-15,-24 124 15,74-24-15,-1 25-1,51-1 1,-1-24 0,26-50-1,-26 0 1,0-75-1,-49-24 1,0-75 15,-50 125-31,25-1 32,0 25-17,0 75 1,0-1-16,0 1 15,124 74 1,-49-49 0,-51-51-1,51-24 1,-26 0 0,-73-99-1,-26 0 1,0 0-1,1 49 1,49 25 0,0 0-1,124 1 17,-50-26-17,1 25 1,-26 25-1,-24 0 1,0 75 0,-25 24-1,25 0 1,-1-25 0,1-49-1</inkml:trace>
  <inkml:trace contextRef="#ctx0" brushRef="#br0" timeOffset="-123282.11">2232 11485 0,'-99'-100'0,"74"76"16,50 24 15</inkml:trace>
  <inkml:trace contextRef="#ctx0" brushRef="#br0" timeOffset="-122676.05">2332 12179 0,'223'-74'31,"-174"24"-31,-24 0 16,25-74-1,-25-24 1,-50 24 15,25 99-15,-25 50-1,25-1-15,25 26 32,74 49-1,25 25-16,-25-25 1,-99-49 15,-24-50-15,-1-50 0,25-98 15,25 73-16,-1 1 17,1 74-17,25 74 17,-25 100-1,-1-100-16</inkml:trace>
  <inkml:trace contextRef="#ctx0" brushRef="#br0" timeOffset="-122530.11">2977 11311 0,'-25'-50'15</inkml:trace>
  <inkml:trace contextRef="#ctx0" brushRef="#br0" timeOffset="-122219.3">3249 11509 0,'0'199'0,"50"-125"16,-25-49 0,0-25-1,-1-50 1,-24-74 15,-24 50-31,-51-100 31,26 174 1,24 0-32</inkml:trace>
  <inkml:trace contextRef="#ctx0" brushRef="#br0" timeOffset="-121587.93">3473 11311 0,'0'50'47,"24"-26"-47,26 100 15,0-24 17,-50-76-32,24 1 15,-24-25 1,-49-124 15,24 0-15,75 25-1,99 0 17,-50 148-17,0 51 1,25 24 15,-74-124 0,49-149 16,-74-50-15,-149 125-1,124 148 0,99 50 0,-25-49-15,-24 74 0,-149-50-1</inkml:trace>
  <inkml:trace contextRef="#ctx0" brushRef="#br0" timeOffset="-121145.93">2629 12675 0,'50'0'16,"-25"-25"0,223-74 15,-149 50-31,99-75 16,50 24-1,-24-24 32,-274 99-31,25 25-1</inkml:trace>
  <inkml:trace contextRef="#ctx0" brushRef="#br0" timeOffset="-120860.12">2828 12725 0,'49'0'0,"26"-25"31,49-25-31,-25 1 16,323-100-1,-149 50 1</inkml:trace>
  <inkml:trace contextRef="#ctx0" brushRef="#br0" timeOffset="-97918.31">27062 9996 0,'0'-25'31,"-25"25"31,25 25 173,0 25-220,50 49 17,-25-74-17,24 99 1,26-25 15,-51-74-15,1 0 15,-25-50 78,25 0-93,-25 0-16,74-74 16,1-74-1,24-1 1,25 0 0,0 50 15,-74 75-31,24-26 15,-24 50 1,-26 1 0,-24 48 218,-24-24-234</inkml:trace>
  <inkml:trace contextRef="#ctx0" brushRef="#br0" timeOffset="-92034.07">18430 13915 0,'0'-24'32,"0"-1"-1,25 74 109,-1 1-124,1-25-16,0 0 16,0 24-16,49 50 31,-24-49-15,-25 0-1,0-50 1,-1 0 46,1-50-30,25 0-32,-25 26 15,99-100 1,24-50-1,200-173 17,-100 198-17,-124 99 1,-75 26 0,-24-1 15,-50 25 375</inkml:trace>
  <inkml:trace contextRef="#ctx0" brushRef="#br0" timeOffset="-89363.88">28699 15354 0,'0'-25'15,"-25"25"79,25-25 16,25 25 311,-25 25-421,25 0 16,-25 0 0,49 49-1,1 26 1,0-26 0,-26-24-1,26-1 1,-50-24 15,0-50 63,25 0-79,-25 1-15,25 24 16,-25-50-16,49 0 16,51-24-1,24-50 1,49 0 0,26-25-1,24 25 1,50 25 15,-199 74-15,-24 0-1,-25 25 1,-50-25 250</inkml:trace>
  <inkml:trace contextRef="#ctx0" brushRef="#br0" timeOffset="-83584.06">7739 17983 0,'-25'0'15,"0"0"204,1 0-203,-26 25 15,-24 0-16,-26 25 17,76-50-1,24 24-15,0 1-1,0 25 16,0-25-31,0 49 16,24 0 15,-24-49-15,0 0 15,0-50-15,25 0-1,0 1 1,49-1 0,-49 0-1,0 25-15,25 25 16,-1 24 0,-49 51-1,0-51 1,-49 26-1,-1-26 17,0-24-32,1 0 31,24-50-15,0 0-1,25 1 1,0-1-1,25 25 1,25 0 0,-26 0-1,26 49 1,24-49 0,1 0-1,-50 0 1</inkml:trace>
  <inkml:trace contextRef="#ctx0" brushRef="#br0" timeOffset="-82908.29">7541 17512 0,'-50'-25'0,"0"0"32,-24 25-17,49 25 16,-24 149-15,-26 99 0,50-50-1,25-25 1,100 150 15,-26-224-15,50-25-1,99-49 17,50-75-17,50-99 17,-274 74-17,75-74 1,-99-50 15,-124-24-15,0 24-1,-249-148 17,175 198-17,-1 50 1,124 74-1,-24 148 1</inkml:trace>
  <inkml:trace contextRef="#ctx0" brushRef="#br0" timeOffset="-81773.99">9327 18083 0,'0'24'15,"24"-24"17,1 0-17,74 0 17,1 0-1,-51-24-31,26 24 15,24-25 1,-99 0 0</inkml:trace>
  <inkml:trace contextRef="#ctx0" brushRef="#br0" timeOffset="-81483.01">9475 17760 0,'25'25'16,"25"-25"0,-1 0-16,1 50 15,99 49 16,-75 25-15,-99 25 0,1-100-1,-51 26 1</inkml:trace>
  <inkml:trace contextRef="#ctx0" brushRef="#br0" timeOffset="-79419.22">10666 18033 0,'0'-25'32,"0"0"14,0 1-30,-25 24-16,0-25 16,-49-25 15,0 25 16,49 25-47,-25 50 15,1 49 1,24-49 0,25 24 15,25-49-15,49-25 15,25-74-16,-49 24 1,-25-74 15,-25 74-15,0 26 0,0 123 15,24 25-16,100 149 17,-74-224-17,0 75 1,-50 0 0,-25-74-1,-25-50 1,-49 0-1,25-50 1,24 1 0,50-26-1,74-49 1,1 50 0,-26-25-1,1 49 1,-25-24-1,0 24 1,-1 50 15,-24 25-31,25 24 32,0-24-17,-25 25 1,25-25-1,0-25 1</inkml:trace>
  <inkml:trace contextRef="#ctx0" brushRef="#br0" timeOffset="-79266.42">10840 17661 0,'-75'-74'0,"75"49"16,0 50 0</inkml:trace>
  <inkml:trace contextRef="#ctx0" brushRef="#br0" timeOffset="-78961.83">11088 17487 0,'-25'0'16,"25"149"31,0-50-47,49 50 15,-24 74 17,25-74-17,-50-74 1,0-100 15</inkml:trace>
  <inkml:trace contextRef="#ctx0" brushRef="#br0" timeOffset="-78862.18">11088 18058 0,'99'-124'0</inkml:trace>
  <inkml:trace contextRef="#ctx0" brushRef="#br0" timeOffset="-78473.52">11881 17388 0,'-49'-74'16,"49"123"15,49 125-15,-24-100-1,0 100 1,25 49 0,-1-124 15,26-148-15</inkml:trace>
  <inkml:trace contextRef="#ctx0" brushRef="#br0" timeOffset="-78186.18">12229 17686 0,'49'74'16,"-49"-49"0,-49-124-16,148 322 31,-49-173-16,-1-50 1,1-174 31,-75 75-31,0 49-16,-99-49 31,50 124-16</inkml:trace>
  <inkml:trace contextRef="#ctx0" brushRef="#br0" timeOffset="-77570.91">12948 17611 0,'0'-124'16,"-25"99"-16,0 1 31,1 24-31,-100 49 31,74 175 16,100-150-15,-26-74-17,1-99 1,0 49-1,-25 1 17,50 148-17,-1 124 17,-24 25-17,0-50 1,-50-148 15,-74-50-15,0-124-1,49-149 17,100 174-17,24 25 1</inkml:trace>
  <inkml:trace contextRef="#ctx0" brushRef="#br0" timeOffset="-76496.56">13395 18529 0,'0'25'78,"0"0"-62,-25-25-16,0 74 15,-49 1 17,49-51-17</inkml:trace>
  <inkml:trace contextRef="#ctx0" brushRef="#br0" timeOffset="-75559.09">14064 18653 0,'-25'-25'0,"1"-24"31,-26-1 16,-24 50-31,49 25-1,-50 49 1,51 1 15,73-26 0,1-73-15,-1-26 15,-24-49 0,0 49-15,74 149 15,-24 75 1,-1-25-17,-99-75 16,-49-74-15,49 0 15,25-49-15,50-125 0,24 100 15,-49 24-31,24 0 15,-49 75 32,25 0-31,0 25 0,0-1-1,-25-24 1,25-25-16</inkml:trace>
  <inkml:trace contextRef="#ctx0" brushRef="#br0" timeOffset="-75429.28">14312 18355 0,'-74'-49'0,"49"24"31</inkml:trace>
  <inkml:trace contextRef="#ctx0" brushRef="#br0" timeOffset="-75162.87">14511 18231 0,'-25'0'16,"0"75"0,25 24-1,0-25-15,25 75 16,49 50 15,-74-150 0,-74-98-15</inkml:trace>
  <inkml:trace contextRef="#ctx0" brushRef="#br0" timeOffset="-75082.22">14387 18628 0,'198'-124'15</inkml:trace>
  <inkml:trace contextRef="#ctx0" brushRef="#br0" timeOffset="-74615.29">15230 18901 0,'25'-124'0,"0"50"31,-1-25-15,-24 49-16,0-25 15,-24 75 17,24 50-17,0 25 17,99-1-17,-25 50 16,-74-99 1,-74 0-17,49-50 1</inkml:trace>
  <inkml:trace contextRef="#ctx0" brushRef="#br0" timeOffset="-74352.04">15577 18182 0,'0'99'0,"0"-49"16,0 49-1,50 99 16,0 1-15,-26-150 15,-48-73 1,-26-26-17</inkml:trace>
  <inkml:trace contextRef="#ctx0" brushRef="#br0" timeOffset="-74290.89">15577 18678 0,'25'-99'16</inkml:trace>
  <inkml:trace contextRef="#ctx0" brushRef="#br0" timeOffset="-73687.21">16098 18529 0,'-99'50'32,"74"-25"-32,0 24 15,-347-24-15,720 0 16,-348 0 0,24 24 15,125-297-16,-223 447 1,99-224-16,123-74 31,-123 74 1,25 124-17,-1-49 16,26-26-15,-25-73 0,-50-50 15,-50-174 0,50 149-15,0 99-1,0 74 1,50 51 0,49 98-1,25-74 1,-50-25 0,-24-49-1,-75-50 1,-25-25-1</inkml:trace>
  <inkml:trace contextRef="#ctx0" brushRef="#br0" timeOffset="-73048.79">16520 18628 0,'99'-24'31,"-49"24"-31,99-25 31,-100 0-15,-49 50 0,25 24-1,25 26 17,49-26-1,-25-49 0,-49-49-15,-25-50 15,0 74-15,0 50-1,25 24 16,24-24-15,1-50 15,-25-24-15,0-26 0,-25 1 15,-50 74-16,25 24 1,25 26 0,25 0-1,0-50 1,0 49-16,-1-24 16,-24 25-1,-24-1 16,-51-49-15,50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768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95.25773" units="1/cm"/>
          <inkml:channelProperty channel="T" name="resolution" value="1" units="1/dev"/>
        </inkml:channelProperties>
      </inkml:inkSource>
      <inkml:timestamp xml:id="ts0" timeString="2024-05-13T14:36:27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14858 4738 0,'-25'0'0,"0"0"125,1 0-110,-26 0 1,50 24-16,-25-24 31,25 25-31,-25 25 16,25-25 15,50 0-15,49-25-1,0-25 16,-49 0-31,-25-50 32,-50 26-1,0 24-15,0 50 15,1 0-16,-1-25-15,-25 49 32,50 1-17,0-25 1,25-25 0,25 0-1,-1 0 1,26-25-1,-51-25 1,1 50 0,-25-49-1,-25 49 1,-24 0 15,-1 0-15,1 24-1,49 1 1,0 25 0,49-25 15,1-25-15,24-25-1,-74 0 1,25 0-1,-50 0 1,0 25-16,1-24 31,-1 24-31,-25 24 32,1 1-17,49 0 1,0 0-1,24 0 1,1-25 0,0 0-1,0-25 1,-25 0 0,0 0-1,-25 0 1,0 25-1,0 25 17,25 0-17,0 0 17,25-25-17,0 0 1,-25-25 31,0 0-47,-25 25 15,0 0 1,1 0 15,-1 25-15,0-25-16,25 25 0,-25-25 15,25 25 17,25-25-1,25 0-15,-26 0-1,26-25 1,-50 0-1,-25 0 1,0 0 0,-24 25-1,-1 0 1,25 25 0,-24 25-1,24-50 1,25 25-1,0 0 1,0-1 15,25-24-15,0 0 0,-1-24-1,1-1 1,-25 0-16,0 0 31,-25 25 0,1 0-15,-1 0-16,0 25 16,0 0-1,25 0 1,25-25-1,0 0 1,0 0 0,-1 0-1,26-25 1,-25 0 0,-25 0-1,-25 25 48,0 25-63,0-25 15,25 25 17,25-25 14,0 0-30,-25-25 31,-25 25 0,25 25-16,25-25 0</inkml:trace>
  <inkml:trace contextRef="#ctx0" brushRef="#br0" timeOffset="1262.13">15825 4787 0,'25'0'32,"0"0"-32,99 0 31,149 0 0,-199 0-31,274 0 47,-249 0-31,-74-25-1,-25 1 1</inkml:trace>
  <inkml:trace contextRef="#ctx0" brushRef="#br0" timeOffset="1547.9">16545 4663 0,'49'0'0,"100"0"15,25 0 16,-1 50-15,-123 24 15,-149 26-15,-50-76 0</inkml:trace>
  <inkml:trace contextRef="#ctx0" brushRef="#br0" timeOffset="2158.02">17462 4539 0,'-24'0'16,"-1"0"-16,0 25 15,0 0 1,0 124 15,25-75-15,25-24 15,25-50-15,49-25-1,-49-74 17,-25 74-17,-25 0 16,0 75 1,0-1-17,49 1 1,26-50 15,-26 0-15,-49-99 15,-25 99-31,-24-50 31,-26 50 1</inkml:trace>
  <inkml:trace contextRef="#ctx0" brushRef="#br0" timeOffset="2740.5">18033 4663 0,'0'25'32,"25"25"-17,24-1 16,-49-24-31,0 25 32,-74-125 15,74 1-32,50-1 1,123 1 15,-49 148 0,-74 1-15,-25-1-16,-25-24 31,0-25-31,-25-25 31,0-25-31,25-50 32,0 51-17,74-76 1,26 76 0,-51 48-1,1 26 1,24 49-1,-49 1 17</inkml:trace>
  <inkml:trace contextRef="#ctx0" brushRef="#br0" timeOffset="3473.12">18951 4713 0,'0'25'32,"0"-1"-17,-25 26 17,25-25-1,-25-25-31,0-50 31,25-24-15,25 49-16,25-49 15,49 24 17,-25 50-17,-49 25 1,0 74-1,-25-49 1,0-1 15,25-123 16,24-1-16,-24 51-31,0 24 16,0 0 0,-25 49-1,25 1 1,49-1 15,0-73 0,-74-1-15,25-50 0,-25 26-1,0 74 32,0-1-31,25 51-1,0-26 1,0-49 0</inkml:trace>
  <inkml:trace contextRef="#ctx0" brushRef="#br0" timeOffset="3630.1">19621 4366 0,'0'0'16,"-50"-25"0</inkml:trace>
  <inkml:trace contextRef="#ctx0" brushRef="#br0" timeOffset="4032.94">19918 4192 0,'-99'-50'15,"74"50"-15,0-24 32,25 73-17,0 75 1,50 0-1,-25 25 1,0 25 0,-25-125-1,0 1 1,-75-75 15,50 0-31,-24-74 16,49 49-1,0 26 1,99-1 15,50 25-15,49 0 0</inkml:trace>
  <inkml:trace contextRef="#ctx0" brushRef="#br0" timeOffset="4344.1">21158 4440 0,'0'25'31,"25"24"1,0 26-32,-25-26 15,25 26 16</inkml:trace>
  <inkml:trace contextRef="#ctx0" brushRef="#br0" timeOffset="4821.89">21506 4390 0,'0'25'16,"0"0"-16,0 124 31,49-25 0,-49-99 0,-74-125 1,49 51-32,-25-26 15,26-73 1,48 73 0,51 50-1,123 50 16,-98 124 1,-100-50-17,-149 25 1,25-74 0,-100-50-1</inkml:trace>
  <inkml:trace contextRef="#ctx0" brushRef="#br0" timeOffset="5480.25">22746 4539 0,'-25'0'16,"25"25"15,25-25 16,149 0-31,98-25 15,-172 25-31,123-25 31,-174 25 0,-73 0 1</inkml:trace>
  <inkml:trace contextRef="#ctx0" brushRef="#br0" timeOffset="5720.23">23217 4316 0,'75'-25'15,"98"100"17,-148-51-32,0 26 15,0 24 1,-100 50 15</inkml:trace>
  <inkml:trace contextRef="#ctx0" brushRef="#br0" timeOffset="6704.97">25400 4018 0,'0'-24'15,"25"24"48,0 49-63,74 100 31,-74-75-31,49 50 16,25 25-1,-74-99 16,0-1-31,-25-73 32,0-125-17,25-99 17,24 74-17,26 1 1,-75 148-1</inkml:trace>
  <inkml:trace contextRef="#ctx0" brushRef="#br0" timeOffset="9996.83">25971 4713 0,'-25'-25'16,"0"0"0,50 0 15,49-24-15,-49 24-1,74-99 16,-49 50-15,-75 24 0,-25 50 15,-24 74-15,74 1-1,25 49 16,99-50 1,-25-74-17,0-74 17,-24-100-17,-75 100 16,-75-25-15,1 99 15,49 24-31,25 76 32,50-26-17,24-24 1,-24-1-1,24 1 1,-49-25 0,0-1-1,-1-24 1,1 0 0,74-24-1,-49-26 16,0-24-15,-26-50 0,-24 74-1,-24 0 1,-26 50 0,25 25-1,25 50 1,50-26-1,24 26 1,25-26 0,-49 1-1,-25-1 1,-75-49 31,25 0-47,25-24 31,0-51-15,25 50-16,25 1 15,0-1 1,-26 25 0,26 25-1,-25 24 1,0 1-1,-1-1 1,-24-24 0</inkml:trace>
  <inkml:trace contextRef="#ctx0" brushRef="#br0" timeOffset="10129.91">27186 4167 0,'-50'-25'31</inkml:trace>
  <inkml:trace contextRef="#ctx0" brushRef="#br0" timeOffset="10425.79">27434 4415 0,'-25'124'16,"25"-99"-1,75 0 1,-51-25-1,1 0 1,0-124 0,-75 25 15,1 74-15,-1 25 15</inkml:trace>
  <inkml:trace contextRef="#ctx0" brushRef="#br0" timeOffset="10775.83">27707 4341 0,'0'25'16,"0"74"-1,0-74-15,0-1 32,0 1-32,0-50 31,-25 1-15,25-26-16,25-124 31,24 125-16,51 123 1,-1 100 15,-50-50-15</inkml:trace>
  <inkml:trace contextRef="#ctx0" brushRef="#br0" timeOffset="11022.76">26194 4837 0,'545'-50'0,"-222"25"31,-1 1-15</inkml:trace>
  <inkml:trace contextRef="#ctx0" brushRef="#br0" timeOffset="11270.06">26045 5060 0,'347'-74'15,"-148"49"1,197-25-16,-48 26 16,-100-1-1</inkml:trace>
  <inkml:trace contextRef="#ctx0" brushRef="#br0" timeOffset="12122.98">25152 5556 0,'-25'-25'15,"0"1"1,1 24 0,-1 74 15,25-24-31,-50 595 47,50-472-16,-25-123-15</inkml:trace>
  <inkml:trace contextRef="#ctx0" brushRef="#br0" timeOffset="13558.9">24854 5655 0,'50'-396'0,"0"346"16,98 0-1,100 50 1,-124 75 0,-99 272 15,-223-74-16,24-149 17,1-25-17,123-49 1,199 24 15,-100-49-31,75 25 31,-74-26-31,148 1 32,-123-25-17,-1-49 17,-24-125-17,-75 50 1,0 74 15,-49 75-15,74 50 15,25 73-15,-1-48-1,51-26 1,-26-74-1,-24 0 1,0-223 15,-25 173-15,0-24 15,0 99-15,25 24-1,0-24-15,24 49 16,26 1 0,24-26-1,-74-24 1,24-25 0,26-49-1,-50-26 1,-50 1-1,-25-1 1,1 26 0,24 24-1,74 25 329,-24 0-344,25-25 0,74 25 16,-25-25-1,-74 25 1,24-24 0,-49-1-1,-24 25 1,-1 0-1,-25 49 1,50 26 0,0-1-1,25 25 1,-25-49 0,25 0-1</inkml:trace>
  <inkml:trace contextRef="#ctx0" brushRef="#br0" timeOffset="13679.79">26243 5531 0</inkml:trace>
  <inkml:trace contextRef="#ctx0" brushRef="#br0" timeOffset="14300.1">26739 6350 0,'25'25'16,"0"-50"0,25 0-16,49-49 15,-25-50 1,-24 0 0,-25-75 15,-75 174 0,25 75-31,75 74 31,99 99 1,-75-99-1,-99-49-16,-49-75 17,24-124-1,100 25-15,99-25 15,-75 124-16,1 124 17,-75 24-1,0-98-15,24-50-1</inkml:trace>
  <inkml:trace contextRef="#ctx0" brushRef="#br0" timeOffset="14439.01">27409 5655 0,'-25'-49'0,"1"24"16</inkml:trace>
  <inkml:trace contextRef="#ctx0" brushRef="#br0" timeOffset="14700.99">27608 6102 0,'0'124'0,"0"-99"16,0 0-16,74-25 15,0-25 17,-49-99-1,-99 0-15,-25 49-1,49 100 16</inkml:trace>
  <inkml:trace contextRef="#ctx0" brushRef="#br0" timeOffset="15014.27">27880 5978 0,'25'99'0,"0"-49"16,-25-25-16,25 74 31,-25-74 1,0-75-32,0-99 31,49 25-16,1 75-15,74-1 32,-49 273-1</inkml:trace>
  <inkml:trace contextRef="#ctx0" brushRef="#br0" timeOffset="15277.54">26467 6697 0,'24'-25'0,"76"1"0,148-26 31,-100 25-31,125 0 16,-49 25 0</inkml:trace>
  <inkml:trace contextRef="#ctx0" brushRef="#br0" timeOffset="15460.45">26665 6871 0,'198'0'15,"-49"-25"1</inkml:trace>
  <inkml:trace contextRef="#ctx0" brushRef="#br0" timeOffset="16339.19">27533 6896 0,'0'25'31,"0"-1"-15,0 150 15,0-124-31,0 74 31,0-75 0,0-74-15,50-148 15,74 49 0,-99 124-31,-1 0 16,76 74 15,-76 1 1,76-1-1,24-99 0,-75-49-15,-24-1-1,-25 51 1,0 48 31,25 51-32,-25-50-15,25-1 16</inkml:trace>
  <inkml:trace contextRef="#ctx0" brushRef="#br0" timeOffset="16862.82">28203 7243 0,'-25'0'16,"50"0"-16,49-50 31,1-24-15,-1-25-1,-49-50 16,0 199 16,0-1-31,74 1-16,25 24 31,-50 1-15,-173-26 15,0-98-31,74 24 16</inkml:trace>
  <inkml:trace contextRef="#ctx0" brushRef="#br0" timeOffset="17071.59">28873 6672 0,'74'-24'16,"-74"48"0,25 51-1,0 24 1,24 174 31,-49-223-32</inkml:trace>
  <inkml:trace contextRef="#ctx0" brushRef="#br0" timeOffset="17437.27">29294 6921 0,'-24'99'16,"24"-74"-16,0 24 16,24 75-1,100-99 16,-74-50-15,-25-124 15,-124-49 1,-1 198-17,51 0 16</inkml:trace>
  <inkml:trace contextRef="#ctx0" brushRef="#br0" timeOffset="18272.81">29790 7218 0,'0'-99'15,"25"25"1,0-50 0,-50-25 15,25 124-15,-49 0-1,24 75 1,50 24 15,49 1-15,-24-26-1,49 50 32,-74-99-47,49 0 31,-24-24-31,24-26 32,1-49-17,-51 74 17,-24 50-17,75 49 1,49-24 15,-25-50-15,50-50-1,-100-49 1,-73-25 31,24 99-47,0 75 31,24 24-31,-24-24 16,75 272-1,-50 1 1,-125-51 0,-98-73-1,-25-125 1,49-123-1,100-100 1,98-50 0,51 26-1,99-26 1,-125 150 0</inkml:trace>
  <inkml:trace contextRef="#ctx0" brushRef="#br0" timeOffset="18617.07">28947 6871 0,'-25'0'0,"100"-50"31,173 25 0</inkml:trace>
  <inkml:trace contextRef="#ctx0" brushRef="#br0" timeOffset="19003.84">27632 6846 0,'-24'-25'16,"48"25"-1</inkml:trace>
  <inkml:trace contextRef="#ctx0" brushRef="#br0" timeOffset="19529.02">28029 6846 0,'-49'0'15</inkml:trace>
  <inkml:trace contextRef="#ctx0" brushRef="#br0" timeOffset="20085.72">31824 6548 0,'-74'-49'16,"49"24"-1,25 50 17,0 124-17,0-75 1,0 25-1</inkml:trace>
  <inkml:trace contextRef="#ctx0" brushRef="#br0" timeOffset="23139.93">14932 6722 0,'-24'0'16,"-1"0"187,25 25-188,-50 24 1,50-24-16,0 0 16,50 50 15,-25-75-31,49 0 31,-24 0-15,-1-50-1,-49 25 1,0-25 0,-25 26 15,-24 48-15,-1 26-1,25-25 1,25 25 15,25-26-15,0-24-1,-25-24 17,0-26-17,0 75 63,0 0-62,25-25 15,0 0-15,-1-25-1,-24 0 1,0 0 0,-24-25-1,-1 50 1,-25 0 0,25 50-1,25-25 1,0 25-1,25-26-15,0 1 16,0-25 0,24 0 15,-24-25-15,-25 1-1,0-51 1,-25 25-1,1 50 1,-51 25 0,26 0-1,-1 25 1,50-25 0,25-25 30,0-25-30,-25 0-16,24 25 16,-24-25-1,0 0 1,-24 0 0,-1 25-1,0 0 1,25 50 15,25-25-15,0-25-1,24 0 1,26 0 0,-51 0-16,1-25 15,-25 0 1,-25 0-1,-24 25 1,-1 25 15,25 0-15</inkml:trace>
  <inkml:trace contextRef="#ctx0" brushRef="#br0" timeOffset="23819.13">16222 6871 0,'-49'0'15,"24"0"-15,50 0 47,-1 0-15,26 0-17,74 0-15,75-25 16,173 25 15,-224-25-15,-123 25 15,0 0-15</inkml:trace>
  <inkml:trace contextRef="#ctx0" brushRef="#br0" timeOffset="24117.84">16842 6697 0,'50'0'32,"-25"0"-32,24 0 15,51 50 1,-51-50-16,26 49 16,-26 26-1,-123 49 32,49-124-31</inkml:trace>
  <inkml:trace contextRef="#ctx0" brushRef="#br0" timeOffset="24982.34">18008 6598 0,'-49'-25'15,"24"25"1</inkml:trace>
  <inkml:trace contextRef="#ctx0" brushRef="#br0" timeOffset="25105.65">17934 6573 0</inkml:trace>
  <inkml:trace contextRef="#ctx0" brushRef="#br0" timeOffset="25570.08">17934 6573 0,'-25'0'250,"0"0"-234,0 25-1,1 0 1,-26 0 0,25 49-1,25-49-15,25 99 32,25-74-17,148 24 16,-124-74-31</inkml:trace>
  <inkml:trace contextRef="#ctx0" brushRef="#br0" timeOffset="25918.88">18380 6821 0,'0'-49'0,"-25"73"31,25 1-15,25 50 0,74-75 15,26 0 0,-76-25-15,-49-25-1,-25 25-15,-49 1 16,-75 24 15,50 0-15,99 24-16,25-24 31</inkml:trace>
  <inkml:trace contextRef="#ctx0" brushRef="#br0" timeOffset="26475.77">18703 6772 0,'49'0'16,"-24"-25"-16,25 25 16,-1 25-1,-24-1 1,0 51-1,0-25 17,-25-75 15,25 0-32,-25 0-15,24 0 16,51-49 15,-1 74-31,-24 25 31,-1 49-15,-49 1 31,-24-75-32,24-50 1,0 25 0,24-25 15,26 1-15,-25 74-1,0 74 16,-1 0-15,1-74 0</inkml:trace>
  <inkml:trace contextRef="#ctx0" brushRef="#br0" timeOffset="27222.02">19521 6821 0,'0'-25'15,"0"1"1,0 73 15,0 51 1,0-26-1,0-124 0,0 1-15,0 24-16,25-25 15,50-24 17,-1 123-1,-24 26-16,-75-25 32,25-75-15,49-25-1,75-24-16,-99 74-15,0 0 16,99 49 15,-74 1-15,24-25 0,50 0-1,-25-25 1,-49 0-1,-25-50 1,-25 25 0,0 0-16,0 0 31,0 50 0,24 25-15,1 0-1,0-26 1</inkml:trace>
  <inkml:trace contextRef="#ctx0" brushRef="#br0" timeOffset="27349.13">20464 6648 0,'-25'0'15</inkml:trace>
  <inkml:trace contextRef="#ctx0" brushRef="#br0" timeOffset="27804.9">20886 6772 0,'-75'0'0,"50"-25"31,1 25-15,-26 0 0,25 99 15,25-24-16,25-51 17,0 1-32,24-50 15,-49 1 1,25-1-16,-25-99 31,-25-25-15,25 74-1,0 75 17,0 75-17,100 74 17,-1-75-17</inkml:trace>
  <inkml:trace contextRef="#ctx0" brushRef="#br0" timeOffset="28045.78">21580 6648 0,'-74'-25'0,"74"99"15,0 75 17,74 74 15</inkml:trace>
  <inkml:trace contextRef="#ctx0" brushRef="#br0" timeOffset="28475">22027 6672 0,'-100'124'0,"100"-99"16,0 50-1,0-50-15,25 24 16,-25-49 15,-74-49 1,49-125-1,50 75-16,198 74 17,-74 124-17,-124 25 17,-75-25-17,0-74-15,-123 50 31,98-75-15,51-25-16</inkml:trace>
  <inkml:trace contextRef="#ctx0" brushRef="#br0" timeOffset="28785.71">22597 6722 0,'-25'-50'15,"100"75"1,-51 25 0,1-25-1,-25 49 1,-74 25-1,-50-24 17,124-50-17,124-50 1,-25 0 0</inkml:trace>
  <inkml:trace contextRef="#ctx0" brushRef="#br0" timeOffset="30171.04">23986 8111 0,'0'25'31,"25"-25"-15,0 0-16,74 0 15,149 0 17,-25-50-17</inkml:trace>
  <inkml:trace contextRef="#ctx0" brushRef="#br0" timeOffset="30391.12">24457 7813 0,'50'-49'0,"0"49"15,74 49 1,-25 51 15,-50 49-31,-49-50 16,-99 149-1,50-199 1</inkml:trace>
  <inkml:trace contextRef="#ctx0" brushRef="#br0" timeOffset="30872.29">25450 8632 0,'-50'0'0,"75"0"32,24 0-32,51 124 31,-76-99-15,1 99-1,-25-25 1,-25-74-16,-24 49 15,-26-24 1,1-50 0,74-50 15,50 1-15,-1 24-1,26 25 16,-51 74-15,1-74 0,0 50-1</inkml:trace>
  <inkml:trace contextRef="#ctx0" brushRef="#br0" timeOffset="31295.14">25846 8508 0,'-99'-50'0,"99"150"31,-25 48 0,1-123-31,-1 25 16,0-50 15,25-99-15,50-25 0,123-25 15,-123 174 0,-25 49-15,-25-24-1,0-1-15,-25 1 16,50-1 0</inkml:trace>
  <inkml:trace contextRef="#ctx0" brushRef="#br0" timeOffset="31692.03">26318 8483 0,'-323'124'31,"348"-25"0,149-74 0,-125-50-15,-24-198 15,-74-74 0,24 173-15,25 198 15,0 124 1,49 125-1,-24-274-31</inkml:trace>
  <inkml:trace contextRef="#ctx0" brushRef="#br0" timeOffset="32908.91">27186 8508 0,'0'-25'16,"0"50"0,-25 74-16,25 75 31,0-50-15,50 74 15,-75-247 0,-25-100 0,26 74-31,48-49 16,-24 25-16,174-149 47,-124 248-47,98 99 31,-148 50-15,-99 25 15,-25-75-15,50-49-1,49 24 16,124 1 1,50-75-1,25-25-15,-26-99 15,-123 24-16,-74 51 17,-1 24-17,0 50 1,26 74 0,24-49-1,24 24 1,1-49-1,25 0 1,24-50 0,-24-25 15,-25 25-31,-1-49 16,1 49-16,-25 0 15,0 25 1,0 25-1,25 50 17,0-26-17,24-24 1,-24 0 0,0-50-1,-25-25 1,-25-24-1,0 24 1,25 1 0,0 24-1,25 25 1,75 25 0,-1-25-1,-50 25 1,1 49 15,-50 0-15,25 1-1,-25-25 1,49-26 0</inkml:trace>
  <inkml:trace contextRef="#ctx0" brushRef="#br0" timeOffset="33486.86">28501 9128 0,'0'-25'16,"24"1"15,1-51-15,25-49-1,-25 25 17,-25 74-32,0 0 15,24 100 16,51 24-15,49 25 15,-25-25-15,-74-49 15,-149-125 0,124 1 1,25 24-32</inkml:trace>
  <inkml:trace contextRef="#ctx0" brushRef="#br0" timeOffset="33614.78">29046 8830 0,'75'199'15,"-50"-149"1</inkml:trace>
  <inkml:trace contextRef="#ctx0" brushRef="#br0" timeOffset="33746.99">28997 8533 0,'-149'-75'0</inkml:trace>
  <inkml:trace contextRef="#ctx0" brushRef="#br0" timeOffset="34031.06">29394 8880 0,'-25'124'16,"74"-74"0,26-50 15,-50 0-31,-25-25 0,0-25 31,-25-24-15,-25 49-1,1 0 1</inkml:trace>
  <inkml:trace contextRef="#ctx0" brushRef="#br0" timeOffset="34365.35">29567 8905 0,'0'74'16,"0"-24"0,25 124 15,-25-199 16,25-50-32,49-49 1,25 50 15,-49 198 0,-50-74-15,0 74 0,25 0-16</inkml:trace>
  <inkml:trace contextRef="#ctx0" brushRef="#br0" timeOffset="36571.74">14883 8979 0,'0'-25'47,"25"1"-32,-1 24 1,-24-25-16,-24 50 62,24-1-46,0 26 0,0-25-16,0 0 15,24 0 17,-24-50-1,25 0-31,-25-25 31,0 1-15,-25 49 15,1 49-15,-1 26 15,50-50 0,-1-50-15,26 0-1,-50-25 17,-74 75-17,49 0 1</inkml:trace>
  <inkml:trace contextRef="#ctx0" brushRef="#br0" timeOffset="37347.17">14982 10517 0,'0'-25'32,"0"50"14,-25 50-14,25 24-1,50-50 0,-50-73 0,0-51 1,-50 50-1,25 25-31,-24 100 31,49 24 0,49-75 1,1-123-1,-25 49-15,-25-74-1</inkml:trace>
  <inkml:trace contextRef="#ctx0" brushRef="#br0" timeOffset="38067.1">15180 12799 0,'-24'0'15,"-1"0"32,25 25-47,-25 0 16,-25 74 15,75-74 16,0-149 0,-25 74-31,0 50 30,0 75-30,-25-150 62</inkml:trace>
  <inkml:trace contextRef="#ctx0" brushRef="#br0" timeOffset="41649.11">14957 3746 0,'0'24'47</inkml:trace>
  <inkml:trace contextRef="#ctx0" brushRef="#br0" timeOffset="44166.37">14957 3770 0,'0'25'0,"0"0"32,0 0 46,0 0-31,0-1-32,0 26 17,0 0-32,0 24 15,0 25 16,0-74-31,0 74 32,0-24-17,0-1 17,0 25-17,0-49 16,0 24-15,0 1 15,0-26-15,0 75 15,0-49 0,0-1-15,0 25 15,0 75-15,25-124 0,-25 98-1,0-98-15,25 124 16,-25-75-1,0 25 17,0-25-17,0 0 1,0 25 0,0-49-1,25-26 1,-25 1-1,0 49 1,0-24 0,0-26-1,24 1 1,-24-1 15,0 1-15,25 25-1,-25-26 1,0 26 0,0-26-1,25 26 1,-25-26 0,0 26-1,0-26 1,25 26-1,-25-1 1,0-24 15,0-26-15,25 26 0,-25-25-1,24 99 16,-24-75-15,0 1 0,25 49-1,-25-24 1,0-1 0,0 1-1,25 24 16,-25-50-31,0 26 16,0-1 0,0-24 15,0 49-15,0-25-1,0 1 1,25-1-1,-25-49 1,0 0-16,0 49 16,0-24-1,0 24 1,0 26 0,0-26-1,0 25 1,0 25-1,0 75 1,0-51 0,0 1-1,25 0 17,-25 50-17,24-75 1,-24 24-1,0-24 1,25 25 0,-25-99-1,0 148 1,0-148 0,25 124 15,-25-50-31,25 124 31,-25-174-31,0 174 31,0-99-15,25-25 0,-25 74-1,0-74 1,25 0-1,-25 0 1,24 0 0,-24 50-1,25-50 1,-25 99 0,25-74-1,-25 25 1,25-1-1,-25-24 1,25 50 15,-25-150-15,0 100 0,0-74-1,24 24 1,-24-50-1,25 75 1,-25-49 0,0 49-1,0-99 1,25 99 0,-25-50-1,0 50 1,0 0-1,25 25 17,-25-75-32,0 75 31,0-50-15,0 1-1,0-76 1,25 76-1,-25-76 1,0 51 0,0-1-1,0-24 1,0-25 0</inkml:trace>
  <inkml:trace contextRef="#ctx0" brushRef="#br0" timeOffset="45318.89">15205 12799 0,'0'-25'0,"0"50"93,0 0-77,0 0-16,0 24 31,25 51-15,49-51 15,-49-49-31,50-74 31,-50-1 1,-75 51-1,-25 48-16,1 76 17,74-76-17,25 26 1,0-50 15,24 0-15,-24 0-1,0-50 1,-25-49 15,-50 74-15,-24 25 0,24 75 15,25-50-31,25-1 31,50-24-15,-25-24-1,24-1 1,-49 0 0,-24 0-1,-1 25 1,-25 0-1</inkml:trace>
  <inkml:trace contextRef="#ctx0" brushRef="#br0" timeOffset="46358.38">15081 10641 0,'-25'0'16,"1"0"-16,-1 0 15,-25 50 32,75-1-31,0-49-1,0 0 17,24 0-32,-24 0 15,-25-74 17,-50 24-1,1 50 0,-26 124-15,75 0 15,25-99-15,74-25 15,-74 0-31,25-74 15,-50-1 17,-50 26-1,-49 98-15,74 1 15,50 49 0,0-74-31,49-50 31,-24-24-15,-50 24 0,0 0-16,-50 0 31,-24 50-16,24-25-15,-24 50 16,49-26 0,25 1-16</inkml:trace>
  <inkml:trace contextRef="#ctx0" brushRef="#br0" timeOffset="51020.83">15106 10790 0,'25'0'15,"0"0"1,-25-25 15,0 0-15,-25 50 109,25 0-125,0 25 31,25-50 0,-1-25-15,26-25 15,-50 25-31,0-24 16,-74 24 0,-26 50 15,51 99 16,74-75-32,24-24 1,26-74 15,-51-1-15,-24 25-1,-24 0 1,-1 25 0,25 50 15,0 0-15,0-26-1,25-24 1,-25 25-1,0-50 1,0 1 0,0-26-1,-50 50 1,25 0 0</inkml:trace>
  <inkml:trace contextRef="#ctx0" brushRef="#br0" timeOffset="56817.99">14957 1687 0,'-25'-25'16,"25"50"31,0 0-32,0-1 1,0 51 0,0-26-1,25 125 1,25-25 0,-50-25-1,74 124 16,-49-124 1,-25-149 30,-25 0-46,25 0-16,-25-74 31,50-50 0,50 25-15,-1 75 0,0 74-1,-24 24 16,-25 1-31,0-1 16,-25-24-16,25 50 16,-75 24-1,-74 0 32,49-74-31,51-25-1</inkml:trace>
  <inkml:trace contextRef="#ctx0" brushRef="#br0" timeOffset="57371.23">15404 2183 0,'-25'0'0,"25"-25"47,0 0-16,25 25-15,24 25 15,1 25-15,0-1-16,-1-24 15,150 173 16,-175-98 16,-48-100-47,-76-50 32,51-24-17,-1-150 16,75 26 1,25 148-17</inkml:trace>
  <inkml:trace contextRef="#ctx0" brushRef="#br0" timeOffset="58431.11">16197 2257 0,'25'0'0,"0"0"16,-25-25 0,25 25-1,0-74 17,-75 49-17,-124 50 16,125 0-15,-26 148 15,100-123-15,0 0 0,0-50-16,24 24 15,-24-24 1,0-24-1,25-76 17,-1-48-1,-49 172 0,25-24-15,0 75-1,24-26 1,26 1 0,-50-50-1,24 0 1,1-74 0,-25-1-1,0-24 1,-25 49-1,24-24 1,-24 49 0,25 25-1,25 75 1,-1 49 0,-24-50-1,25-24 1,-50-26-1,25-24 1,-50-49 31,25-1-47,0 25 16,0-99-1,49 50 1,26 24-1,-1 50 1,1 75 0,-51-1-1,1 25 1,-25-49 0,0 0-1</inkml:trace>
  <inkml:trace contextRef="#ctx0" brushRef="#br0" timeOffset="58692.73">17239 1885 0,'-25'-25'15,"25"25"32,-24 25-47,24 25 16,0 99-1,49 74 32,26-198-31,-75-50-1</inkml:trace>
  <inkml:trace contextRef="#ctx0" brushRef="#br0" timeOffset="59217.34">17388 1067 0,'0'-25'15,"0"50"-15,0 223 32,0-149-32,50 223 31,-26-148-16,1 0 17,0-373 30,-25 125-62,25-1 16,49-74-16,26 125 31,-51 24-15,1 49-16,99 199 15,-75-24 17,-49-175-32,-50 50 15,-74-49 1</inkml:trace>
  <inkml:trace contextRef="#ctx0" brushRef="#br0" timeOffset="59605.1">16123 2704 0,'-50'0'16,"249"-50"31,421-124-32,-223 75 32,-323 74-47,25 1 16,-49 24-1,-100 24 17</inkml:trace>
  <inkml:trace contextRef="#ctx0" brushRef="#br0" timeOffset="59851.76">16545 2753 0,'273'-24'15,"-174"-26"-15,149 0 31,-50 1-31,-123 24 16,-26 0 0</inkml:trace>
  <inkml:trace contextRef="#ctx0" brushRef="#br0" timeOffset="63367.02">15156 8954 0,'-25'-24'16,"0"24"31,0 0-32,0 49 1,1 26 31,24-50-32,49-25 17,26 0-17,-26-100 17,-49 51-17,-25-1 1,1 25-1,-1 25 1,-50 25 0,51 25-1,-1-1 1,25 1 15,49 0 0,1-100-15,0 0 15,-50 25-31,24-74 16,-48 74 15,-26 50-15,25 0-16,0 25 31,-24-1-31,49 1 31,25 0-15,24-50 15,1-75-15,-25 25-1,-25-49 1,0 74 0,-50 25-1,0 25 1,-24 50 0,49-26-1,25 26 1,25-75-1,0 0 1,24-25 0,-24-25 15,0 1-15,-25 24-1,-50 25 1,26 0-16,-1 0 15,-74 49 1,49 1 0</inkml:trace>
  <inkml:trace contextRef="#ctx0" brushRef="#br0" timeOffset="64106.88">15131 10840 0,'0'0'0,"25"-75"47,-25 100-16,-25 74 0,25-74-15,25-25-1,-1 0 17,-24-25-32,25 0 15,-25-49 1,-49 74 15,24 0-15</inkml:trace>
  <inkml:trace contextRef="#ctx0" brushRef="#br0" timeOffset="68454.64">18876 1761 0,'-24'0'0,"48"0"157,1 0-142,25-25 1,49 1-1,99-76 1,-98 75 0,-51 25-1,-24-24 1,0 24 0,-25 24 15</inkml:trace>
  <inkml:trace contextRef="#ctx0" brushRef="#br0" timeOffset="68778.24">19298 1315 0,'-25'-75'15,"50"75"1,74 25 15,-74 0-31,74 173 31,-49 224 16,-50-248-31,0-125 0</inkml:trace>
  <inkml:trace contextRef="#ctx0" brushRef="#br0" timeOffset="69586.05">20092 1414 0,'-25'-25'0,"25"50"32,0 198-1,0 25 0,0-149 0,0-74-31,-25-50 32,-24-74-17,49 50-15,0-224 31,49 223-31,50-99 32,50 174-17,0 198 17,-99-74-17,24 50 16,-74-175-15,-50-73 15,26-75 1,-1-149-17,74 124 1,75 25-1,-24 149 1,-1 99 15,-49-50-31,-1 100 16,-49 24 0,0-173-1,0 25 1</inkml:trace>
  <inkml:trace contextRef="#ctx0" brushRef="#br0" timeOffset="70338.74">21233 1488 0,'0'-49'16,"0"-1"-1,0 25-15,0 0 32,0-24-1,-25 49-15,-49 49-1,-26 125 16,51 49-15,49-123 0,49-51 15,75-198 0,-99 25-15,0 25 15,-25 149-15,25-1-1,0 51 17,-1-150-1,-24 0-16,25-49 1,0-25 0,-25 25 15,0 49 0,25 100-15,-25 49-1,74 25 1,-24 0 0,-1-25-1,-49-74 1,0 25 0,-24-25-1,-26-50 1,0-25-1</inkml:trace>
  <inkml:trace contextRef="#ctx0" brushRef="#br0" timeOffset="70650.46">21654 819 0,'-24'-25'15,"48"50"-15,-73-75 0,24 25 32,25 50-1,0 124 0,25 0-15,24 123-1,1-98 17,-50-124-32,0 24 31</inkml:trace>
  <inkml:trace contextRef="#ctx0" brushRef="#br0" timeOffset="70776.08">21530 1166 0,'25'-124'0,"25"124"32</inkml:trace>
  <inkml:trace contextRef="#ctx0" brushRef="#br0" timeOffset="71452.92">21654 1712 0,'75'24'0,"24"-123"32,-24-25-17,-51 0 1,1 50 0,-25-26-1,0 51 1,25 247 31,99 1-16,-25-175-15,0-98 15,-24-25-16,-1-75 17,-99-24-17,-74 173 17,25 50-17,24 24 1,50 1-1,50 0 1,-1-1 0,26 1-1,-50 123 17,-50 51-1,0-100-31</inkml:trace>
  <inkml:trace contextRef="#ctx0" brushRef="#br0" timeOffset="74947.3">19993 2480 0,'24'-24'15,"1"24"1,-25-25 15,25 25 16,-25 25-16,0-1 0,50 76-15,49 24 15,25-50 1,-75-74-17,51 0 1,98-25 31,-123 25-47,49-24 15,0 24 1,-100 0 0,-24-25 15,0 0-31</inkml:trace>
  <inkml:trace contextRef="#ctx0" brushRef="#br0" timeOffset="75205.89">20836 2604 0,'-25'-24'0,"50"24"47,49 0-31,-49 24-1,50 1 1,-51 25-16,26 49 31,-100 25-15,-49-49 15</inkml:trace>
  <inkml:trace contextRef="#ctx0" brushRef="#br0" timeOffset="77831.73">21779 2679 0,'-50'-25'32,"50"0"-17,0 50 32,0 0-47,0 25 16,25-26-1,24 51 1,-49-26 0,25-24-1,0 0 1,-50-25 15,0-25-15,25 0-16,-24-49 15,48-25 17,-24 74-32,75-50 15,49 75 1,-50 25 0,25 99 15,-99-99-31,25 50 31,-25-1 0,-25-99 1,1-49-17,24-25 1,124-26-1,0 76 17,-75 74-17,75 74 1,-74 0 0,-1 0-1,-49-24 1,25-50-1</inkml:trace>
  <inkml:trace contextRef="#ctx0" brushRef="#br0" timeOffset="78968.89">23019 2753 0,'0'-24'15,"25"24"1,-1-25 0,1 0 15,-74-50 16,-26 75-32,26 75 1,-51 24 0,100-24 15,50-1-15,0-74 15,-1-25-16,1-49 1,-50 24 0,25 25-1,-1-24 17,1 98-1,25 26-16,24-50 17,-49-75-1,0-49 0,-25 74-31,0-25 16,0 125 46,25-26-46,-25-24 0,24 25-1,1-25 1,0-50-1,0-25 1,-25-74 15,0 99-15,0-24 0,25 73 15,-1 51-16,1-25 1,0 24 0,0-49-1,-25 0 1,0-75 0,0 0-1,25-24 1,-1-1-1,26 26 1,0 24 0,-1 50-1,-24 49 1,25 26 0,-26-26 15,-24-24-16,0-26-15</inkml:trace>
  <inkml:trace contextRef="#ctx0" brushRef="#br0" timeOffset="79180.91">23292 2307 0,'-50'0'16,"75"25"15</inkml:trace>
  <inkml:trace contextRef="#ctx0" brushRef="#br0" timeOffset="83813.96">15453 3150 0,'0'-25'15,"25"1"1,25-1-1,123 0-15,75-49 32,447-50 15,-645 124-32</inkml:trace>
  <inkml:trace contextRef="#ctx0" brushRef="#br0" timeOffset="84035.98">15652 3299 0,'-50'-99'16,"249"74"0,-51 0-16</inkml:trace>
  <inkml:trace contextRef="#ctx0" brushRef="#br0" timeOffset="94261.09">15304 12973 0,'0'-25'16,"0"0"31,0 0-16,0 1 0,0 48 32,0 1-32,25 0 0,0-25-15,0 0-1,-25-25 1,0 0 15,0-24-15,-25 49 15,0 25-15,25 24 15,25 1-15,0-50-16,49 25 31,-24-25-31,0 0 31,-50-50-15,-25 0-1,-50 1 17,1 49-1,24 49-16,50-24 1,0 25 0,25-1-1,0-49 1,0 0-16,0 0 16,-1 0-1,1-49 1,-25-1-1,-25-24 1,-49 24 15,24 25-15,1 50 0,-1 0-1,50 25 1,0-26-1,74 26 1,-49-50 0,25-25-1,-25 25 1,0-49 0,-25 24-1,-25 0 1,-25 0-1,0 50 1,26 0 15,-1 0-15,25 24 0,0-24-1,25-25 1,-1 0-1,1 0 1,-25-25 15,0 0-15,-25 1 0,1 24 15,24 24-31,0 1 15,0 0 1,24 0 15,-24 0-15,25-25 0,-25-25-1,0 0 16,-25 25-31,1 0 16,-1 0 0,0 0-1</inkml:trace>
  <inkml:trace contextRef="#ctx0" brushRef="#br0" timeOffset="100323.82">15677 8930 0,'-25'-25'0,"50"25"156,24 0-156,522-25 47,-50 0 0,-472 25-47,26 0 16,-51 0 31</inkml:trace>
  <inkml:trace contextRef="#ctx0" brushRef="#br0" timeOffset="100658.11">16644 8706 0,'-50'0'16,"125"0"15,-26 0-31,75 0 16,75 50 15,-150 24 0,-24-24-31,-74 74 32,-26-25-1,75-74-15</inkml:trace>
  <inkml:trace contextRef="#ctx0" brushRef="#br0" timeOffset="101322">17587 8731 0,'-25'0'15,"0"25"1,25 0-16,-25 49 16,25-24-1,0-25 1,0 99 15,50-99-15,74-25-1,-50-50 17,1-25-17,-75 51 1,24-1 15,-24 50-15,0-1-1,0 26 1,50-25 0,-25-25-16,49 0 31,25 0 0,-99-99 0,-24 99-31,-26-50 16,0 50 15,50 25-31</inkml:trace>
  <inkml:trace contextRef="#ctx0" brushRef="#br0" timeOffset="101984.86">18529 8905 0,'0'-25'0,"0"0"16,-25 25 31,-124 124 0,174-24-1,25-125-30,-25 0-16,24-25 31,1-49-15,-50-50 15,-25 25-15,25 75-1,0 24 1,-25 74 0,25 75 15,0 0-15,50 0 15,74-24-16,-50-125 17,26-25-17,-51-74 32,-49 149-31,0 25 15,25 24-15,25-49-1</inkml:trace>
  <inkml:trace contextRef="#ctx0" brushRef="#br0" timeOffset="103266.88">19472 8979 0,'24'0'141,"-24"-25"-125,25 25-16,25-24 31,-25 24-16,99 0 17,-75 0-32,51 0 15,-51 0-15,75 0 32,-25 49-17,50 1 16,-74-25-15,49 74 0,49 0 15,-49 25-15,124 199-1,-74-75 16,49 25 1,-99-199-17,124 25 1,-99-74 0,25 25-1,99-1 1,-75-49-1,1 0 1,-1 0 0,-24 25 15,-100-25-15,-24 25-1,-1-25 1,1 0-1,-1 0 1,-24 0 0</inkml:trace>
  <inkml:trace contextRef="#ctx0" brushRef="#br0" timeOffset="103622.78">23242 10344 0,'0'0'0,"25"24"62,0-24-46,24 25-1,-24 0-15,74 49 32,-99-49-32,25 25 15,-25 49 16,-25-49-15,-24 24 0</inkml:trace>
  <inkml:trace contextRef="#ctx0" brushRef="#br0" timeOffset="105832.97">22448 9426 0,'0'0'0,"-49"-99"31,24 74-15,-25 25 15,25 25-15,-74 148 0,50-49-1,-1-49 1,50-26-16,-50 26 31,75 49 16,25-100-31,24-24-1,100-99 16,-1-223 1,-148 173-17,-25-25 1,-25 50 31,25 199 15,50-1-46,-25 75 0,0-99-16,24 148 31,-24-74-16,25-50 1,-1-74 0,1 0-1,-25-24 1,24-1 0,-24 0 15,0 0-16,0-24 1,0 24 0,-25 0-16,24-25 15,1 1 1,-50-1 15,1 50-15,-51 50-1,50 49 1,1 0 0,24-24-1,74-1 1,0-49 0,26-50-1,-1-74 1,-50 0-1,-49-1 1,0 51 0,0 24-1,0 99 17,0 50-17,-24 25 1,24 25-1,0-25 1,0-75 0,0-49-1,-25-124 17,25-50-17,25-74 1,24 24-1,-24 125 1,25-25-16,-1 74 16,-24 50-1,0 74 17,-25 50-17,-50-75 1,25-49-1,-24-75 1</inkml:trace>
  <inkml:trace contextRef="#ctx0" brushRef="#br0" timeOffset="106355.06">23589 9079 0,'0'0'0,"0"24"31,0 51-15,0 148 15,0 0 1,25-148-32,0 49 31,24-149 0,-24-99-15,-25 0-1,0 74 17,0 100-17,0 74 16,25-75-31,-25 1 16,50 0 0,24-75-1,25-50 1,-74-24 0,-25 25 15,-49 24-31,-51 50 31,75 0-15</inkml:trace>
  <inkml:trace contextRef="#ctx0" brushRef="#br0" timeOffset="107405.61">24259 9500 0,'-25'0'16,"0"0"0,25 25 15,0 25-31,25 24 16,25 0-1,-1-24 1,26-25-1,-26-75 17,-24 25-32,0-123 15,-25 73 17,0 50-17,0 100 1,25 74-1,24 148 1,-49-123 15,0 49-15,-49-148 0,24-75-16,-49-50 31,98-248 0,150 1-15,-50 173-1,0 24 17,-74 51-17,-50 24 16,-25 25-31,-25 50 32,25 24-17,50-24 1,25-1 0,74-24-1,-25-50 1,0-49-1,-24-50 1,-75 25 0,-25 49-1,25 25 1,-25 25-16,0 0 16,-24 124 15,24 0-16,25-25 1,25-24 0,0-75-1,24-75 1,1-123 0,-50 24-1,0 26 1,0 73-1,0 26 1,0 73 0,0 100-1,0 75 17,25 49-32</inkml:trace>
  <inkml:trace contextRef="#ctx0" brushRef="#br0" timeOffset="109695.65">24383 10840 0,'-25'0'0,"0"24"32,25 51-1,0-26-31,0 75 31,0-24-15,25-324 46,0 150-46,74-124 0,0 98 15,-24 100-16,-26 75 1,26 98 15,-1 26-15,1-1 15,-75-198-15</inkml:trace>
  <inkml:trace contextRef="#ctx0" brushRef="#br0" timeOffset="110254.04">24333 11038 0,'348'-50'31,"-175"50"0,-98 0-31,49 0 16,-75 0-1,-49 25 32,0 25-47,-24 49 16,24 124 15,0 25-15,24-74 15,-48-248 0,-1-75-15,0 50-16,25-1 15,25-173 1,49 75 15,50 173 1,-99 100-17,-25 73 16,-50-73-15,1-50 0,24-25-1</inkml:trace>
  <inkml:trace contextRef="#ctx0" brushRef="#br0" timeOffset="110657.28">25350 10988 0,'25'50'0,"-25"24"16,-25 299 31,1-200-16,24-148-16,-25-223 17,50-26-1,-1 51-15,1 98-16,50-49 15,-51 124 1,26 25-1,-25 124 17,-75 25-1,-24-125-15</inkml:trace>
  <inkml:trace contextRef="#ctx0" brushRef="#br0" timeOffset="110918.98">24284 11658 0,'-25'-25'16,"50"25"-16,471-124 47,-298 100-31,-123 24-16</inkml:trace>
  <inkml:trace contextRef="#ctx0" brushRef="#br0" timeOffset="111052.85">24730 11757 0,'-99'50'0,"173"-50"0,1 0 15,148 0 1</inkml:trace>
  <inkml:trace contextRef="#ctx0" brushRef="#br0" timeOffset="112419.08">26888 10889 0,'0'-99'16,"0"0"0,-99-50 15,-174 75 0,100 74-15,-75 148 15,272-48-15,348 73 15,-74 1 0,-248-100-15,-224 75-1,-124-99 17,100-50-17,148-75 17,199 1-17,50 74 1,-75 50 15,-50 24-15,-24-24-1,74-1 17,-75-49-32,100-49 31,-74-1-16,-51-74 1,-24 49 0,-24 26-1,-1 49 1,0 49 0,25 26-1,25-1 1,49-24-1,1-25 1,49-50 0,-75 0-1,1-49 1,-25-50 0,-75 49-1,0 26 16,26 49-15,-51 24 0,100 1-1,0 25 1,74 24 0,-25-24-1,-49 24 1,0 1-1,0-50 1,0-25 15,-25-25-15,0-25-16,0-24 16,0-26 15,0 76-16,24 73 17,-24-24-32,25 50 15,0 24 1,25-50 0,-26 1-1,1-50 1,-25-25-16,0-24 15,0-26 1,0-74 0,0 75 15,0 24-31</inkml:trace>
  <inkml:trace contextRef="#ctx0" brushRef="#br0" timeOffset="112945.9">27980 11385 0,'24'50'0,"-24"-25"16,125-75 31,-26-24-16,-50-100-15,-123 149 31,24 75-32,50 24 1,50 1 15,74-26-15,50-24 15,-26-124-15,-123-50-1,-99 0 16,49 124 1,25 50-17,99 99 1,-24-24 0,24 123 15</inkml:trace>
  <inkml:trace contextRef="#ctx0" brushRef="#br0" timeOffset="113102.1">29121 11212 0,'-25'0'0,"0"0"15,-49 49 17</inkml:trace>
  <inkml:trace contextRef="#ctx0" brushRef="#br0" timeOffset="113314.75">27360 11981 0,'74'-75'0,"0"50"15,-24 25 1,74-24-16</inkml:trace>
  <inkml:trace contextRef="#ctx0" brushRef="#br0" timeOffset="113487.15">27707 12030 0,'-50'25'0,"199"-50"16</inkml:trace>
  <inkml:trace contextRef="#ctx0" brushRef="#br0" timeOffset="114154.09">29220 11286 0,'-25'0'16,"50"0"0,49-25 15,-24 25-31,124 0 15,123-49 32</inkml:trace>
  <inkml:trace contextRef="#ctx0" brushRef="#br0" timeOffset="114377.99">29666 11013 0,'-24'0'15,"48"0"-15,-24 0 16,25 25 0,99 99 15,-99-25-16,-50 75 1,-24-75 0</inkml:trace>
  <inkml:trace contextRef="#ctx0" brushRef="#br0" timeOffset="115068.25">30559 10740 0,'-24'-49'0,"24"24"31,0 50 1,0 0-32,99 322 62,-74-273-46,-25-49-16</inkml:trace>
  <inkml:trace contextRef="#ctx0" brushRef="#br0" timeOffset="115255.09">30138 10616 0,'-75'-173'15,"224"173"1,-50 0-16,25 0 16</inkml:trace>
  <inkml:trace contextRef="#ctx0" brushRef="#br0" timeOffset="115434.71">30411 11385 0,'272'-74'0,"-197"24"16</inkml:trace>
  <inkml:trace contextRef="#ctx0" brushRef="#br0" timeOffset="116216.78">31055 11385 0,'-24'0'15,"24"-24"-15,49-51 32,26 1-17,-26-26 1,1-123 31,-125 174-32,1 98 17,148 75-17,51-25 16,-76 26-15,-49-51 15,25-74 16,0-25-31,0 0-16,-1-24 0,1-1 15,50-99 1,-51 124 0,1-123 15,-50 148-15,-49 74 15,124 0 0,98 75-15,-148-124-1,25 50 17,-50-51-32,-24-24 15,24-24 1,25-26 15</inkml:trace>
  <inkml:trace contextRef="#ctx0" brushRef="#br0" timeOffset="116721.11">31700 10988 0,'25'0'16,"-25"50"30,25 0-30,25-26 15,49-24 1,-25-74-17,-49 0 16,-25 49-15,0 74 31,50 26-31,-26-50-1,1-25-15,50 0 31,24-50-15,-49-24 0,-26-26 15,-48 175 16,24-26-47,0-24 0,74 124 31</inkml:trace>
  <inkml:trace contextRef="#ctx0" brushRef="#br0" timeOffset="117327.24">31502 12055 0,'-50'-25'16,"1"100"15,49-51-31,25 51 16,-1-50-1,26-25 17,24-50-17,1-173 1,-100 74 15,-25 75-15,26 74-1,-1 74 17,25-49-32,25 24 15,74-49 1,0-173 15,-99 49-15,0 25 15,0 173 0,0 0-15,25 199-1,0-174-15</inkml:trace>
  <inkml:trace contextRef="#ctx0" brushRef="#br0" timeOffset="118609.92">31353 12774 0,'0'-24'47,"0"-1"-32,-25 0 1,25 75 46,-24-26-46,24 51 0,0-1-16,0 25 15,0-49 1,0 0-1,-25-50 17,0-100-1,25 51-15,99-298 15,0 223 0,-49 124-15,-75 173 15,-24-49 0,49-99-15,24 0-1,26-25 1,24 25 0,1 24-1,-50-24-15,-1 49 16,-48-24 0,-51 0 15,1-50-16,-1 0-15,1-50 32</inkml:trace>
  <inkml:trace contextRef="#ctx0" brushRef="#br0" timeOffset="119527.77">31750 12874 0,'0'-25'16,"0"149"31,25-25 0,0-99-16,24-74-15,1-26 15,-50 125 0,0 25-15,74 49 31,1-99-32,-51 0-15,76-50 16,24-74 31,-149 100-32,-74 24 17,74 24-32,0-24 0,0 50 31,50-25 0,25-25-15,123 0-1,-123-25 1,49 0 0,-74 25-1,-25 50 1,-25 123 15,0-24-15,25 0-1,-24 74 1,-26-173 0,-24-25-1,-1-50 1,1-49 0,49-26-1,0 26 1,99-50 15,26 50-31,24 24 16,0 0-1,49 1 1</inkml:trace>
  <inkml:trace contextRef="#ctx0" brushRef="#br0" timeOffset="119666.15">32965 13072 0,'0'-25'47,"-24"25"-31</inkml:trace>
  <inkml:trace contextRef="#ctx0" brushRef="#br0" timeOffset="119990.07">31775 13370 0,'-25'0'0,"50"0"16,24-25-1,1 25 1,173 0 15,-24 0-15,-150 0-1</inkml:trace>
  <inkml:trace contextRef="#ctx0" brushRef="#br0" timeOffset="120148.56">31750 13494 0,'50'0'15,"24"0"1</inkml:trace>
  <inkml:trace contextRef="#ctx0" brushRef="#br0" timeOffset="130821.98">15230 8954 0,'-25'0'16,"0"0"77,1 0-77,-1 0 15,0 25-15,0 0 31,25 50-16,25-51 0,0-24-15,0 0-16,74 0 31,-25-49 0,-74-26 1,-25 50-17,-49 1 16,-25 123 1,49-49-17,50-1 1,25 1 15,25-50-31,24 0 31,-24-25-15,-26 0-16,1-24 16,-25-1-1,0 25 1,-25-25 15,-49 50-15,24 25-1,26 25 1,-1 0 0,25-26-1,0 26 1,25-50 0,49-50-1,-24 26 1,-26-1-1,1-25 1,-25 0 0,-25 26-1,-24 24 17,-1 0-17,1 74 1,24-49-1,25 25 1,0-26 0,25 1-1,24-50 1,1 25 0,-1-74-1,-24 24 1,-25 1-1,-49-1 1,24 50 15,-25 25-15,-24 49 0,49-49-1,25 0 1,25-25-1,0 0 1,24-25 0,1 0-1,-25 0 1,-25-24 0,0-1-1,-50 50 1,-24 50-1,24-25 1,25 24 15,25-24-15,0 0 0,75-25-1,24 0 1,-74 0-1,-1-50 1,1 25 0,-25 1-1,-25-26 1,-24 50 0,-1 50-1,25-1 1,25 26 15,0-50-31,50-1 31,-25-24-15,24 0 0,-24-24-1,-25-26 1,0-25-1,-25 51 1,-24-1 0,-26 50-1,26 24 1,-1 1 0,50 24 15,0-49-31,25-25 31,25 0-15,-1-25-1,1-24 1,-1-1 0,-49 0-1,-24 1 1,-26 24-1,0 50 1,1 49 0,-1-24-1,50-25 1,0 0 15,25-25-31,25 0 31,-1-50-15,-24 25 0,-25 0-1,-25 0 1,-74 25 0,25 25-1,-26 25 1,76-25-1</inkml:trace>
  <inkml:trace contextRef="#ctx0" brushRef="#br0" timeOffset="138537.49">15354 10641 0</inkml:trace>
  <inkml:trace contextRef="#ctx0" brushRef="#br0" timeOffset="139364.89">15230 10765 0,'0'25'31,"0"0"-15,-25 0 0,25 24 15,0 1-16,25-50 1,0 0 0,-25-25-1,0-25 1,-25 26 0,-25-26 15,-24 75-16,-25 49 17,74-49-17,25 25 1,25-50 0,74 0 15,-25-75-16,-49 1 17,-25 24-17,0 1 1,-49 73 15,-51 125 0,100-99-15,25-25 0,25-75 15,-25 0-15,-1 1-1,-48-26 1,-1 75-1,-50 50 1,51-25 0</inkml:trace>
  <inkml:trace contextRef="#ctx0" brushRef="#br0" timeOffset="140251.84">15478 13047 0,'0'-25'15,"0"-24"1,0 24 15,-25 0-15,-24 25 31,49 25-47,-50 25 15,50-26 1,0 26-1,25-50 17,0 0-17,0-50 1,-25 1 0,0-26-1,0 51 16,-50 123-15,50-50 0,0 1 15,50-50 0,-26-50-15,-24 1-1,0 24 1,-24 25 15,-1 0-31</inkml:trace>
  <inkml:trace contextRef="#ctx0" brushRef="#br0" timeOffset="143967.03">15180 8979 0</inkml:trace>
  <inkml:trace contextRef="#ctx0" brushRef="#br0" timeOffset="144188.14">15180 8979 0</inkml:trace>
  <inkml:trace contextRef="#ctx0" brushRef="#br0" timeOffset="144670.9">15180 8979 0,'0'25'390</inkml:trace>
  <inkml:trace contextRef="#ctx0" brushRef="#br0" timeOffset="144946.91">15180 9029 0,'0'0'15,"-24"0"17</inkml:trace>
  <inkml:trace contextRef="#ctx0" brushRef="#br0" timeOffset="145474.72">15156 9029 0,'0'25'47,"0"0"16</inkml:trace>
  <inkml:trace contextRef="#ctx0" brushRef="#br0" timeOffset="145692.81">15156 9079 0,'0'24'16,"-25"-24"15,25 25 16</inkml:trace>
  <inkml:trace contextRef="#ctx0" brushRef="#br0" timeOffset="147029.73">15230 9103 0,'-25'0'94,"0"0"-94,25 25 31,0 0 0,25-50 1,0 0-17,0 1 1,-25-1 15,0 0-31,-25-25 16,0 50 15,-24 50-15,24 0-1,0-1 16,50-24 1,0-25-17,-1 0-15,26-50 16,-50 1 15,0 24-15,-25-25-1,-24 50 1,24 25 0,-25 0-1,1 49 1,49-24 15,24-50-15,26 0-1,0-25 1,24-24 0,-74 24-1,0-50 1,-25 26 0,-49 49 15,49 0-31,-49 49 31,49 1-15,0 0-1,25-26 1,25 26 0,0-50-1,49 0 1,0-50-1,-49 26 1,-25-76 0,-25 51-1,1 24 1,-1 0 0,-25 75 15,1-1-31,24-24 31,25 25-15,49-50 15,-24 0-31,25-25 16,-1 25-1,-24-50 1,-25 1-1,-49 49 1,24 0 0,-50 24 15,51 1-31,24 0 16</inkml:trace>
  <inkml:trace contextRef="#ctx0" brushRef="#br0" timeOffset="148094.73">15255 9029 0,'0'0'16,"-25"0"-1,0 0 95,0-25-79,1 25-15,-26 0 15,0 0 0,26 25-15,-76 49-1,51-74-15,-75 75 32,-223 98-1,247-123-31,-371 223 31,124-50-15,124-74-1,-447 149 32,347-174-31,174-50 0,50-24-1,-50-1 1,75-24 15,24-25-15,26 0-1,48 0 188,1 0-203,0 0 16</inkml:trace>
  <inkml:trace contextRef="#ctx0" brushRef="#br0" timeOffset="151037.94">11832 10691 0,'25'0'63</inkml:trace>
  <inkml:trace contextRef="#ctx0" brushRef="#br0" timeOffset="153518.95">11857 10691 0,'-25'0'94,"0"0"-47,0 0-32,25 49 1,-25-24 15,25 0-15,25-25 31,0 0-47,0-25 15,0-24 17,-50-26-1,0 50-16,-49 50 32,24 25-31,50 24 15,0-49-15,50 0 15,49-50-15,0-25-1,-74 26 1,-25-51 15,0 50-31,-50 25 16,25 0-1,-49 0 1,-25 75 0,74-75-1,0 99 1,50-49 31,25-50-47,74 0 31,-50-50-15,-24 25-1,-50-24 1,0 24-16,0 0 16,-75 0-1,-24 50 1,74 0-1,-74 24 1,74 1 0,25-25-1,0 0 1,75-25 0,-1 0-1,-24-25 16,24-25-15,-74 25 0,-50-24-1,1 49 1,-1 0 0,-24 25-1,-1 49 1,26-24-1,74-1 1,24-49 0,26 0-1,24 0 1,-25-25 15,-49-24-15,-25 24-1,-25-25 1,0 50 0,-24 0-1,-1 25 1,25 0 0,25 0-1,0 0 1,50-25-1,0 0 1,24-50 15,-49 50-15,-50-74 0,0 49 15,-24 25-16,-1 25 1,-24 24 0,49-24-1,25 25 1,25-50 0,24 0-1,26 0 1,-26-25-1,-24 0 1,-50-49 0,25 49-1,-25 25-15,-24 0 16,24 0 0,-25 0 15,26 49-16,24 1 1,24-25 15,1-25-15,25-25 0,-25 25-16,24-25 15,-49-24 1,-25 24-1,1-25 1,-26 50 0,-49 0-1,24 50 1,26-1 15,49 1-15,49-50 31,-24 0-47,0 0 15,49-25 1,-49 0 0,25-24-1,-50 24 1,-25 0-1,0 25 17,0 25-32,-24 0 15,24 24 17,50 1-17,0-25 1,24-25-1,1 0-15,-25-25 16,49 25 0,-49-50-1,-25 1 1,-25 24 0,0 0-1,-49 50 1,24 0-1,25-25 1,1 0 0,48 0 31</inkml:trace>
  <inkml:trace contextRef="#ctx0" brushRef="#br0" timeOffset="156591.06">11782 10889 0,'-25'0'16,"25"-25"15,-24 25 266,24 25-172,24 0-94,-24 0 0,0 0-15,0-1 0,0 1-1,25 25 1,-25-1 0,0 1-1,25 0 1,-25 24-1,25 25 1,24 1 0,-49-1-1,25-25 1,-25 1 0,25-26-1,0 75 16,-25-25-15,25 1 0,-1-26-1,-24 1 1,0-51-16,0 26 16,0 0-1,0-1 1,25 1-1,-25-25 1,0 24 0,0-24-1,0 0 32,0 0-31,0-1 62,25-24-31,-25 25 172,0 0-204,0 0-15,0 0 16,0-1 15,0 1-31,25-25 47,0-25-31,-25-24-1,24-1 1,-24 1-1,-24-1 1,-1 25 0,0 25-1,25 25 1,-25-25-16,0 25 16,-24 24 15,24-24-31,25 0 15,25 0 17,0-25-17,-1-25 1,26-25 0,-25 1-1,-50-26 1,-25 26-1,-49 49 1,74 25 0,-49 24-1,74-24-15,-25 0 16,25 24 0,25-24-1,0-25 1,49-25 15,-24 1-15,-25-1-1,-1-25 1,-48 1 0,-1 49-1,0 24 1,-25 51-1,50-50 1,0-1 0,25-24 15,0-24-15,25-1-1,-50-25 1,0 1-1,0 24 17,-50 74-17,25 1 1,-24-25 0,49 24-1,0-24-15,24 0 16,1-25-1,50 0 1,-1-50 0,-49 26-1,-25-26 1,-25 50 0,-25 0 15,-74 74-16,50 1 1,24-26 0,50-24-1,50-25 1,24 0 0,26 0-1,-26-49 1,-49-1-1,0 0 1,-50 26 0,25-1-1,-50 74 1,25-24 0,1 0-1,24 0 1,24-25-1</inkml:trace>
  <inkml:trace contextRef="#ctx0" brushRef="#br0" timeOffset="157883.23">12154 12774 0,'0'0'0,"-49"0"16,24 0 78,25 25-47,0 0-32,0 0 1,0 24-16,25 51 31,-1-1-15,-24-50-16,50 26 15,0 123 32,-25-24-15,-25-149-17,24-25 1,-24-99 31,0 74-47,-24-25 31,24 1 0,-25 49-31,0 0 31,0 0-15,25 24-16,-25 1 0,0 74 16,25 1 15,0 24-31,25-50 16,25 0 15,-25-49-16,24-74 1,-24-26 0,25-24-1,-50-25 1,-25 74 0,0 26-1,0 48 1,-49 76-1,49-51 1,25 1 0,0-25-1,25-25 17,0-25-17,0-25 1,-1 25-1,-24-24 1,-24 74 15,-26 49-15,25 25 0,25-49-1,0-1 1,25 1-1,0-50 1,0-25 0,-1-24-16,1-26 15,-25 1 17,0-1-17,-25 51 1,1 24-1,-1 49 1,0-49 0,25 25-1,25-25 1</inkml:trace>
  <inkml:trace contextRef="#ctx0" brushRef="#br0" timeOffset="160456.95">12303 13618 0,'25'-25'0,"-25"50"156,0 0-156,-25 24 15,0 150 1,25-51 0,0 100 15,25-148-15,0 123-1,-25-149 1,0-24-1,0-25 17,0 0 265,0-1-282,0 1 1,25 0-16,0 0 15,-1-25 1,1 0 0,0 0-1,0 0 1,-25-25 0,0 0-1,-25 0 1,0 25-1,-24 0 17,24 25-17,25 0 1,0 0 0,49-25-1,-24 0 16,25-25-31,-25 0 32,-25 0-32,24 25 15,-24-49 1,-24 49 15,-1 49-15,0-49-1,25 25 1,25-25 0,-25 25-16,49-25 15,-24-25 1,0 25 0,-25-25-1,0-24 16,-25 49-31,0 0 16,-24 0 0,-1 25-1,-24 24 1,74-24 0,49-25 15,1 0-16,-25 0 1,0-25 0,-25 0-16,0-24 15,-50 24 1,25 0 0,-24 25 15,-26 25-16,-49 49 1,74-49 0,50 25-1,75-50 17,24-25-17,0-25 1,-74 1-1,-25-1 1,-49 1 15,-26 73-15,50 1 0,-24 0-16,-26 25 15,26-1 1,49 1-1,24-50 1,51 0 0,-1 0-1,1-25 1,-26-25 0,-24 1-1,-50 49 1,-49 0-1,24 49 17,-24-24-17,49 25 1,50-25 0,25-25-1,24 0 1,-24-25-1,-26-25 1,-24 25 0,0 1-1,-49-1 1,-1 74 0,1-24-1,24 25 1,50-25 15,24-25-15,1 0-1,49-50 1,-74 0 0,-25 1-1,-25-1 1,0 50-1,-74 50 1,49-1 0,1-24-1,49 25 1,25-25 0,24-25-1,1 0 16,-1-25-15,-24 0 0,-25-25-1,0 1 1,-49 49 0,24 0-1,-50 25 1,51-1-1,24 1 1</inkml:trace>
  <inkml:trace contextRef="#ctx0" brushRef="#br0" timeOffset="163234.07">12402 14932 0,'25'-24'0,"-25"-1"31,25 25 0,0 0 266,0 25-281,49-1 15,-49-24-31,24 25 16,26-25 15,24 25-16,-25 0 1,26 0 0,-26-1-1,-24 1 1,-1-25 0,1 50-1,0-50 1,24 49-1,-24-24 1,-1-25 0,26 25-1,-26 0 17,26-25-17,-1 25 1,75 24-1,-50-24 1,25-25 0,74 50-1,-98-25 1,-1-1 0,0-24-1,-24 50 1,49-50-1,0 50 1,-50-1 0,-24-24 15,24 0-15,-24 0-1,-1 24 1,26 1-1,-26-1 1,1-24 0,24 0-1,1 25 1,-50-26 0,-1-24-1,1 0 1</inkml:trace>
  <inkml:trace contextRef="#ctx0" brushRef="#br0" timeOffset="163610.76">15602 15949 0,'0'25'62,"25"-25"-46,25 0 15,-50 25-31,49-25 16,-24 0 0,-50 0 109,0 0-110,1 0 16,-1 0-31,0 0 16</inkml:trace>
  <inkml:trace contextRef="#ctx0" brushRef="#br0" timeOffset="165741.82">15577 15925 0,'-24'-25'31,"24"0"31,-25 25-15,25 25-31,0 0 0,0 49 15,0-24-16,49-1 1,1-49 15,-25 0-31,0-25 16,24-24 15,-49-75-15,-74 25 15,49 74 0,-25 74-15,26 26 15,24-1-15,0 1-1,24-51 1,1 1 0,0-25-1,0-49 17,0 24-32,-25 0 0,24-25 31,-24-24-31,-49 24 31,24 50-15,0 25-1,0 25 1,1-1 0,24 1-1,0 0 1,49-1-1,1-74 17,-50 1-32,25-26 15,-1 0 1,-48-24 0,-1 24-1,0 50 1,0 25 15,0 25-15,25-1-1,0 1-15,0 0 32,25-50-17,25 0 1,-25-25-1,-25-50 1,0 1 0,0 49-1,-25 0 1,0 75 0,25 24-1,0-24 16,0-25-31,0 0 32,25-50-1,0 0-15,-25 0-1,0-24 1,-25 24-1,0 25 1,0 49 0,25-24-16,0 0 15,0 25 1,50-26 0,-25-24-1,49-24 1,-49-26-1,0-24 17,-50 49-1,0 25-15,-25 49-1,26-24-15,-1 25 31,25-25-15,25-25 0,-25-25-1,24 0 1,1 25 0,-25-25-16,0-24 15,-25 24 1,-24 0 15,-1 124 0,50-74-31,0 25 32,0-26-17,25-24 1,0 0-16,24-24 31,-49-26-31,25 25 16,-50-49-1,1 24 1,-26 50 0,25 50 15,25-1-16,0-24 1,0 0 15,0-50-15,0 0 0,0 1-1,0-51 1,0 50-1,0 1 1,0 98 0,0-24-1</inkml:trace>
  <inkml:trace contextRef="#ctx0" brushRef="#br0" timeOffset="167205.82">15701 16594 0,'-24'0'0,"24"-24"31,0-1-16,-25 25 17,25-25-1,0 50 203,0 0-218,25 74 0,-25-50 15,24 1-31,-24 24 15,25 26 1,0-26 0,-25 0-1,25 26 1,0-26 0,-1 75-1,1-75 1,0 75-1,0-99 1,0 123 0,-25-123-1,24 74 1,1-50 15,-25 26-15,25-26-1,0 50 1,-25-50 0,0-24-1,0-25 1,0 0 0,25 0-1,-25-1-15,0 1 16,0 0-1,24 0 1,-24 24 0,0-24-1,25 0 1,-25 0 15,0 0 0,0-1-15,25-24 0</inkml:trace>
  <inkml:trace contextRef="#ctx0" brushRef="#br0" timeOffset="169745.77">14089 9004 0,'-74'0'31,"49"0"-15,-25 25-1,-24 0 1,-50 0 0,-25 49-1,50-24 16,24 24-15,26-24-16,-150 123 31,75-49 16,124-99-31,-25-25 46</inkml:trace>
  <inkml:trace contextRef="#ctx0" brushRef="#br0" timeOffset="170154.62">13072 9227 0,'25'-24'15,"-25"-1"1,-25 50 46,0 49-46,-24 25 0,24-24-1,-25 24 1,-24 25 0,49 0 30,25-99-30,99 49 15,25-74-15,-25 25 0</inkml:trace>
  <inkml:trace contextRef="#ctx0" brushRef="#br0" timeOffset="173282.82">10492 8186 0,'0'0'16,"-24"-25"-1,24 0 32,-25 25-31,0-50 15,25 75 47,0 25-62,25 74-1,0-50 1,49 174 0,0-74-1,-24-75 1,-25-25 15,-25-123 0,-25-26-15,0-73 15,50 24-15,74 24 0,-49 150 15,-25-25-31,-1 24 15,26 100 17,-50-74-17,-74-51 1,-1 1 0,50-25-1</inkml:trace>
  <inkml:trace contextRef="#ctx0" brushRef="#br0" timeOffset="173684.12">10914 8483 0,'-25'-25'15,"50"50"32,0 0-31,24 74-1,1-24 1,0 24 15,-26-99-31,-24 25 16,-49-100 31,24 50-47,25-173 31,0 49-15,0 100-1,25 24 1</inkml:trace>
  <inkml:trace contextRef="#ctx0" brushRef="#br0" timeOffset="174609.87">11212 8582 0,'-25'0'0,"50"0"16,0 0 0,49-74 15,-74 0-15,0 49-1,-50 50 32,26 74-31,24-25 15,0-49-31,0 0 0,24 0 31,26-75-15,-25 0 15,0-74-15,-25 75 15,0 98 0,24 26 0,-24-26-31,25-49 32,0 0-17,0-74 17,-25 24-32,25-24 15,-25 24 1,24 1-1,1 148 32,-25-49-47,25 24 16,-25-49 0,0 0-16,25-25 15,0-25 16,-25 0-15,24-74 0,-24 49-16,25 25 15,25-74 1,-25 99 0,24 50-1,-24-1 1,49 26-1,-24-26 1</inkml:trace>
  <inkml:trace contextRef="#ctx0" brushRef="#br0" timeOffset="174858">12179 8086 0,'-25'0'0,"0"-24"32,25 148-1,0-75-15,100 50 15,-1-99-16,-74-24 1</inkml:trace>
  <inkml:trace contextRef="#ctx0" brushRef="#br0" timeOffset="176176.98">12353 7392 0,'-99'-99'16,"74"99"-16,25 49 16,0 1-16,0-1 15,0 100 1,49 25 0,125 223 15,-100-298-16,1-25 1,-1-123 15,-74 24-15,25-149 0,0-49 15,-25 248 16,0 0-47,0 24 15,49 51 1,-49-51 0,50-24 15,-25-50-16,0-49 1,24-125 15,-49 150-15,25 73 15,25 125 0,-1-74-15,-49-26 0,0-73 15,0-1-31,0-50 16,25-49-1,-25 50 1,25 24 15,0 50-15,-1 50-1,1 24 1,0-24 0,25-25-1,-25-50 1,-1-50-1,26-49 1,-25 25 0,-25 25-1,0 49 1,-25 50 0,0 0-1,0 74 1,25 0-1,0-25 1,0-49 0,25-50-1,-25-24 1,50-100 0,-25 25-1,-1 74 1,1 125-1,0 98 1,0 51 0,0 73-1,-25-148 1,0-50 0,-25-74-1,-25-25 16,1-124-15,24 0 0,25-25-1,0-24 1,25-26 0,-1 125-1</inkml:trace>
  <inkml:trace contextRef="#ctx0" brushRef="#br0" timeOffset="176380.77">12998 7268 0,'0'-25'16,"-25"0"15</inkml:trace>
  <inkml:trace contextRef="#ctx0" brushRef="#br0" timeOffset="177067.05">11410 9128 0,'0'-25'15,"-25"125"17,25-26-1,50 50 0,-25-124-15,0-25-1,-1 0 1,1-24-16,-25-1 16,-49-99 15,24 125-15,-25 48 15,25 1-16</inkml:trace>
  <inkml:trace contextRef="#ctx0" brushRef="#br0" timeOffset="177754.83">11633 9079 0,'0'-25'16,"0"50"15,0-1-31,75 26 32,-1-50-1,1 0 0,-26-50-15,-49 26-1,0-1-15,0-25 32,0 75-1,25 0-31,0 0 15,49-1 17,25-24-17,1-49 1,-51-51 15,-49 76-31,-49-125 31,-26 25-15,26 74 0,24 100 15,50 24 0,-1 25-15,150 100-1,-50-100 17</inkml:trace>
  <inkml:trace contextRef="#ctx0" brushRef="#br0" timeOffset="177879.17">12129 8905 0,'25'-25'16,"50"-25"0</inkml:trace>
  <inkml:trace contextRef="#ctx0" brushRef="#br0" timeOffset="191078.91">11931 12824 0,'-25'0'16,"25"-25"30,0 0 17,0 1-32,0-1-15,-25 25-1,1 25 17,-1-1-17,0 1 1,50-25 15,74-25-15,-49 1-1,-26-1-15,51 0 16,-50 0 0,-75-24 15,-99-1 0,0 75-15,100 24 15,24-24-15,50-25-1,0-25 17,-1-24-17,-24 24 1</inkml:trace>
  <inkml:trace contextRef="#ctx0" brushRef="#br0" timeOffset="191549.96">12204 13469 0,'0'-25'16</inkml:trace>
  <inkml:trace contextRef="#ctx0" brushRef="#br0" timeOffset="195347.06">12650 15007 0,'-24'0'0</inkml:trace>
  <inkml:trace contextRef="#ctx0" brushRef="#br0" timeOffset="198025.96">12626 15007 0,'24'25'62,"1"-25"-30,0 0 171,0 0-188,0 0 1,-1 0 15,-24 24-31,25-24 32,0 25-17,25-25 16,-26 25-31,51 0 32,-26-25-17,-24 0 1,0 0 15,25 25 0,-26-25-31,1 24 16,0-24 15,0 0-15,0 25 0,0-25-1,-1 0 1,26 25-1,-25 0 17,24-25-17,-24 25 1,0-1 0,25-24-1,-50 25-15,49-25 16,-24 25-1,0-25 1,24 25 0,1 0 15,49-25-15,0 25-1,1-1 1,-1 1-1,0 0 1,-25-25 0,1 25-1,-25 0 1,24-25 0,0 24-1,-24 1 1,0-25-1,-26 0 1,26 25 15,0 0-15,-26-25 0,1 25-1,50 24 1,-51-24-1,26 0 1,0 0 0,-1-1-1,1 26 1,-25-25 0,24 0-1,-24-1 1,0-24-1,0 25 17,-1-25-1,1 0 0,-25 25-15,25-25-1,0 0 1,0 0 47,0 25-32,-1-25 63,1 0-32,-25-25 157,0 0-204,25 25 64,-25 25-79,25-25 15,0 0 16,-1 0-15,1 0 0,-25-25 15,0 0-15,-25-49-1,25 49 1,-24 25-1,-1 25 1,25 0 15,0 0-15,0-1 0,0 1-1,25 0 1,-1-25-1,1 0 1,-25-25 0,25 0-1,-25-24 1,0 24-16,-25-25 31,0 50-15,1 25-1,24 0 1,0 0-16,-25 49 31,50-49 1,-1-25-17,1-25 1,-25 0-1,0 1 1,0-1 0,0 0-1,-25 25 1,-24 0 0</inkml:trace>
  <inkml:trace contextRef="#ctx0" brushRef="#br0" timeOffset="208220.86">9922 11088 0,'-50'24'16,"50"1"0,0 0 15,0 25-16,0 49 17,-25-49-17,25-26-15,-24 76 16,-1 172 46,25 76-15,0-299-47,0 323 47,0-248-31,0 50-1,0 148 17,25-49-1,-1-99-15,-24 0-1,25 74 16,-25-100-31,0-73 16,0 123 15,0-74-31,0-24 16,0-51 0,-25 100-1,1-75 1,-1 26-1,25-1 1,-25-25 15,25-49-15,0 0 0,0 0 15</inkml:trace>
  <inkml:trace contextRef="#ctx0" brushRef="#br0" timeOffset="208578">9451 14908 0,'0'24'15,"0"1"-15,24 25 31,76 24 1,-26 1-17,75 24 1,-50-50 0,-49-24-1,-26-25 16</inkml:trace>
  <inkml:trace contextRef="#ctx0" brushRef="#br0" timeOffset="208801">10170 14932 0,'-50'25'0,"1"25"32,-1-1-17,25-24-15,-49 74 16,49-49 0,-74 74-1,74-99-15</inkml:trace>
  <inkml:trace contextRef="#ctx0" brushRef="#br0" timeOffset="214144.15">7293 12080 0,'0'-25'62,"-50"25"-46,-49 74 15,49-49-15,25 25-16,1 0 16,-26 74-1,25 0 1,75 74 15,99-148 0,-75-50-15</inkml:trace>
  <inkml:trace contextRef="#ctx0" brushRef="#br0" timeOffset="-214639.49">7268 11708 0,'-50'-174'15,"50"125"1,0 98 15,50 274 0,49 24 16,-74-273-47,49 75 31,-74-124 1,0-99-17,25-50 1,-25-50 0,25 75 15,0 148-16,24 100 17,-24-124-32,49 49 15,-24-24 1,74-100 15,-50-99 0,-74 50-15,25 0 0,-25 74-1,25 124 17,25 25-17,24-24 1,-24-125 15</inkml:trace>
  <inkml:trace contextRef="#ctx0" brushRef="#br0" timeOffset="-214494.86">7962 11286 0,'-99'-74'31,"99"99"-15</inkml:trace>
  <inkml:trace contextRef="#ctx0" brushRef="#br0" timeOffset="-214184.07">8161 11088 0,'-50'-25'15,"75"25"-15,49 174 47,-24-100-47,148 298 31,-123-198-15,-1-1 0</inkml:trace>
  <inkml:trace contextRef="#ctx0" brushRef="#br0" timeOffset="-213648.93">8905 11485 0,'0'-75'0,"0"50"15,0-24 1,0 24 0,0 0-16,-25 0 15,-49 100 17,24 24-17,25 149 16,75-149 1,24-99-32,-24-74 31,-25-50-15,-25 49-16,-25-123 15,-74-125 32,74 274-47,25 98 47,25 51-31,74 247 15,0-25-16,-49-123 17</inkml:trace>
  <inkml:trace contextRef="#ctx0" brushRef="#br0" timeOffset="-212822.97">6648 13494 0,'0'-25'0,"0"50"47,0 0-32,0 99 1,49 148 15,-24-172-31,49 272 32,-49-248-17,0-75 1,-25-73 15,-25-125-15,0 74-1,50-148 17,50 49-17,-50 174-15,99 50 31,-25 173 1,-99-124-1,-50-49-15,1-50-1</inkml:trace>
  <inkml:trace contextRef="#ctx0" brushRef="#br0" timeOffset="-212463.51">7094 13866 0,'0'-75'15,"25"51"-15,49 48 47,-74 26-47,75 124 31,-50-125-31,-1 75 16,1-74 15,-25-125 0,0 1-15,0 0 0,-25-26-16,25 1 15,0-74-15,0 98 16</inkml:trace>
  <inkml:trace contextRef="#ctx0" brushRef="#br0" timeOffset="-211588.73">7565 13643 0,'25'24'0,"-25"-48"16,25 24-1,-25-25 1,0 0-16,0-25 16,-25 1 31,-24 98-47,24 51 15,25 24 16,0 99-15,25-149 0,49-74 15,-49 0-31,24-99 31,-24 0-15,-25 49-16,0-24 31,0 148 0,50 75-15,-1-75 15,-49-49-15,100-74-1,-76-51 1,26-48 0,-25 98-16,0-24 15,-25 24 17,25 124-1,-1 26-31,-24-51 15,75 75 1,-75-74 0,25-25-1,24-100 1,1-98 0,-1 49-1,1 49 1,-25 50-1,0 125 17,-1-1-17,1 0 1,25-25 0</inkml:trace>
  <inkml:trace contextRef="#ctx0" brushRef="#br0" timeOffset="-210988.58">8706 13395 0,'-49'99'47,"49"-50"-47,0 1 16,25 99-1,49-75 17,-49-99-17,24-49 1,-24-50-16,-25-74 31,-49 49-15,-51-25-1,51 50 17,49 198-17,49 75 1,1 0 15,0 0-15,-1-25-1,1 0 1,-25-124 0,-1-223 15,1 173-15,25-99-1,0 199 16,-26 99-15,-24 49 0,50 25-1,-50-173 1</inkml:trace>
  <inkml:trace contextRef="#ctx0" brushRef="#br0" timeOffset="-210609.49">7541 14734 0,'-50'25'0,"100"-50"0,-174 75 47,148-50-31,26 0-16,124-50 16,123-49 15,423-100 0,-522 150-15,-223 49 15</inkml:trace>
  <inkml:trace contextRef="#ctx0" brushRef="#br0" timeOffset="-210356.65">7615 15056 0,'-74'25'16,"297"-74"30,174-51-30,-124 26 0,-75 0-1,-74-50 1</inkml:trace>
  <inkml:trace contextRef="#ctx0" brushRef="#br0" timeOffset="-209876.03">7565 12849 0,'-49'25'0,"198"-50"31,-75 0-31,447-49 31,-347 24 16</inkml:trace>
  <inkml:trace contextRef="#ctx0" brushRef="#br0" timeOffset="-209687.62">7441 13122 0,'75'-25'0,"322"-74"31</inkml:trace>
  <inkml:trace contextRef="#ctx0" brushRef="#br0" timeOffset="-202575.9">15056 6796 0,'0'-24'109,"0"-1"-93,-24 25 77,24 25-93,0-1 16,-25 26 15,25-25-15,0 25-1,25-50 17,-1 0-17,26-50 17,0 25-17,-50 0-15,24-49 31,-24 49-15,0 0 0,-49 0 15,24 50-15,-25 74-1,1-24 16,49-50-15,25 24 15,-1-49-15,26 0 0,-25-24-1,0-26 1,-25 25-1,0-25 1,-50 1 0,0 49-1,1 0 1,-1 25 0,25 24-1,1-24 1,24 0-1,24 0 1,1-25 0,25 0 15,-25-25-31,24-25 31,-24 1-15,-25-26-1,-25 75 17,0 0-32,1 25 31,-1 0-31,0 0 16,25-1-1,25-24 32,0 0-16,-1-24-31,1-1 32,-25-25-17,0 1 1,-25 49-1,1 0 1,-1 0 0,0 24-1,0 1-15,0 25 16,-24-1 0,24 26-1,50-1 1,0-49-1,-1-25 1,51 0 15,-50-49-31,-1-26 32,-24 50-17,0-49 1,0 24-1,-49 50 17,24 25-17,0 0 1,25 74 0,0-74-1,0 25 1,25-50-1,0 0 1,0-25 0,24 0-16,-24-25 15,-50 25 17,-24 25-17</inkml:trace>
  <inkml:trace contextRef="#ctx0" brushRef="#br0" timeOffset="-192424.01">10666 9302 0,'0'-25'0,"50"0"16,-1 0 15,1 1-31,74-26 16,0 0 30</inkml:trace>
  <inkml:trace contextRef="#ctx0" brushRef="#br0" timeOffset="-192192.07">10393 9748 0,'25'0'0,"25"0"16,24 0-16,0 0 15</inkml:trace>
  <inkml:trace contextRef="#ctx0" brushRef="#br0" timeOffset="-189827.81">12278 13568 0,'0'-25'0,"-24"25"203,-1 0-188,0 25-15,0 50 16,0-51 0,-49 125 15,74-124-31,0 25 16,25-26 15,-1-48 0,-24-1-15,0-74-1,0 49-15,-24-24 32,-26 98-1,0 51-16,50-1 17,50-24-17,0-50 1,-1 0 0,1-25-1,-25-49 1,-25-1-1,0 26 1,-25 49 15,0 49-15,0-24 0</inkml:trace>
  <inkml:trace contextRef="#ctx0" brushRef="#br0" timeOffset="-182219.03">12427 14883 0,'-49'0'0,"24"0"15,0 0 110,25 25-94,0-1-15,25-24 15,24 0-15,1 0 0,0 0-1,-26-24 1,-24-1-16,-24 0 15,-51-25 17,26 50-1,-1 25-15,50 25 15,25-1-16,99-24 17,-75-25-32,1-49 31,-50 24 0,-50-25-31,1 25 31,24 25-15,0 0 0,0 25-1,25 0 1,0 25 0,25-26-1,50-24 1,-1-24-1,-49-1 1,0 0 0,-25-25-1,0 26 1,-25-1 0,-50 50-1,1 24 1,24 1 15,26-25-15,73-1-1,1-24 1,-1-24 0,1-1-1,-25-25 1,-25 25-1,-25 25 17,0 0-17,0 0 1,1 25 0</inkml:trace>
  <inkml:trace contextRef="#ctx0" brushRef="#br0" timeOffset="-179371.14">12452 14883 0,'25'0'32,"0"0"-1,-1 0 63,-24 25-79,25-25 1,-25 24-1,25-24-15,25 50 32,24-50-17,-24 50 1,98-1 15,26 1 16,-100-1-31,-24-24 15,49 25 0,-74-50-15,50 25-1,-26-1 17,-24-24-17,25 25 1,-1 0 0,-24-25 15,0 25-16,49 0 1,-24-25 0,-25 0-1,74 25 1,-74-1 0,74 1-1,-50 0 1,1-25-1,49 25 1,-49-25 15,24 25-31,26 24 32,-26-24-32,0-25 31,-24 25-16,24 0 1,-49-25 0,74 24-1,-74 1 1,50 0 0,-51-25-1,51 25 1,-50 0-1,-1-25 1,1 24 0,25 1 15,-25 0-31,-1-25 31,1 0-15,-25 25 46,25-25-62,0 0 16,0 25 0,-1-25-1,1 0 1,0 24-1,0-24 48,0 25-32,0-25 0,-25 25 1,24-25-1,-24 25 0,25-25-31,-25 25 31</inkml:trace>
  <inkml:trace contextRef="#ctx0" brushRef="#br0" timeOffset="-177688.82">15478 16049 0,'0'-25'187,"25"25"-140,0-25-47,0 25 32,-25-25-17,24 0 1,-24 1 31,0-1-32,0 0 1,-24 25 0,-1 0 15,0 25-16,25 0-15,0 49 47,0-49-47,25 0 16,24-25 15,-24 0-15,-25-25-16,25 0 15,-25-25 1,0-24 0,-25 24-1,-24-24 1,24 74 0,-50 50-1,51 24 1,24 0-1,24 1 1,1-1 0,25-49 15,-1-25-15,-24-25-1,25-49 1,-50 24-1,0-49 1,-50-25 0,1 99-1,24 25 1,-25 75 0,50 24-1,25 25 1,0-50-1,24-24 17,-24-25-17,25-25 1,-25-25-16,-1-25 16,-24 1-1,-49-75 1,24 74-1,0 50 1,0 25 0,1 49-1,24-49 1,0 25 0,49-50-1,-24 0 1,0-25-1,0-25 17,-25-24-17,-25 24 1,-25 25 0,1 25-1,49 75 1,0-26-1,0 51 1,24-76 0,1-24-1,0 0 1,25-74 0,-50 24-1,-25-49 1,0 25-1,0 74 17,-24 99-17,24-25 1,25-24 0,0 0-1,25-50 1,24 0-1,-24-50 1,-25 25 0,0 0-1,-25 1 1,-24 48 0,-26 26 15</inkml:trace>
  <inkml:trace contextRef="#ctx0" brushRef="#br0" timeOffset="-173754.78">12700 15478 0,'0'-25'0,"0"50"125,0 0-110,25 49 17,148 26 14,1-1-30,-25-25 0,-75-24-1,75 24 1,-99-49-16,223 124 31,-75-75 0,0 1-15,-74-26 0,1-24-1,-51 0 17,-49-25-17,-50-25 48,-25-49-63,1 49 15</inkml:trace>
  <inkml:trace contextRef="#ctx0" brushRef="#br0" timeOffset="-173299.55">14039 15850 0,'0'-25'16,"-24"25"-1,48 0 16,26 50-15,-25 0 0,74 49 15,50 25-15,0 74 15,-124-148-16,-1 0 1,-24-1 0,-24-24-1,-76 49 1,-49 26 0,1-26 15</inkml:trace>
  <inkml:trace contextRef="#ctx0" brushRef="#br0" timeOffset="-171797.5">11782 17041 0,'0'-25'0,"0"0"16,0 50 312,25 0-313,0-25-15,-25 49 16,25-24-16,49 74 16,-49-49 15,0 24 0,-25-98 0,0-1-15,0 0-16,24-74 16,-24 49-1,25 25-15,0-24 16,25-50-1,-1 49 1,-24 50 0,25 50-1,-1 49 1,-24-25 0,-25-24-16,25-1 15,-25 1 1,0-75 15,0 0-15,0-74-1,25 74 1,0-74-16,74 0 31,-25 49-15,1 50-1,-26 50 1,-24 99 0,-25-25-1,0-25 1,0-49 0,25-26-1,24-73 1</inkml:trace>
  <inkml:trace contextRef="#ctx0" brushRef="#br0" timeOffset="-171096.65">12898 16991 0,'0'75'15,"25"-51"1,-25 1 0,99-25 15,1-25-15,-76-74 15,-48 74-16,-26 25 1,0 25 0,-24 74-1,24 1 17,75 24-17,25-75 1,49-49 15,0-49-15,-74 24-16,50-99 31,-75-99 0,-75 148 0,50 75-31,25 25 32,0 0-32,0 24 15,25-24-15,0-25 16,74 124 15,-49-74-15,-50 24-1,25 1 1,-1-26 0,-24-24-1,50-25 1</inkml:trace>
  <inkml:trace contextRef="#ctx0" brushRef="#br0" timeOffset="-170329.01">13767 17115 0,'0'-74'31,"-50"24"1,-24 50-1,-26 124 0,100-74-15,0-25-1,25 49 1,50-74 15,-26-99-15,-24 49 15,-25 25-31,25 25 16,-25 50 15,0 0-31,0 148 31,25 100-15,-25-199-1,0-49 17,-75-224-1,75 25 0,0 99-31,25-49 16,0 50-16,0-1 15,24 25 1,125-99 0,-75 50-1,0 24 1,-74 1 0,-50 49-1,-24 0 1,-26 49-1,26 1 1,49 24 0,24-49-1,51 0 1,49 0 0</inkml:trace>
  <inkml:trace contextRef="#ctx0" brushRef="#br0" timeOffset="-166729.85">10889 18256 0,'0'-25'0,"25"50"63,-25 0-63,25 0 0,0 49 15,-1-24 1,1 49 15,0-49-15,-25-50 15,0-25-15,25-124-1,49-149 17,1 150-1,-26 148-15,1 173 15,-50 26-16,25-150-15,-25 26 16,0-51 15,0-73-15,25-50 15,24-75-15,26 25-1,-51 100 1,51 173 15,-50-25 1,-1-50-32,-24 1 0,25 0 15,0 49 1,25-50-1,24-49 1,25-24 0,25-51-1,-74-24 1,-50 0 0,-25 24-1,-49 26 1,24 49-1,50 74 17,0 25-17,25 50 1,24-74 0,26-26-1,49-24 1,-25-75-1,0-24 1,-49-25 0,-25-25-1,-50-25 1,0 75 0,-49 74-1,24 24 16,25 26-15,75 0 0,24 49-1,1-25 1,-26 1 0,26 24-1,-50-50 1,24 1-1,1-50 1,24-50 0,50-74-1,-49-24 1,-26 24 0,-24 0-1,-50 99 16,-49 25-15,24 74 0,-24 1-1,49 49 1,50-50 0,0-24-1,49-50 1,-24-25-1,-1-50 1,1 1 15,-25 49-31,-1 75 16,1 49 0,0 75-1,25-25 16,-50 49-15,-25-148 0,-25-1-1,-24-98 1,49-26 0,25 1-1,74-100 1,-24 50-1,25 0 1,-26 25 0,1 24-1,-50 51 1,0 48 15,0 1-15,0 50-1,0-1 1,49 25 0,-49-74-1,25 0 1,0-75 0,-25-49-1,25 25 1,-25 24-1,25 25 1,-25 50 0,0 25-1,24 74 17,-24-100-17,0 1 1,25-50 15,-25-49-15,25 49-16,0-24 15,24-51 1,1 76 0,0 73-1,-1 75 1,-24-49-1,0-1 1,74-74 0,0-25-1,25-24 1,-25-26 15,-24-24-15,-50-25-1,-50 74 1,-50 75 0,1 25-1,24 74 1,50-50 0,25-49-1,74 0 1,-49-75-1,25-49 17,-51 49-32,1 26 31,-25 123-15,0-25-1,0 174 1,25-74-1,0 0 1,-25-75 0,-25-25-1,-25-74 1,-24-49 0,-25-75-1,74 24 16,25-24-15,124-74 0,-99 123-1,74-49 1</inkml:trace>
  <inkml:trace contextRef="#ctx0" brushRef="#br0" timeOffset="-166056.03">13444 17760 0,'0'0'0,"0"-25"15,0 50 48,0 0-48,0 0 1,0 0-16,0-50 78,0 0-62,-25 25 31,25 25-47,-24 0 31</inkml:trace>
  <inkml:trace contextRef="#ctx0" brushRef="#br0" timeOffset="-129458.08">11683 12105 0,'25'421'47,"-25"-371"-31,-25 49-1,0 0 1,25 25 0</inkml:trace>
  <inkml:trace contextRef="#ctx0" brushRef="#br0" timeOffset="-122794.78">5283 13171 0,'-49'-25'16,"24"1"15,25 48-15,-50 76 15,50 49-15,0-75-1,25-24 1,149 74 15,-125-124-31,26-50 16,-1-99-1,-173 0 17,0 75-17,-50 24 17,75 75-17,74 25 1,49-25-1,1-1 1,49-73 0,0-26-1,25-24 17,-124 49-17,-25 26-15,-49 24 31,99 173 16,124-123-31,-1 49 0,-23 25-16,-76-74 15,1 24 1,-50 50-1,0-74 1</inkml:trace>
  <inkml:trace contextRef="#ctx0" brushRef="#br0" timeOffset="-122514.95">4911 12750 0,'-49'49'0,"-100"348"47,149-273-47,74 298 31,150-149 1</inkml:trace>
  <inkml:trace contextRef="#ctx0" brushRef="#br0" timeOffset="-122260.08">5531 12626 0,'-49'-25'0,"123"25"16,174 74 0,-99-24-1,397 396 16,-571-222-15</inkml:trace>
  <inkml:trace contextRef="#ctx0" brushRef="#br0" timeOffset="-120243.2">422 13122 0,'24'0'63,"-24"24"-63,25 26 15,25 74 1,49 223 15,-24-123 0,-51-125-31,26-25 0,-25 25 16,0-49 0,-50-100 15,0-148-16,50 24 1,99 1 15,-75 173-15,51 149 15,-26 123 0,-124-148-15,-98 0 0,24-124-1</inkml:trace>
  <inkml:trace contextRef="#ctx0" brushRef="#br0" timeOffset="-119113.52">1191 13568 0,'-50'0'0,"50"25"31,0 49-16,50 26 17,-26-51-32,26 100 15,49-25 17,-74-74-17,25-75 1,-26-50-1,-24-49 1,0-99 15,0 198 1,0 100-17,50 49 1,24-25-1,75 0 17,-74-148-17,-1-75 1,1-124 15,-51 99-15,-24 0 15,-24 149-15,-51 50 15,26 49-15,49 25-1,0 0 1,49-50-1,26-74 1,-26-74 0,-24-25-1,0-1 1,0 100 0,-1 50-1,26 74 1,49 99-1,75 124 17,-100-173-17,-49-25 1,-99-50 0,-26-99-1,51-25 1,-100-148-1,75-51 1,98 26 0,26-25-1</inkml:trace>
  <inkml:trace contextRef="#ctx0" brushRef="#br0" timeOffset="-118740.89">2480 12601 0,'-49'0'0,"98"0"0,-173 0 31,50 0-31,-25 99 32,99 0-17,173 174 32,-49-74-31,-24-26-1,-1 100 1,-74-174 0,-50-49-1</inkml:trace>
  <inkml:trace contextRef="#ctx0" brushRef="#br0" timeOffset="-118582.8">2257 13568 0,'149'-124'0,"-25"75"16</inkml:trace>
  <inkml:trace contextRef="#ctx0" brushRef="#br0" timeOffset="-118440.11">2704 13271 0,'25'0'16,"24"99"-1,-123-198-15,173 247 16,-74-73 0,-25-26-16,25-49 15</inkml:trace>
  <inkml:trace contextRef="#ctx0" brushRef="#br0" timeOffset="-118309.68">2729 13072 0,'-50'-25'16</inkml:trace>
  <inkml:trace contextRef="#ctx0" brushRef="#br0" timeOffset="-118069.08">3051 13022 0,'-25'50'15,"25"-25"1,0 99-16,0-25 31,0 0-15,0-24 0,-25-75-1,1 0-15</inkml:trace>
  <inkml:trace contextRef="#ctx0" brushRef="#br0" timeOffset="-117948.78">2877 13221 0,'174'99'16,"-50"50"-1</inkml:trace>
  <inkml:trace contextRef="#ctx0" brushRef="#br0" timeOffset="-117218.89">1364 14883 0,'-49'-25'16,"49"50"30,99 148-14,0-49-17,-49-74 1,49 124 0,-49-125-1,-50-24 16,-50-50-15,25-74 0,75-75 15,74 150-15,99 24-1,-74 74 16,-149 50 1,-149-74-1,0-50-15</inkml:trace>
  <inkml:trace contextRef="#ctx0" brushRef="#br0" timeOffset="-116887.42">2059 15032 0,'99'0'47,"-74"24"-47,99 100 31,0 0 1,-149-124 15,-25-74-47,1-25 31,24 24-31,25-73 31,25 98-31</inkml:trace>
  <inkml:trace contextRef="#ctx0" brushRef="#br0" timeOffset="-116038.14">2604 14982 0,'25'50'15,"0"-50"1,0 0 0,0-25-1,-25 0 1,0-25 15,-25 50-31,0 25 16,-25 50 15,50 49-15,50-50-1,49-24 16,-74-75-15,0-50 15,-50-49-15,25 100 15,0 48-15,50 51 15,24-26-15,-49-49 15,-25-49-15,-25-50-1,25 49 16,0 25-15,25 75 15,0 24-15,0-24 0,-1-50-1,-24-50 16,0-24 1,0-1-17,0 51 1,25 48 0,0 26-1,0 0 1,-25-26-1,25 1 1</inkml:trace>
  <inkml:trace contextRef="#ctx0" brushRef="#br0" timeOffset="-115795.92">3274 14734 0,'0'-25'0,"-25"75"47,25-25-47,0 24 15,0 1-15,50 24 32,-25-49-1,0-75-16</inkml:trace>
  <inkml:trace contextRef="#ctx0" brushRef="#br0" timeOffset="-115445.02">3299 14461 0,'0'-25'16,"50"149"15,-26-49-31,26 49 16,49 0 15,-74-99-15,-25-1-1,25-24-15,0-99 16,24-25 15,1 124-15,99 124 15,-50 75 0</inkml:trace>
  <inkml:trace contextRef="#ctx0" brushRef="#br0" timeOffset="-115174.87">2902 15503 0,'-74'0'16,"99"-25"-1,24 0-15,50-49 16,174-75 15,-223 124-15</inkml:trace>
  <inkml:trace contextRef="#ctx0" brushRef="#br0" timeOffset="-114996.52">2902 15726 0,'0'25'0,"149"-149"31</inkml:trace>
  <inkml:trace contextRef="#ctx0" brushRef="#br0" timeOffset="-87071.54">18107 10641 0,'-49'-49'47,"24"49"15,25 24-62,-25 1 16,25 198 15,25-173-15,-25 0-16,174 74 31,74-50 0,-25-49-15,75-174 15,-274 124-31,51-124 32,-75-49-1,-25 124-16,-149-1 17,125 75-17,-174 50 1,49-1 0,75 26 15</inkml:trace>
  <inkml:trace contextRef="#ctx0" brushRef="#br0" timeOffset="-86823.11">18405 10914 0,'-25'0'0,"50"25"31,49 0-15,-24-1-16,124 51 31,-25 49 0,-125-124-31</inkml:trace>
  <inkml:trace contextRef="#ctx0" brushRef="#br0" timeOffset="-86258.61">19348 10790 0,'0'-74'15,"0"98"17,0 51-32,0 49 31,0-75-31,0 75 31,0-99-15,-25-25 15,25-25-15,0-24-16,0-50 15,25-25 1,24-75 0,1 100-1,49 25 16,-74 123 1,0 1-32,0 74 15,-1 25 1,-24-100-16,0 174 31,0-173 0,0-75-15</inkml:trace>
  <inkml:trace contextRef="#ctx0" brushRef="#br0" timeOffset="-86109.84">19372 10964 0,'-49'-25'15,"173"25"17</inkml:trace>
  <inkml:trace contextRef="#ctx0" brushRef="#br0" timeOffset="-75747.21">15180 10765 0,'-24'-25'16,"-1"25"0,-25 25 15,1 25 0,49-1 0,0-24-15,24 0 0,1 0-16,0-25 31,49 0-31,1 0 15,-26 0-15,1-50 32,-25 25-17,-25-49 1,-50 0 0,50 49-1,-25 0 1,-49 25-1,-25 74 17,24 26-1,51-76-15,48 51-1,76-26 1,-26-49 15,50-49-15,-99-26 15,-25 26-15,-50-26-1,1 26 1,-1 49-1,-49 25 1,0-1 0,24 51-1,50-50 1,25 49 0,25-49-1,50-25 1,-1 0-1,-24 0 1,-1-50 0,-24-24 15,-25 24-15,0 25-1,-50 1 1,26 48-1,-26 1 1,0 25 0,50 24-1,0-49 1,50-25 0,0 0-1,-1-25 1,-24 0-1,-25-49 17,0 49-32,0 0 31,-25 25-15,-24 50-1,24 0 16,25-26-31,25 1 16,-1 0 0,51 0-1,-26-25 1,-24-25 0,-25-49-1,0 49 1,-25 0-1,1 0 1,-1 25 0,0 25-1,25 49 17,0-49-17,0 0 1,25 0-1,24-25 1,1 0 0,-25-50-1,-25 1 1,0-1 0,-25 25-1,25 0 1,-25 25-1,25 25 1,-25 25 0,-24-1 31,49-24-47,0 0 31,25-25-16,-1 0 1,26-25 0,-25 0-1,-25 1 1,0-76 0,0 76-1,-25-1 1,0 25-1,-49 49 1,49 1 15,-25 0-31,50-26 32,0 1-32,25 25 31,0-50-16,49-25 1,-24 0 0,-25 0-1,-25 1-15,25-26 16,-25 0 0,0 26-1,-50-1 1,25 25-1,0 0 17,-24 49-17,24-24 1,25 25 0,0-1-1,25-49 1,24 25-1,1-25 1,0-49 0,-25-1-1,-25-49 1,0 49 0,-75 25 15,50 25-31,-74 25 31,49 25-31,26-25 31,-1 24-15,25-24 0,25 25-1,49-50 1,-49 0-1,24-50 1,-24 50 0,-25-99-1,0 49 1,0 1 0,-25 24-1,-24 25 16,-1 0-31,-24 49 32,24-24-17,1 50 1,49-26 0,24 26-1,26-51 1,0-24-1,-1 0 1,1-49 0,-25-26-1,-25-24 1,0 74 0,-25 25 15,0 0-16,-25 25 1,26 25 15</inkml:trace>
  <inkml:trace contextRef="#ctx0" brushRef="#br0" timeOffset="-69564.87">15404 10864 0,'0'-24'16,"0"48"593,0 1-577,25-25 280,-1 0-281,-24 25-15,25-25 0,0 25 15,0-25-15,0 25-1,-1-25 1,1 24-1,0-24 1,25 25 0,-1 0-1,-24-25 1,49 25 0,-49 0-1,50-1 16,-26 1-15,1 0 0,-1-25-16,1 25 15,24 0 1,1 0 0,49 49-1,-50-49 1,1 24-1,49 1 1,-50 0 0,25-1-1,1 26 1,73-1 15,-98-24-15,24-1-1,-50 1 1,26-1 0,-26-24-1,-24 25 1,25-1 0,0 1-1,-26-25 1,26 0-1,0 24 1,-1-24 0,-24 25-1,25-25 1,24 24 15,-24-24-15,-1 0-1,26 0 1,-51-25 0</inkml:trace>
  <inkml:trace contextRef="#ctx0" brushRef="#br0" timeOffset="-67364.02">18008 12477 0,'-25'0'0,"1"-25"47,24 0 140,24 25-171,-24-25 15,0 1-15,0-26-1,25 25 17,-25 0-17,0 50 157,0 0-156,0 0-1,0 0-15,25 24 16,-25-24-16,0 25 16,0 98-1,0-48 17,-25 48-17,0-48 1,1-26-1,24 0 1,0-49 0,0 50-1,0-50 1,0 49 0,0-24-1,-25-1 1,25 26-1,0-1 1,25 0 0,-25 26 15,0-26-31,0 0 31,24 75-15,-24-74-1,25 24 1,0 0 0,-25 0-1,25 25 1,0-24 0,-25-51-1,24 50 1,-24-24-1,0-26 1,0 51 0,0 24 15,0-75-15,0 100-1,0-50 1,0 125-1,0-76 1,0 26 0,0-25-1,0 49 1,0-74 0,0 0-1,0 25 1,0-50-1,0 1 1,0-1 15,0-74-31,0-1 32,0 1-17,-24-50 79</inkml:trace>
  <inkml:trace contextRef="#ctx0" brushRef="#br0" timeOffset="-65708.03">17983 13816 0,'-24'0'32,"-1"-25"30,25 50 1,-25-25-63,25 25 15,-25 49 1,25-24-1,0 0 1,0-26 0,75-24-1,49-24 32,-100-26-47,1-49 31,-50 49-15,1 25 0,-26 100-1,0 24 17,26-25-17,24-24 1,49-50 15,26-124 0,-75 25 1,-25 74-17,-50 50 1,26 24-1,24 1 1,25 0 15,0-26-15,25-24 0,0-24-1,24-1 1,1-50-1,-50 26 1,-50-1 0,1 50-1,-26 50 1,26-1 0,49 1-1,0 0 1,24-26-1,26-24 17,0-24-17,-26 24-15,26-75 16,-25-24 0,-25 25-1,0 49 1,-25 25-1,-49 74 1,24 1 0,50-26-1,0 1 1,50-50 0,-1 0-1,26-50 16,-51-24-15,-48 24 0,-1 25-1,-25 50 1,-49 74 0,74-49-1</inkml:trace>
  <inkml:trace contextRef="#ctx0" brushRef="#br0" timeOffset="-64336.91">18033 15255 0,'0'25'218,"0"-1"-202,0 1 0,25-25-16,0 75 15,49-75 16,-24-25 1,-50-50-1,-25 51-15,0 24-1,-74 24 16,74-24-31,0 50 16,50 0 0,49-25 15,-49-25-31,0-25 16,0 0-1,0-25 1,-25 25-1,0 1-15,-25 24 32,-25 24-32,25-24 15,1 50 1,-1-25 0,25 0-1,74-25 1,-24 0-1,24-50 1,-74 0 15,0 1-15,-74 49 0,-1 0-1</inkml:trace>
  <inkml:trace contextRef="#ctx0" brushRef="#br0" timeOffset="-63332.18">18107 17115 0,'25'0'15,"-25"-25"1,-25 25 31,-49 0-16,49 25-15,75 25 31,49-75 0,-99-25-32,-50 26 16,26 24-15,-1 0-16,25 49 47,0-24-31,49-25 15,-49-25 0,-49 25 16,24 25-47,-25 0 16</inkml:trace>
  <inkml:trace contextRef="#ctx0" brushRef="#br0" timeOffset="-60659.81">18182 17140 0,'0'-25'32,"-25"25"264,0 0-280,0 0 0,-49 0-1,49 0 1,0 0-16,-24 25 16,-75 49 15,74-74-16,25 50 1,-24-25 0,-26 0-1,26 24 1,-1-24 0,0 0-1,1 24 1,24-49-1,-49 75 17,49-75-32,-50 50 31,51-26-15,-51 26-1,1 0 16,24-1-15,1-24 0,-51 49-1,51-49 1,-26 25 0,51-25-16,-51-1 15,26 26 1,-1-25-1,-24 24 1,24-24 15,-49 50-31,49-51 32,0 1-17,1 0 1,-1 0-1,1 0 1,-26-1 0,50 1-1,50-25 188,0-25-171,0 1-17,0-1 1,-1 0 0,-48 25 46,-1 25-46,0 0-1,0-1 1,-24 26 0,24-25-1,25 24 1,25-49 15,-1 0-31,1 0 16,25 0-1,-1-49 1,-24-1 0,-25 1-1,-25-1 1,-24 50-1,-1 0 17,25 25-17,1 0-15,-1-1 16,25 1 0,0 0-1,0 0 1,25-25-1,49 0 1,-49 0 0,24-25-1,-49-49 1,-24 24 0,-26 25 15,25 25-31,-24 50 31,-1-1-15,50-24-1,0 0 1,50 0 0,-1-50-1,26 0 1,-1-24-1,-49-1 1,-25 0 0,-75 26-1,26 24 1,-26 49 0,51 1-1,-1-1 1,25-24 15,74-25-15,-24 0-1,24-49 1,-74-1 0,0 0-1,0 26 1,-74 48-1,24 26 1,1 0 0,49-1-1,0-24 1,24-25 0,1 0 15,25-25-16,-25 0 1,-25 1 0,-25-1-1,-25 50 1,1-1 0,24 1-1,0 25 1,25-25-1</inkml:trace>
  <inkml:trace contextRef="#ctx0" brushRef="#br0" timeOffset="-58087.68">18728 11261 0,'0'-24'16,"74"24"15,-24 0-15,24 0-16,-24 0 15,322-25 32,-298 25-31,-49 0 0</inkml:trace>
  <inkml:trace contextRef="#ctx0" brushRef="#br0" timeOffset="-57844.02">18653 11534 0,'50'0'0,"198"-49"31,-149 24-31,0 25 16,25 25 0</inkml:trace>
  <inkml:trace contextRef="#ctx0" brushRef="#br0" timeOffset="-56977.86">19273 12328 0,'-25'-50'0,"25"26"47,-24 24-16,-76 198 0,76-49 0,123 49 1,0-198-17,25-74 17,-99-25-17,24-75 1,-73 0-1,-1 125 17,0 49-32,-124 99 31</inkml:trace>
  <inkml:trace contextRef="#ctx0" brushRef="#br0" timeOffset="-56759.48">19273 12551 0,'75'124'31,"-75"-74"-15,74 49 15,-49-74-31</inkml:trace>
  <inkml:trace contextRef="#ctx0" brushRef="#br0" timeOffset="-56078.86">19645 12427 0,'-24'25'16,"-1"25"-1,25-26-15,-25 76 32,25 48-17,0-73 17,0-100-1,0-25-16,0 26-15,50-76 16,-26-24 0,1 25-1,0 0 17,25 99-17,-26 50 16,-24-1-31,25 50 16,25 100 0,-25-100 15,-25-74-15</inkml:trace>
  <inkml:trace contextRef="#ctx0" brushRef="#br0" timeOffset="-55928.91">19645 12750 0,'199'-50'0,"-125"50"16</inkml:trace>
  <inkml:trace contextRef="#ctx0" brushRef="#br0" timeOffset="-55300.81">20241 12179 0,'-124'-50'16,"124"75"-1,0 50 17,-25-26-32,25 199 31,25-74-15,-1-25 15,-24-100-16,0-73 32,25-100-31,0 74-16,0 0 16,24 1-1,26-26-15,98 51 31,-98 98-15,-26 50 15,-49-50-15,-49-24 0,-26-50-1,-49-50 1</inkml:trace>
  <inkml:trace contextRef="#ctx0" brushRef="#br0" timeOffset="-54977.68">20563 12452 0,'273'0'16,"-223"25"-16,-1 0 15,125 74 17,-149 25-1,-25-99 0,-50-100 0,25 50-31,-24-123 16,49 24 0,49-50 15,-24 149-31</inkml:trace>
  <inkml:trace contextRef="#ctx0" brushRef="#br0" timeOffset="-54152.97">21382 12601 0,'-25'25'15,"25"-50"1,25 0-1,-50-74 17,0 99-17,-25 49 1,-24 75 15,74-49-15,0-26-1,50-24 1,-1-74 0,-24 49-1,0-50 1,24-49 0,-24 74 15,0 75 0,-25-26-31,25 26 16,0-25-1,-1-50 17,1-25-1,0-24-16,0 24 1,-25 26 0,0 48-1,25 26 1,-1 24 15,-24-49-15,25-25-1,25-74 17,-25 24-17,-25 25 1,25 25 0,-1 0-16,1 75 31,-25-1-16,25 1 1,0-75-16</inkml:trace>
  <inkml:trace contextRef="#ctx0" brushRef="#br0" timeOffset="-53588.43">22225 12526 0,'-74'25'32,"74"0"-32,0 0 15,0 99 1,24-50 15,51-49-15,24-323 31,-25 1-16,-24 49-15,-25 223 15,0 298 0,-1-174-15,51 124-1,-26-49 17,-24-149-17,0-100 1,0 26-1,25-1 1,98-49 0,-73 248 15</inkml:trace>
  <inkml:trace contextRef="#ctx0" brushRef="#br0" timeOffset="-52649.91">21109 13320 0,'-25'0'0,"0"-25"15,-24 75 1,-1 99 15,50 24 0,74-24 1,26-198-17,-1-125 17,-124 0-17,-25 75 1,1 74 15,-26 50-31,51 74 31,98-49 1,-49-50-32,74-25 31,-25-74-16,-98-25 17,48 149-1,26 49 0,-25-49-31,49 198 16,-74-74-1,0-99 1</inkml:trace>
  <inkml:trace contextRef="#ctx0" brushRef="#br0" timeOffset="-52417.68">20414 13246 0,'-49'25'0,"-75"49"15,49 273 17,224-49-17,49-174 16</inkml:trace>
  <inkml:trace contextRef="#ctx0" brushRef="#br0" timeOffset="-52225.22">21431 13246 0,'149'0'32,"-99"74"-32,24 323 31,-74-124-15</inkml:trace>
  <inkml:trace contextRef="#ctx0" brushRef="#br0" timeOffset="-51559.67">19993 14709 0,'24'-49'16,"-24"24"-16,0-25 31,-74-24-15,-25 74 15,0 149 0,99 24-15,74 50 15,0-24-15,-49-100 15</inkml:trace>
  <inkml:trace contextRef="#ctx0" brushRef="#br0" timeOffset="-51413.85">19695 15156 0,'124'-75'0,"-50"75"16,-24-25-16,24 25 15</inkml:trace>
  <inkml:trace contextRef="#ctx0" brushRef="#br0" timeOffset="-51073.78">20166 15329 0,'50'25'16,"24"-50"-1,50-49 1,-74-1 15,-25 26-31,-25 24 16,-50 25 15,-24 74-15,74-49-1,0 74 1,99 1 0,-50-100-1</inkml:trace>
  <inkml:trace contextRef="#ctx0" brushRef="#br0" timeOffset="-50696.66">21010 15180 0,'-149'25'31,"124"0"-31,-25 99 32,50-74-17,75-1 1,-1-98 15,1-26-15,-26 26 15,-49 98 0,25-24-31,-25 0 32,25 0-17,-25 0-15</inkml:trace>
  <inkml:trace contextRef="#ctx0" brushRef="#br0" timeOffset="-50387.67">21233 14635 0,'-50'-75'16,"75"150"0,0 123 15,0-74-31,24 50 16,1 49 15,-25-74 0</inkml:trace>
  <inkml:trace contextRef="#ctx0" brushRef="#br0" timeOffset="-49553.23">21282 15280 0,'50'-100'15,"124"51"16,-125 49-15,-322 149-16,571-298 16,-298 174 15,0 24-15,0 1-16,0-1 31,25 1-16,24-25 1,-24-75 15,0-74-15,-25 50 0,25 123 30,-25-24-46,50 74 47,24-74-47,-24-25 16,-1-49 15,1-100-15,-149-25 31,24 174-16,100 25-15,248 49-1,-199-49 1,1 25-1,-1 24 1,-74-24 0,0-25-1,25-1 1,24-48 15,1-26-15,0-24 15,-50-1-15,-50 75-1,-24 50 1,49-1-16,25-24 16,0 124-1,99-50 1,-49-99-1</inkml:trace>
  <inkml:trace contextRef="#ctx0" brushRef="#br0" timeOffset="-48797.11">20935 15925 0,'0'0'0,"0"-25"15,0 0 1,0 50 31,0 74-31,0-49-16,25 347 31,-25-249 0,0-73-15,25-100 15,0-49-15,49-100-1,25 75 1,25 148 31,-124-24-47,25 74 15,-50-49-15,-24 99 32,-51-100-17,26-49 1,49-49-1</inkml:trace>
  <inkml:trace contextRef="#ctx0" brushRef="#br0" timeOffset="-48490.9">21282 16371 0,'100'-50'0,"-51"150"31,-49-75-31,50 198 63,-50-198-47,-25-149 15,50-149 0,24 173 0,1 100-31</inkml:trace>
  <inkml:trace contextRef="#ctx0" brushRef="#br0" timeOffset="-47684.12">21878 16495 0,'0'25'16,"0"-99"0,0-26 15,-75 100 16,26 75-47,24-26 15,0 75 17,100-99-17,-26-50 16,26-74 1,-75 74-32,24 1 15,-24 98 32,0 25-16,50-74 1,24-149-1,1 50 0,-26 173 16,-49-50-47,25 51 31,0-175 16,-25 50-31,74-74-1,-24 74 1,-25 50 0,0 74 15,-1-24-15,1-75 15</inkml:trace>
  <inkml:trace contextRef="#ctx0" brushRef="#br0" timeOffset="-47494.35">22721 16470 0,'0'-49'32,"-50"148"-1,26-25-16,98-198-15,-148 273 16,148-74 0,25-75 15</inkml:trace>
  <inkml:trace contextRef="#ctx0" brushRef="#br0" timeOffset="-47107.91">22870 16098 0,'0'-198'15,"-25"272"1,0 50 0,25-74-16,75 396 62,-50-371-46,-1-75-1,26-50 1,-149-372-16,223 795 16,0-473 15,-397-272-31,571 720 0,-224-373 15,-24 50-15,-1 74 16,-49 74 15,-25-123-15</inkml:trace>
  <inkml:trace contextRef="#ctx0" brushRef="#br0" timeOffset="-46675.41">21456 15503 0,'-25'25'16,"100"-25"-1,49 0 1,273 0 31</inkml:trace>
  <inkml:trace contextRef="#ctx0" brushRef="#br0" timeOffset="-46504.19">21506 15801 0,'297'-25'16</inkml:trace>
  <inkml:trace contextRef="#ctx0" brushRef="#br0" timeOffset="-46036.29">21654 17413 0,'25'0'47,"0"-25"-31,174 0 0,-26 25-1,1 0 1,-125 0-16,26 0 15</inkml:trace>
  <inkml:trace contextRef="#ctx0" brushRef="#br0" timeOffset="-45851.42">21977 17438 0,'248'24'31</inkml:trace>
  <inkml:trace contextRef="#ctx0" brushRef="#br0" timeOffset="-35569.51">3076 3646 0,'-25'-25'0,"-25"-99"31,50 100-15,0-1-16,0 0 16,-24 25 31,24 99-16,24 298 0,51 50 0,-26-199 1,-73-224-17</inkml:trace>
  <inkml:trace contextRef="#ctx0" brushRef="#br0" timeOffset="-34975.68">2505 3820 0,'-49'-199'16,"247"1"15,199-25 0,-248 198-15,-50 124 15,-99-24-31,0 49 0,-74 99 31,-50 50-15,24-75 31,150-223-16,-25 1-31,0-1 0,74-25 16,-50 25 15,1 25-31,124 124 16,-125-49-16,1 123 31,-174 1 0,-50-125-15,50-49 15,75-25-31</inkml:trace>
  <inkml:trace contextRef="#ctx0" brushRef="#br0" timeOffset="-34519.85">3572 4018 0,'-50'-24'0,"50"-26"31,124 75 0,199 173 1,-150-99-17,-73 25-15,-76-49 31,1-50-15,-99-75 15,-25-223 1,173-223 14,100 422-30</inkml:trace>
  <inkml:trace contextRef="#ctx0" brushRef="#br0" timeOffset="-33663.17">4762 4093 0,'-24'0'16,"73"-25"31,-24 0-47,-75-99 0,50 298 15,75-273-15,-75 49 16,0 25-1,-25 25-15,-74 25 32,0 74-17,-1 75 1,100-75 0,25-49-16,0-1 15,74-49 16,0-99-15,-24-50 15,-50 100-15,24 98 31,-49 1-47,25-25 15,50 74 17,-51-124-1,1-99-15,0 25-1,0 0 16,0 49-15,-25 75-16,24 49 16,-24 25 15,25-74-31,-25 25 0,0-1 16,0-73 30,25-1-46,0-74 16,24-1 0,-24 26-1,25 74 17,-50 74-17,25 50 1,-25-24-1,24-26 1</inkml:trace>
  <inkml:trace contextRef="#ctx0" brushRef="#br0" timeOffset="-33420.16">5730 3795 0,'0'0'15,"0"-25"-15,-25-24 0,-25 49 47,1 223-15,74-99-17,49 25 1,0-100 15</inkml:trace>
  <inkml:trace contextRef="#ctx0" brushRef="#br0" timeOffset="-32677.85">6102 3150 0,'-25'50'0,"50"49"16,0 0-16,74 149 16,-49-148 15,49 148-31,-50-149 31,-49-74-31,25-1 31,0-73-15,25-199 15,-50 173-15,0 26-1,24 98 1,1 125 15,-25-124-31,75 74 16,-26-50 15,1-74-15,24-223 15,-49 24-15,0-24 15,25 223 0,-1 199-15,1-1 15,-1 0 0,-49-173-15,0 0 0,0 0-1</inkml:trace>
  <inkml:trace contextRef="#ctx0" brushRef="#br0" timeOffset="-32243.86">6796 3200 0,'0'-25'0,"0"50"47</inkml:trace>
  <inkml:trace contextRef="#ctx0" brushRef="#br0" timeOffset="-31317.98">7193 3621 0,'-24'0'0,"24"50"16,0 0-1,24 148 1,-24-24 15,25-125-15,-25-73 15,0-125-15,50-25-1,49-99 17,0 174-17,25 99 1,-49 298 31,-51-199-32,1-74 17,74-75-17,1-24 1,49-125 15,-100 75-15,-24 75-16,-50-1 15,-149 149 17,100 75-17,74-75 17,149-149-1,-75-74-16,1 0 17,-26 124-17,-24 298 1,50 99 15,-26-149-15,-74-50-1,-74-74 1,-50-99 0,-99-124-1,174-25 1,123-74 0,125-26-1,25 100 1</inkml:trace>
  <inkml:trace contextRef="#ctx0" brushRef="#br0" timeOffset="-30611.65">5209 5383 0,'0'-50'16,"25"25"-1,-25 0 1,25 1-16,-1-1 16,1-25-1,25-24 17,-125 99-17,1 24 1,24 1 15,26 24-15,98 25-1,124 125 1,26 98 15,-224-223-15,-100 25 15,-48-173 0,148-1-15</inkml:trace>
  <inkml:trace contextRef="#ctx0" brushRef="#br0" timeOffset="-30393.28">5705 5383 0,'124'-248'0,"-49"396"47,98 274-16,-98-223-15,24-1 15,-99-148-15</inkml:trace>
  <inkml:trace contextRef="#ctx0" brushRef="#br0" timeOffset="-30005.75">5928 5904 0,'-74'-273'31,"198"149"-15,25 24 0,49-24-1,-595 745-15,869-1242 32,-448 671-32,1 49 15,25-24 16,49 173-31,0-50 47,-148-297-15,24-75-1,25-74-16,99 99 17</inkml:trace>
  <inkml:trace contextRef="#ctx0" brushRef="#br0" timeOffset="-29336.71">7169 5457 0,'24'-25'16,"-24"-24"-1,-24-1 17,-51 100-17,1 98 16,49-48-15,199-274-16,-348 447 16,199-248-16,24-25 15,26-149 17,-50 99-17,-1-49 16,1 149-15,25 24 15,49 0-15,-74-148 15,0-50-15,-50-74-1,0-26 17,0 100-17,0 0 1,25 224 31,0-51-47,50 125 31,49 49 0,-99-173-15,0-26 0</inkml:trace>
  <inkml:trace contextRef="#ctx0" brushRef="#br0" timeOffset="-29194.13">7392 5234 0,'25'-75'15,"24"26"1,75 49 0</inkml:trace>
  <inkml:trace contextRef="#ctx0" brushRef="#br0" timeOffset="-28112.95">7541 5655 0,'74'0'15,"50"-124"1,-124-148 31,-50 272-16,50 124-15,0-75 15,50 26-31,124-26 16,74-123 15,-174 24-15,1 1-16,73-125 31,-172 75-16,-51 99 1,-74 25 15,100-1-31,-26 100 32,224-99-1,0-124 16,-99 74-32,-26 50 1,1 49 0,124 323 15,-75-74-16,-98-249 17,-100-123-17,74-51 17,25 26-32,0-149 15,75 24 1,0 1-16,-26 123 15,51-98 1,-75 148 0,49-25-1,1 50 1,99 50 0,-50 49-1,-24 0 1,-26 1-1,-24-1 17,-25-74-17,-25-25 1,0-75 0,1-74-1,24 25 1,24-24-1,26 98 1,-25 25 0,24 25-1,-24 25 1</inkml:trace>
  <inkml:trace contextRef="#ctx0" brushRef="#br0" timeOffset="-27620.82">9302 4887 0,'0'0'16,"0"24"0,25 100 31,49-49-16,50-125 0,-74-49-15,-50-75 15,0 149-15,0 100-1,0-25-15,0 297 31,24-174-15,51 274 0,-75-75 15,-124-422 0,25-198-15,123-248 15,100 273 0,-74 198-31</inkml:trace>
  <inkml:trace contextRef="#ctx0" brushRef="#br0" timeOffset="-27197.98">10666 5209 0,'-25'0'15,"-24"25"1,-1 0-16,-272 74 31,148-25-31,-645 224 32,174-124-17,-198 74 1,620-199-1,-199 75 1,249-49 15,123-75-15,0-50 0</inkml:trace>
  <inkml:trace contextRef="#ctx0" brushRef="#br0" timeOffset="-26574.12">9401 4068 0,'74'-50'0,"-49"26"15,0-1 1,-124 25 15,-248 124 0,-447 74-15,-620 100 31,496-100-31,521-98-1,248-76-15,-123 51 16,-76-50 15,249-25 0,49 0-15,50 24 15</inkml:trace>
  <inkml:trace contextRef="#ctx0" brushRef="#br0" timeOffset="1626.73">19695 15652 0,'-25'0'0,"25"-25"31,0 0-15,25 25 62,25 0-78,-1 25 16,125-25-1,123 74 17,-247-24-17</inkml:trace>
  <inkml:trace contextRef="#ctx0" brushRef="#br0" timeOffset="1818.03">19546 15875 0,'199'-50'16</inkml:trace>
  <inkml:trace contextRef="#ctx0" brushRef="#br0" timeOffset="2166.85">19869 17338 0,'-25'-24'0,"50"-1"32,-1 25-32,125 0 31,-50 25-15</inkml:trace>
  <inkml:trace contextRef="#ctx0" brushRef="#br0" timeOffset="2321.45">20017 17413 0,'0'0'16,"0"-75"-16,50 75 15,24-24-15,1 24 16</inkml:trace>
  <inkml:trace contextRef="#ctx0" brushRef="#br0" timeOffset="19359.07">11857 12750 0,'24'0'31,"1"0"0,-25-25 94,-25 25-78,1 0 281,-1 0-297,0 25 1,0-25-17,0 24 1,1 1-16,-51 25 15,1-25 1,24 24 0,1 1-1,-1-25 1,-24 49 15,24-24-15,-24-1-1,24-24 1,-74 50 0,49-26-1,-49 26 1,50-26 0,0-24-1,24 0 1,25 24-1,0-49 1,1 0 15,-1 25-31,-25 25 32,1-25-17,-1-1 1,25 1-1,0-25 17</inkml:trace>
  <inkml:trace contextRef="#ctx0" brushRef="#br0" timeOffset="24911.24">10368 13692 0,'0'-25'2031,"25"25"-1859,-25 25 125,0 0-281,25 25-1,0 49 1,24 0-1,1 0 1,-50-49-16,25-25 16,24 99-1,-24-50 1,-25-24 0,25-25-1,-25-1 16,0-48 110,0-1-141,0-50 16,-25 1-1,0 24 1,25 25 0,-24 25 15,-1 25-16,25 0 1,-25 25 0,25 49-1,0-74 1,0 24 0,25-49-1,0 0 32,-25-24-47,24-26 16,-24 0-1,0 25 1,-24 25 31,24 25-32,0 0 1,0 0 0,24-25 15,1-25-15,0 25-1,-25-25-15,25 0 16,-25 1-1,-25 24 32,25 24-47,-25-24 32,0 25-17,25 0 1,0 0 78,0 0-79,0 0 1,0-1-16,0 1 15,0 50 1,0-51-16,25 100 31,0 0-15,-25-99 0,25 25-1,-25-1 1,0 1-1,25-25 1,-25 0 0,0-1-1,0 1 17,0 0-1,0 0-16,24-25-15,-24 49 16,0-24 0,0-50 46,25 25-62,-25-24 16,0-1-1,0 0 1,0-25 0,-25 50 15,25 25 16,0 0-47,0 0 31,0 0-31,0-1 31,0-48-15,25-1 0,-25 0-1,0 0 1,-25 25 31,25 25-47,-24 0 15,24 0 1,0-1-16,0 1 16,0 0 15,24-25 16,-24-25-47,0 0 31,0 1-31,0 48 344,0 1-329,0 0-15,25 49 16,0 1 0,0 49-1,0 50 16,-1-75-15,1 0 0,0-25-1,-25-49-15,0 0 16,0 0 15,0 0-15,0-50 578</inkml:trace>
  <inkml:trace contextRef="#ctx0" brushRef="#br0" timeOffset="25816.7">12254 14883 0,'-25'0'0,"0"0"140,25 25-93,-25 49-31,25-24-1,0-1-15,0 75 16,75 397 31,-51-397-47,1 75 15,50 49 1,-51-124 15,1-75-15,-50-49 31</inkml:trace>
  <inkml:trace contextRef="#ctx0" brushRef="#br0" timeOffset="26422.95">11112 15751 0,'0'-25'15,"0"0"1,0 1 0,0 48 15,100 100 0,-51-49-15,1-1-16,198 149 15,99 1 17,-124-100-17,125 74 32,-274-148-31,-49-25-1,-25-50 32,-25-25-31,-24 25 0</inkml:trace>
  <inkml:trace contextRef="#ctx0" brushRef="#br0" timeOffset="27633.81">12378 16495 0,'0'-25'15,"-25"1"1,0-1 31,25 0-47,-25 25 15,25 25 32,0 49-31,0-49-16,25 74 31,0 0-15,0 50 15,-25-174 16,0 1-47,-25-26 15,-25-74 1,50 99 0,0-24-1,-25 24 17,25 50 14,25-1-46,-25 1 16,50 25 0,-25-25 15,-1-50-15,1-50 15,-50 26-16,-24 49 1,24 0 0,-25 49-1,26-24 1,24 50 0,49-51-1,26-24 1,24 0-1,-50-24 1,-24-26 0,-74-24-1,-1 24 1,0 50 0,-49 50 15,74-26-16,25 51 1,50-50 0,24-25-1,-24-25 1,24-25 0,-49-24-1,-74 49 1,-1 25-1,0 25 1,1 24 0,74-24-1,24-25 17,1 0-17,-1 0 1,-24-49-1,-50-1 1,-24 0 0,-100 50-1</inkml:trace>
  <inkml:trace contextRef="#ctx0" brushRef="#br0" timeOffset="28125.66">10939 15577 0,'-25'0'0,"25"25"31,0 0-31,25 25 16,74 198 15,174 124 0,-174-273-15,-74-49-1</inkml:trace>
  <inkml:trace contextRef="#ctx0" brushRef="#br0" timeOffset="33500.95">12948 13320 0,'-25'-25'16,"25"1"-16,0-1 47,25 25-47,-25-25 16,25 0 15,-25 0-16,0-24 1,0-1 0,0 25 15,-25-74-15,-74-75 15,74 150-16,-49-76 1,24 51 0,-99-50 31,100 74-47,-100-25 15,99 50 1,-173-25 15,-100 25 0,51 0 16,197 0-31,-49 25 15,25 0-15,49 0-1,-24-25 1,-25 49 0,-1 1-1,51-25 1,-26 24-1,26 1 1,-26 0 0,1 24-1,0 0 1,-1-24 0,1 24-1,-25 26 1,49-26 15,-49 50-15,49-25-1,25 25 1,25 0 0,-25 25-1,-24 99 1,24-74-1,0 24 1,25-49 0,0 0-1,25-25 1,0 25 0,49 49 15,26-24-31,-26 24 31,75 125-15,-75-150-1,50 26 1,-49-100 0,24 25-1,25 25 1,-50-50-1,1-24 1,-1-1 0,25 25-1,-49-49 1,24-25 0,1 24-1,-1 1 16,1-25-15,49-1 0,-50 1-1,25-25 1,0 0 0,75 0-1,-50 0 1,0 0-1,0 0 1,25 0 0,-50 0-1,0-25 17,-24 1-17,-1-1-15,25-25 31,-49 25-15,0 25 0,-1-49-1,-24-1 1,25 1 0,-25-1-1,-1 25 1,-24 0-1,25-24 1,0-1 0,-25 1-1,25-1 1,-25 0 0,25-49 15,-1 25-16,1-100 1,-25 75 0,25-50-1,-25-74 1,0 99 0,0-25-1,0 25 1,0 25-1,0-25 1,0 74 0,0-24-1,0 24 1,-25-49 15,25 49-15,-25-24-1,25-1 1,0 26 0,0-26-1,0 26 1,0-1 0,0-74-1,-24 50 1,24-1-1,0 26 1,-25-26 0,25-49 15,0 0-15,-25 25-1,25 0 1,0 24-1,0 26 1,-25-26 0,25 26-1,-25 24 1,25-25 0,0 26-1,-24-26 1,-1 25-1,0 0 1,25-24 0,-25 24-1,25 0 32,0 0 0,-25 25-47,25-25 16,-25 1 343,1-1-343,-1 25-1,0-25 1,0 0 0,0 0-1,1 25 1,-1 0 156,0 25-157</inkml:trace>
  <inkml:trace contextRef="#ctx0" brushRef="#br0" timeOffset="34286.95">11063 12303 0,'-25'0'16,"25"25"15,-25 25-15,0-26-1,-49 76 1,-100 148 15,-24 124 0,0-199 1,148-173-17,0-74 17</inkml:trace>
  <inkml:trace contextRef="#ctx0" brushRef="#br0" timeOffset="34537.01">10120 12898 0,'-74'-223'32,"99"174"-17,74 123 17,-149 124-32,150-371 0,222 346 31,-49-49-16,-224-74 1,125 99 15,-100-75-15</inkml:trace>
  <inkml:trace contextRef="#ctx0" brushRef="#br0" timeOffset="57508.59">9922 2332 0,'-25'0'15,"25"-25"32,-25 25-31,25-25 62,25 25-62,0 0-1,0 0 1,124 0 15,-100 0-31,75 25 16,50 24 15,-125-24-15,1 0 15,-50 25 0,0-26-31,0 1 16,-25 149 31,25-100-32,-49 26 1,49-76-1,-25 26 1,25 0 0,0 24-1,0 0 1,0-24 15,0 24-15,0-24-1,25 0 1,-1-1 0,26 26-1,0-75 1,-1 0 0,26-25-1,-1-25 1,-24 25-1,-50 1-15,24-1 16,1 0 0,-25-25-1,25 1 17,-25-1-17,0 25 16,0 50 94,0 25-109,0-25-16,0 49 16,0 25 15,0 75-15,25-75-1,0 0 1,-25 1-1,24-26 1,1 25 0,0 0-1,0-49 1,-25-25 0,25 24-1,-25 1 1,24 0-1,-24-1 1,25-24 0,-25 25 15,25-26-15,-25 1-16,0 25 15,25-25 1,-25 24-1,25-24 1,0 25 0,-25-1-1,24 1 1,1-25 0,0 24-1,-25 1 1,25-50-1,-25 50 1,0-26 31,0 1-31,0 0 15,0 0-16,0 0 1,0-1 0,-25 1-1,25 0 1,0 0 0,-25 0-16,25-1 15,-25 1 32,25 0-31,-24 0-1,-1 0 1,25-1-16,-25 26 16,-25 0-1,1-1 1,-1-24-1,-24 25 1,49-50 15,0 24 79,0 1-95,0 0-15</inkml:trace>
  <inkml:trace contextRef="#ctx0" brushRef="#br0" timeOffset="83267.02">21605 15701 0,'0'-24'31,"25"24"32,24 0-48,125 0 17,-25 0-17,-75 0 1,25 0-1,1 0 17,-175 0-17</inkml:trace>
  <inkml:trace contextRef="#ctx0" brushRef="#br0" timeOffset="83630.46">21506 15875 0,'24'25'15,"100"0"1,-74-25-16,273 49 47,-199-49-31,-100 0 15,-48 0 31</inkml:trace>
  <inkml:trace contextRef="#ctx0" brushRef="#br0" timeOffset="84120.83">21530 15776 0,'50'0'0,"-50"-25"15,99 25 17,25-25-1,-74 25-31,124 0 16,-26 0 15,-98 0 0,-124 0-15</inkml:trace>
  <inkml:trace contextRef="#ctx0" brushRef="#br0" timeOffset="84361.39">21605 15974 0,'25'-49'16,"-1"49"0,26 0-1,99-25 1,0 25-1,-124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768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95.25773" units="1/cm"/>
          <inkml:channelProperty channel="T" name="resolution" value="1" units="1/dev"/>
        </inkml:channelProperties>
      </inkml:inkSource>
      <inkml:timestamp xml:id="ts0" timeString="2024-05-13T14:55:52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15255 2927 0,'-25'-50'16,"25"26"-16,0-1 15,-25 74 64,-24 224-64,24 99 1,25 323 15,25-249-15,-1-198-16,26 521 31,-50-149-15,0-471-16,-25 149 31,0-149-16,25-100 17,0-24-17,124-50 48,25 1-63,-49 24 15,470 0 1,174 49 15,224 125-15,-522-75 15,-272-49-31,123 24 16,1-24-1,-224-50 1,1-25 0,-50-50-1,24 1 1,1-75 0,-25-24-1,24-100 1,1-422 15,-50 174-15,-50 25-1,1-298 1,-1 298 0,0 149-1,1 99 1,24 99-1,-25 75 1,50 24 0,-24 25-1,-1 1 1,0 24 15,-49 0-15,-75 0-1,-74 0 1,-75 0 0,-198 24-1,124 1 1,-100-25 0,-48 0-1,-125 0 16,521-25-31,-149 25 32,223 0-32,0 0 31,50 25 0</inkml:trace>
  <inkml:trace contextRef="#ctx0" brushRef="#br0" timeOffset="715.7">15850 4341 0,'-49'-99'0,"24"24"31,25 100-15,0 49-1,25 174 16,-1 0-15,1-173 15,-25-50-15,0-50-16,-49-74 16,197-695 30,125 347-14,174 348 15,-373 347-32,1 25 1,-26-25-1,1-49 1,-25-51 0,-25-123-1</inkml:trace>
  <inkml:trace contextRef="#ctx0" brushRef="#br0" timeOffset="844.89">16222 4415 0,'-49'0'0,"98"0"0,-123 0 16,297-49 15</inkml:trace>
  <inkml:trace contextRef="#ctx0" brushRef="#br0" timeOffset="2058.92">17264 4167 0,'-50'-49'15,"100"-26"1,24 26-1,26-1 1,-51 50 15,-49 50-31,-74 74 16,-25 24 15,49-98-31,-49 124 16,49-100 15,75-74 0,0 0-31,49-25 16,149-49 31,-198 49-47,50-74 31,-50 0-15,-25 49 15,0 25-15,0 100 15,24 24 0,1-50-15,-25-24-1,50-99 17,-50-1-17,25-24 1,-1 124 15,-24 0-15,50 74-1,-25-74-15,74 24 16,-25-24 0,1-50-1,-1-49 16,1-100-15,-75 26 0,-25 24-1,0 49 1,0 75 0,-24 75-1,49-1 1,24-24-1,1 24 1,0 0 0,0 1-1,0-50 1,24-1 15,-24-24-31,99-24 16,-50-51 15,1 1-15,-50-25-1,-25 49 1,-50 50 0,25 74-1,0 26 1,75 48-1,49-73 1</inkml:trace>
  <inkml:trace contextRef="#ctx0" brushRef="#br0" timeOffset="3428.15">17115 5184 0,'0'0'0,"-25"0"15,25 25 17,0 25-17,0-1 1,0 199-1,0-25 1,0-74 15,0-298 1,0-297-1,75 124-16,-1 123 17,50 149-17,-25 224 17,-99-99-17,-24 123 1,-51-99-1,26-49-15,-1-1 16,-49 75 15,74-24 1,75-26-17,74-24 16,24-75 1,-48-124-17,-75 50 1,-25 0 0,-25 49-1,0 50 1,0 99-1,25 50 1,0-25 0,25 0-1,0-74 1,24-25 0,26-125-1,-50-49 1,-1 25-1,-24 75 1,0 49 0,0 173 15,-24 51-15,-1 98-1,25-223 1,-25 75-1,25-100 1,-25-123 15,0-75-15,25-99 0,0-25-1,0 123-15,25-73 16,50 99-1,24 74 1,25 99 15,-25 26-15,-49-1 0,-75 0-1,-99-74 1,25-50-1,24-49 1</inkml:trace>
  <inkml:trace contextRef="#ctx0" brushRef="#br0" timeOffset="3709.87">18355 5333 0,'0'0'0,"0"198"47,0-148-47,25 24 31,25-24-15,99-149 15,-124-174-15,-199 174 15,-124 99-15,224 25-1</inkml:trace>
  <inkml:trace contextRef="#ctx0" brushRef="#br0" timeOffset="5685.9">6772 7094 0,'-100'-124'31,"100"99"-15,0 1-16,0 48 63,0 1-63,0 124 31,0 173-31,0 75 31,-24-173-31,-1 668 31,0-544 1,25-199-17,0-100 1,0-24-1,74-50 17,26-24-17,73 49 1,175-25 0,346 25 15,-297-25 0,-149 0-15,-124-24-1,0-75 17,-99 0-1,0-1-16,-25 51-15,0-100 16,0-123 0,-50-100-1,25-174 1,0 423 0,1-200-1,24 224 1,0 25-1,0 49 1,0 26 15,-50 24 1,0 24-17,-74 1 1,50 0-16,-25-25 15,-323 50 1,124-26 0,-74 1-1,273 0 1,-174 0 0,199-25-1,-50 0 16,99 50-15,25-26 0</inkml:trace>
  <inkml:trace contextRef="#ctx0" brushRef="#br0" timeOffset="6688.02">7094 7640 0,'-25'-75'16,"25"51"-1,0 48 63,0 1-62,-24-25 15</inkml:trace>
  <inkml:trace contextRef="#ctx0" brushRef="#br0" timeOffset="7292.88">7045 7590 0,'0'25'62,"0"0"-46,0 0-16,-25 198 31,25 75 0,-25-199-31,25 124 16,-25-74 15,25-100 0,0-123 1,25 0-17,0 49 1,74 25 15,-49 0 0,-1 0-15,-24-25 0,0-49 15,0-75 0,-25 99-31,-25-99 16,-25-24-1,-49-1 1,0 100 15,49 98-15,25 51-1,25-26 1</inkml:trace>
  <inkml:trace contextRef="#ctx0" brushRef="#br0" timeOffset="8145.77">7367 8483 0,'0'-25'47,"25"1"-16,0-26-15,-1-74 15,1 25-15,-25 74-1,-25-49 1,-24 98 0,49 76 15,25 73 16,49-98-47,25-75 31,-24-75-15,-75-24 15,0 0-16,0 74-15,0 0 16,24 0 0,26 100 15,24-26-15,50 51-1,-24-51 16,-75-49-15,-50-74 15,-25-75-15,50 99 0,0-74-1,0 50 1,25 24-1</inkml:trace>
  <inkml:trace contextRef="#ctx0" brushRef="#br0" timeOffset="8417.69">8334 7838 0,'-74'-25'0,"74"50"47,0 0-31,25 99 0,24 50-1,1-50 1,-50-75-1</inkml:trace>
  <inkml:trace contextRef="#ctx0" brushRef="#br0" timeOffset="15664.11">7863 8905 0,'-25'0'15,"50"0"110,25 0-125,-1-25 16,75 25 0,149-25 15,-223 25-31,-1-25 15</inkml:trace>
  <inkml:trace contextRef="#ctx0" brushRef="#br0" timeOffset="15943.98">7987 9153 0,'-25'0'0,"149"-25"47,124-24-16</inkml:trace>
  <inkml:trace contextRef="#ctx0" brushRef="#br0" timeOffset="21275.77">9029 8086 0,'0'25'16,"25"-25"46,0-25-46,99-49 0,99-75 15,447-198 0,98 0 0,-594 247-31,372-98 32,-174 74-17,-74 0 16,-26 49-15,-73 1 15,49-25 1,-50 0-17,1-50 16,-174 124-15,74-49 15,-74 49-31,49-50 32,124-49-17,-74 75 1,-24-1-1,-26 0 1,50-49 0,-25 25-1,25-1 1,0 1 0,-74 49-1,0 0 16,-26 25-15,-24-24 0,25 24-1,0 0 1,0-25 0,-25 0-1</inkml:trace>
  <inkml:trace contextRef="#ctx0" brushRef="#br0" timeOffset="21598.69">14064 5135 0,'-49'0'32,"123"0"-32,249 0 31,-26 0 0,-222 0-31,49 0 16,-100 124 31,-73 0-47,-100 223 31</inkml:trace>
  <inkml:trace contextRef="#ctx0" brushRef="#br0" timeOffset="22729.15">10964 5184 0,'0'-25'0,"0"1"32,0-26-17,-25 25 17,-50 25-17,-24 50 16,50-25-31,-26 49 16,50 50 0,50 50 15,50-100-15,49-74 15,-100-25-31,26-49 15,-25 24-15,24-99 32,-24 75-17,0 24 17,0 100-17,24 148 16,100 224-15,-74-248 0,-75-1 15,-50-123-15,-49-100-1,24-173 16,75-25 1,50 99-32,0 0 31,24 25-15,-24 100-1,-50-1 1,25 50 15,-25-1-15,24 26-1,-24 0 1,25-1-16,0-49 16</inkml:trace>
  <inkml:trace contextRef="#ctx0" brushRef="#br0" timeOffset="22883.19">11286 4961 0,'-74'-74'0,"49"49"16,50 25 15</inkml:trace>
  <inkml:trace contextRef="#ctx0" brushRef="#br0" timeOffset="23169.82">11485 4738 0,'-25'-25'0,"0"25"16,50 25 15,0 49-15,49 1-1,124 197 32,-173-222-47,-50 49 16,-49-74-1</inkml:trace>
  <inkml:trace contextRef="#ctx0" brushRef="#br0" timeOffset="23265.79">11460 5135 0,'149'-149'15,"-75"124"1</inkml:trace>
  <inkml:trace contextRef="#ctx0" brushRef="#br0" timeOffset="23765.97">12526 4688 0,'0'25'31,"0"0"-31,50 124 32,24 24-17,-24 26 17,-25-175-32,-25 26 15,0 0 1,-25-50-1,-74-75 1,-50-98 15,99-125-15,75 149 0,25 50-1,-1 24 16,1 75-15,24 75 15,-49-26-31,-50 26 16,-123-26 15,48-49-15</inkml:trace>
  <inkml:trace contextRef="#ctx0" brushRef="#br0" timeOffset="24455.11">12874 4316 0,'0'25'31,"24"0"-15,1 24 0,0-24-16,25 49 15,49-24 32,-74-75-31,-25-49 15,0-25-15,24 148 30,1-24-30,25 49 0,-25-74-1,0 0 1,-25-24 15,-50-175 0,25 125-31,25-1 32,0 150 15,99 49-16,-74-99-16,-25-1-15,25 51 16,-75-50 15,26-25-15</inkml:trace>
  <inkml:trace contextRef="#ctx0" brushRef="#br0" timeOffset="24928.71">13271 3423 0,'0'-50'31,"24"174"0,1-49-31,50 198 16,73 124 31,-148-298-31,0-99 15,-49-124-16,24-149 17,50 223-17,49 1 1,100 297 15,-149-174-15,-1 100-1</inkml:trace>
  <inkml:trace contextRef="#ctx0" brushRef="#br0" timeOffset="31013.07">20886 4589 0,'-25'0'0,"50"0"63,-1 0-48,1 0 1,0 0 0,0 0-1,0 0 1,-50 0 62,-25 25-47,-74-1-15,-74 26 0,-75 0-1,-50-1-15,75 1 31,149-25-31,-149 24 32,149-24-1,74-25 0,-25 0 0,26 0-31,-26 0 32,25 0-17</inkml:trace>
  <inkml:trace contextRef="#ctx0" brushRef="#br0" timeOffset="31613.99">19348 4713 0,'0'25'109,"-25"-25"-109,-25 74 0,25-49 16,-148 124 30,123-124-46,25-1 32,50 1-17,50-25 32,123 0-31,-74 25-1,25 0 17,-50 24-17,-99-24 17</inkml:trace>
  <inkml:trace contextRef="#ctx0" brushRef="#br0" timeOffset="42615.64">22399 1612 0,'0'-25'0,"0"1"15,-25 24 1,25-25 15,0 0 0,-25 25-15,0 0 15,0-25-31,-148 25 31,49 25-15,-50 49 15,100 1 1,74 24-1,25-74-31,74 49 15,0-24 1,99-25 15,-24 0-15,124 148 31,-274-74-47,-24-24 15,-148 24 17,-1-49-17,-99-1 17,149-49-32,74 0 15,0-49 1,75-1-1,74-24 1,-25 49 0,-74 25-1,99 25 17,-75 49-17,50-49 1,-24 0-1,74-25 1,-100-25 0,51-50-1,-51-24 1,-49 50 0,0-1-1,0 25 1,-25 75-1,25-1 17,0-24-32,0 25 31,50-25-15,0-25-1,-26-25 1,1-25-1,-25 1 1,-49-26 0,-26 50-1,1 25 1,24 25 0,25-25-16</inkml:trace>
  <inkml:trace contextRef="#ctx0" brushRef="#br0" timeOffset="43340.33">23589 1513 0,'0'0'0,"-25"-25"15,1-24 1,24 98 31,24 100-32,1-74-15,0 321 47,-25-321-31,25-26 15,0-123 0,24 49-15,-24 25 0,25 0 15,24 25-16,25-50 17,1-99-1,-51-74-15,-98-1-1,-51 50 1,1 50-1,-50 74 17,100 75-17,24 0 1</inkml:trace>
  <inkml:trace contextRef="#ctx0" brushRef="#br0" timeOffset="44060.29">24234 2084 0,'50'0'0,"49"-25"16,-49 0-1,-26 0 1,26 0-16,24-49 16,-74-100 30,-74 125-30,0 98 0,74 100 31,24-99-47,26-1 15,24 1 16,-24-50-31,-25-25 16,24-74 15,-24 49-15,-25 1 0,25 24-1,149 149 32,-125-99-31,-24 0-1,-25-100 17,-25-24-17,25-75 16,-24 75-15,24 74 0</inkml:trace>
  <inkml:trace contextRef="#ctx0" brushRef="#br0" timeOffset="44680.47">23465 2753 0,'25'0'62,"49"-24"-46,199-26 15,-149 0-31,248 1 31,-148-1-15,-224 25 0</inkml:trace>
  <inkml:trace contextRef="#ctx0" brushRef="#br0" timeOffset="44924.84">23440 2927 0,'-74'25'0,"99"-25"16,99-50 15,74 1-16,75-1 1</inkml:trace>
  <inkml:trace contextRef="#ctx0" brushRef="#br0" timeOffset="47133.07">25177 1662 0,'25'0'47,"-1"0"-16,26-25-15,49 0 31,-99 0-47,0 1 31,-49-1 0,-1 50-15,0 74 15,50 0-15,0-49-1,25-1-15,0-24 16,49-25 15,1-99 0,-50-75 1,-25 100-32,-50-75 15,-24-149 32,49 249-31,50 74 15,-1 49-15,1 0-1,0 1 1,0-1-16,24 75 15,26 25 17,-50-125-17,-1-24 1,-24-50 0,0-49-1,0-1 1,0 1-1,0 49 1,25 25 0,-25 50-1,75 49 17,-51-74-32,1-50 31,0-25-16,-25-49 1,-25 0 0,0 49-1,-24 26 1,24 24 0,25 24-1</inkml:trace>
  <inkml:trace contextRef="#ctx0" brushRef="#br0" timeOffset="47543.35">25822 1290 0,'0'0'0,"24"25"47,51 148-16,-1 199 0,-49-198 0,-25-75 1,-49-148-17,-26-51 1,50 26-1,0 0-15,1-175 16,173-147 15,-100 396 1,-24 99-17,-50 25 1,25-75-1</inkml:trace>
  <inkml:trace contextRef="#ctx0" brushRef="#br0" timeOffset="48352.06">26119 1637 0,'0'25'0,"149"-75"31,0-99 1,-149-99-1,-99 174 16,74 74-32,0 99 1,224 174 15,-100-223-15,-25-50 15,1-298 16,-75 149-16,0 100-31,49 73 47,1 76-16,-1-76-31,51 150 47,-76-174-47,51-50 31,-25-98 1,-26-1-17,-24 99 1,0 25 0,-49 25-1,24 50 1,50 0-1,0 24 1,-1 25 0,1 0-1,-99 1 1</inkml:trace>
  <inkml:trace contextRef="#ctx0" brushRef="#br0" timeOffset="50527.91">21431 1712 0,'0'-25'16,"0"0"0,0 0-1,25-25 17,-25 26 14,0-1-46,0 50 79,0-1-64,0 1-15,0 25 16,25 0-16,0 148 31,-1 0-15,51 50 15,-26 0-15,1-123-1,-25-26 16</inkml:trace>
  <inkml:trace contextRef="#ctx0" brushRef="#br0" timeOffset="68190.14">23391 4514 0,'25'0'16,"-1"0"15,-48 0 125,-1 0-140,0 0 15,25 25 16,25-25-16,0 0-15,-1 0 15,1 0-31,-25-25 16,0-24 15,-25 49 0,1 25-15,24-1 0,-25-24-1,25 25 1,25-25 31,-1 0-32,1-25 1,-25 1 15,0-1-15,-25 25-1,1 0 1,-1 0 0,0 25-1,25-1 1,0 1 0,25-25 30,0 0-30,-1-25 0,-24 1 15,0-1-31,0 0 16,-24 25 15,-1 0-16,0 25 1,25 0 0,0-1-1,0 1 1,25-25 15,0 0-15,-25-25-1,0 1 1,0-1-16,0 0 31,0 0-15,-25 25 0,0 25-1,0 0 1,25 24-1,0-24 1,0-50 47,0 1-32</inkml:trace>
  <inkml:trace contextRef="#ctx0" brushRef="#br0" timeOffset="69875.82">21729 3150 0,'25'0'110,"0"0"-95,24-25-15,125-24 32,123-1-32,26 1 15,123-51 16,-297 76-15,-50-1 15,-99 25-15,-49 25 0,24-1-1</inkml:trace>
  <inkml:trace contextRef="#ctx0" brushRef="#br0" timeOffset="70147.89">21654 3795 0,'-49'25'15,"98"-75"1,472-148 15,-173 99 0</inkml:trace>
  <inkml:trace contextRef="#ctx0" brushRef="#br0" timeOffset="74824.97">23589 5779 0,'-25'0'94,"1"0"-78,-1 0 15,25 25-31,-25-25 31,25 50-15,25-25 0,0 0 15,-1-25-31,1 0 15,-25-25 32,0 0-47,0 0 16,-25 0 15,1 50-15,24 0-16,0 0 15,0 0 17,0-1-32,0-48 62,0-1-46,-25 0 15,0 25-15,0 50-1</inkml:trace>
  <inkml:trace contextRef="#ctx0" brushRef="#br0" timeOffset="75744.12">23540 7342 0,'0'-25'0,"-25"1"15,25-1 1,0 50 93,0-1-93,0-48 31,25-1-16,-1 0-15,-24 0-1,-24 50 32,-1 25-15,25-26-17,25-24 1,-1 0 15,-24-24-15,0-1-1,-24 25 17</inkml:trace>
  <inkml:trace contextRef="#ctx0" brushRef="#br0" timeOffset="76427.74">23589 8682 0,'0'-25'0,"0"0"47,0 0-32,-25 25 32,1 50-31,-1-25 0,25-1-1,0-48 63,0-1-62,0 0 0,0 0-16</inkml:trace>
  <inkml:trace contextRef="#ctx0" brushRef="#br0" timeOffset="77113">23614 10145 0,'0'-25'47,"0"-24"0,-25 24-31,0 75 31,25-26-32,0 1-15,0 25 32,0-100 14,0 1-30,0 24 0,-24 25 15,24 25-31</inkml:trace>
  <inkml:trace contextRef="#ctx0" brushRef="#br0" timeOffset="78658.42">23589 12179 0,'0'-25'0,"0"0"47,0 50 31,0 0-62,0 0-1,25-50 48,-25 0-47,0-24-1,0 24-15,0 0 16,0 0-1,-50 25 1,50 50 0,0-1 15,25-24-15,0-50 30,-25-49-30,0 24 15,-25 75-15,0 25 15,25-25-15,0 24-1</inkml:trace>
  <inkml:trace contextRef="#ctx0" brushRef="#br0" timeOffset="86872.04">24557 5928 0,'24'0'31,"1"-24"-15,149-1 0,0-25-1,148-24 16,-248 49-31,150-25 32,-125 25-17,-74 1 17,-50-1-17</inkml:trace>
  <inkml:trace contextRef="#ctx0" brushRef="#br0" timeOffset="87334.73">24879 5333 0,'-50'0'0,"26"25"47,-1 0-32,0-1-15,-149 150 16,-49 24 15,0 26 1,149-125-17,98-49 1,324 74 15,-125-50-15</inkml:trace>
  <inkml:trace contextRef="#ctx0" brushRef="#br0" timeOffset="102506.05">15379 6623 0,'-25'0'141,"0"0"-125,0 25-1,1-25-15,-26 24 16,-24 1 0,-174 99-1,24-74 16,-569 198 1,321 0-1,224-99-15,-372 198 15,149-173 0,74-25-15,273-100 15,74-24-31,-148 74 31,24 0-15,1 1 15,123-76-15,25 1-1,-49 25 1,-75 24 0,25-24-1,-74-1 1,98-24-1,26 0 1,-25 0 15,-25 0-15,-50 24 0,100-49-16,-1 25 31,-24-25-16,49 0 1,26 0 0,24 25 46</inkml:trace>
  <inkml:trace contextRef="#ctx0" brushRef="#br0" timeOffset="102946.71">10418 8533 0,'-50'0'16,"26"0"-1,-1 0-15,-74 74 32,-75 25-17,-149 75 16,175-75-15,98-49 0,25-25 15,149 0 0,124-25 0,25 0-15,-174 0 0,-24 0-16</inkml:trace>
  <inkml:trace contextRef="#ctx0" brushRef="#br0" timeOffset="104337.62">11435 8781 0,'-25'0'0,"25"-25"63,0 0-48,-25 25 48,-24 0-47,24 25-1,-25 49 1,50-24-1,0-25-15,0 24 16,50 26 31,-25-75-47,24-50 31,26-24 0,-50-1-15,-1 51 0,-24-1-1,25 25 1,-25 49 0,75 51 15,73 98-16,-73-74 17,-125-49-17,-49-51 1,49-24 0,-24-99-1,49 25 1,75-50-1,24 49 1,1-24 0,-1 49-1,-24-24 1,-1 49 0,-49 50 15,25 49 0,0-24-15,24 0-1,-24-50 1</inkml:trace>
  <inkml:trace contextRef="#ctx0" brushRef="#br0" timeOffset="104501.85">11981 8434 0,'-25'-25'0,"-74"0"31,123 25 0</inkml:trace>
  <inkml:trace contextRef="#ctx0" brushRef="#br0" timeOffset="104844.94">12204 8186 0,'-75'0'0,"100"74"15,124 124 17,-25-24-17,-74-149 1,-1 49 0,-148-123 30,74-1-30,1 0 0,148-49 15</inkml:trace>
  <inkml:trace contextRef="#ctx0" brushRef="#br0" timeOffset="105515.68">13146 8062 0,'-24'0'15,"48"99"1,51 198 15,-25-197 1,-26-51-32,1 50 31,-50-148 0,-24-26-15,24 26-16,-50-249 31,75 149-15,25-24-1,0 98 16,50 75-15,-51 25 0,-24 99-1,-49-25 17,-1-74-17</inkml:trace>
  <inkml:trace contextRef="#ctx0" brushRef="#br0" timeOffset="106341.07">13395 7863 0,'0'-50'15,"0"75"16,0 50-15,49-1 31,-24-74-47,0-25 16,24-24-1,-49-75 16,0 49 1,0 125 15,25-1-47,0 26 15,49-50 16,26-75-15,-26 0 0,-74 1-1,25-100 1,-50 25 15,0 74-15,25 26-1,0-1 64,-25 25-48,25-25-16,0 50 32,0 24-31,0 1 0,25 0-1,25 49 1,-1 25-1,-24-75-15,50 26 16,-26-26 0,26-24-1,-1-25 1</inkml:trace>
  <inkml:trace contextRef="#ctx0" brushRef="#br0" timeOffset="106824.01">14238 7268 0,'-50'-25'31,"50"50"79,0 0-95,0 24-15,25 1 16,-25-1-16,74 100 31,51 74-15,-51-123 15,-49-51-15,49-74 15,-49-24-16,49-50 17</inkml:trace>
  <inkml:trace contextRef="#ctx0" brushRef="#br0" timeOffset="108316.52">12675 9674 0,'0'-25'0,"0"0"31,0 0 0,0 1-15,0-1 0,0 0-1,-74 75 32,74-1-47,-25-24 16,25 99 15,25-74-15,0-50 15,49-75-15,-24-49 15,-50 50-16,24 99 17,26 74-17,49 99 1,25 75 15,-99-124-15,-75-50 15,-24-99-15,24-74 15,75-100-15,0 25-1,49-74 1,-49 74-1,-25 25 1,0 25 0,0 49-1,25 100 32,-25-25-47,25 24 16,-25 1-1,25 0 1,-1-50 0,-24-25-1</inkml:trace>
  <inkml:trace contextRef="#ctx0" brushRef="#br0" timeOffset="108450.53">12998 9103 0</inkml:trace>
  <inkml:trace contextRef="#ctx0" brushRef="#br0" timeOffset="108772.72">13221 9029 0,'-25'0'16,"50"0"-1,-25 25-15,74 74 31,1 50-15,-50-100 0,24 51-1,-74-76 32</inkml:trace>
  <inkml:trace contextRef="#ctx0" brushRef="#br0" timeOffset="108839.99">13370 9277 0</inkml:trace>
  <inkml:trace contextRef="#ctx0" brushRef="#br0" timeOffset="109151.87">13940 8905 0,'-74'0'15,"49"0"1,-49 49-1,49 1 1,0 0 0,75 49 15,148-49-15,-74-50 15</inkml:trace>
  <inkml:trace contextRef="#ctx0" brushRef="#br0" timeOffset="109744.77">14089 8657 0,'-99'-25'15,"99"50"1,0 24 0,0-24-1,49 174 1,26-75 15,-50-99-15,99 49-1,-75-74 17,-24-149-1,-25 99-15,0 1-1,25 74 16,0-1-15,49 51 0,50-50 15,-74-50 0,-50-50 0,-75 1-15,-123 74 31,148 0-31</inkml:trace>
  <inkml:trace contextRef="#ctx0" brushRef="#br0" timeOffset="110136.56">14709 8781 0,'25'0'32,"-25"49"-1,50 26-16,-26-75 1,-24 49 0,0-73 31,-24-76-32,24 51 1,24-50-1,100-1 17,-74 125-17,0 99 17,-1-49-32,-24-51 31</inkml:trace>
  <inkml:trace contextRef="#ctx0" brushRef="#br0" timeOffset="110497.71">15280 8458 0,'-25'0'15,"50"0"1,-1 0-16,1 0 31,0-49-15,-50-1 0,-74 25 15,25 149 0,123 50 0,50-100-15,-24-74 0,-25 0-1</inkml:trace>
  <inkml:trace contextRef="#ctx0" brushRef="#br0" timeOffset="110937.91">16073 8533 0,'-223'124'16,"149"-75"-16,-224 125 15,-471 198 32,248-124-31,273-124 15,149-74-31,-99 74 16,148-149 15</inkml:trace>
  <inkml:trace contextRef="#ctx0" brushRef="#br0" timeOffset="111342.22">16073 8706 0,'224'-49'15,"-175"24"-15,-24 25 16,-124 50 15,-323 123-15,75 51 15,-149 98 0,223-124-15,99-74 15,125-99-15,49-124 31</inkml:trace>
  <inkml:trace contextRef="#ctx0" brushRef="#br0" timeOffset="113595">8235 9823 0,'0'-25'15,"25"25"-15,0 0 16,74-25-1,50-25 17,0 1-17,-100 24 1</inkml:trace>
  <inkml:trace contextRef="#ctx0" brushRef="#br0" timeOffset="113802.02">8483 10170 0,'25'-25'15,"49"0"1,-24 1-16,-25 24 15</inkml:trace>
  <inkml:trace contextRef="#ctx0" brushRef="#br0" timeOffset="113930.16">8483 10319 0</inkml:trace>
  <inkml:trace contextRef="#ctx0" brushRef="#br0" timeOffset="117328.69">11683 5904 0,'-25'0'15,"25"24"17,25-24 30,0-24-62,99-51 31,-25 25-31,273-173 16,-124 50 0,75-26 15,-249 150-31,50-1 31,-74 25 0,-75 25 16</inkml:trace>
  <inkml:trace contextRef="#ctx0" brushRef="#br0" timeOffset="117735.09">11633 6325 0,'-99'25'15,"198"-99"17,-24 24-32,595-297 47,-546 247-47,198-98 31,-248 99 0,-74 74 0</inkml:trace>
  <inkml:trace contextRef="#ctx0" brushRef="#br0" timeOffset="121494.01">11485 5854 0,'0'0'16,"-25"0"-16,25-25 15,0 0 1,25 0 15,-1 1-15,200-76-1,-26 26 1,224-75 15,-298 75-31,297-125 31,-371 175-15,-25-1 0,0 25-1,-50 25 32</inkml:trace>
  <inkml:trace contextRef="#ctx0" brushRef="#br0" timeOffset="121861.86">11782 6251 0,'-49'25'0,"321"-125"47,299-222-16,-472 272-31,124-123 47,-173 123-31,-25 0-1</inkml:trace>
  <inkml:trace contextRef="#ctx0" brushRef="#br0" timeOffset="123894.78">14188 3001 0,'-124'-49'16,"99"24"-1,25 0 16,50-74 16,24 49-31,-49 26-16,124-26 31,-74 50 0,49 50 1,0 148 15,-149 25-16,-25 75 0,25-174-15,1 124 31,24-149-32,0-49 1,0-25-16,0-1 15,0 1 17,24-50 46</inkml:trace>
  <inkml:trace contextRef="#ctx0" brushRef="#br0" timeOffset="124593.01">14610 4465 0,'-25'0'0,"25"-25"78,-25 25-78,1-25 32,24 50-1,0 0-16,24 24 1,1-49 15,25 0-15,-25 0-16,24-49 31,-24 49-31,-25-25 16,0-25-1,0 26 1,-25 48 15,25 1 1,0 0-17,25-50 16,-25 0-15,-25 25 15,-24 0-15</inkml:trace>
  <inkml:trace contextRef="#ctx0" brushRef="#br0" timeOffset="125736.11">14660 4490 0,'0'-25'15,"0"0"1</inkml:trace>
  <inkml:trace contextRef="#ctx0" brushRef="#br0" timeOffset="126124.13">14660 4440 0,'74'-25'16,"-49"25"15,-25-25-15,0 1 0,-25 24 15,25 24-31,-25 1 15,0 25 17,25-25-1,25-50 0,0-25-15,-25 25 15,0 1-15,-25 24-1,-49 49 17,74-24-17</inkml:trace>
  <inkml:trace contextRef="#ctx0" brushRef="#br0" timeOffset="129989.65">13667 843 0,'0'0'0,"-24"0"16,-26-24-1,50 48 48,0 1-48,25 0-15,0 0 16,24 148 0,-24 51 15,0-51-16,0-98 17,-50-125-1,-25-74-15,1-25-1,-1-74 1,25 99 15,25 25-15,75 24-1,173 26 17,-25 123-17,-99 25 16,0 75-15,-50 74 15,-74-198-15,0-26 0</inkml:trace>
  <inkml:trace contextRef="#ctx0" brushRef="#br0" timeOffset="130191.85">13742 1364 0,'-25'-25'0,"50"50"0,-100-50 16,175-99 15,-26 100-15</inkml:trace>
  <inkml:trace contextRef="#ctx0" brushRef="#br0" timeOffset="130728.7">14536 1017 0,'0'25'16,"24"0"0,76 148 15,-26 26-16,-49-125 1,0 25 15,-1-49-31,-24-25 32,-24-75-17,24 0 1,-75-148-1,26-25 1,73 24 15,51 100 1,-1 74-17,1 75 1,-75 0 15,-25 24-15,-25-24-1,1-26 1</inkml:trace>
  <inkml:trace contextRef="#ctx0" brushRef="#br0" timeOffset="131294.94">15156 918 0,'24'0'46,"26"173"-14,-50-123-17,25 0-15,0 74 32,-25-50-17,0-99 32,-25-74-31,-50-124 15,51 99-15,73-50 15,50 125 0,-24 73-15,-1 26 15,-98 0-15,-150 24 15,149-74-16</inkml:trace>
  <inkml:trace contextRef="#ctx0" brushRef="#br0" timeOffset="132802.95">15602 620 0,'0'-25'16,"25"25"31,-25-24-16,25 24-15</inkml:trace>
  <inkml:trace contextRef="#ctx0" brushRef="#br0" timeOffset="132918.71">15652 571 0</inkml:trace>
  <inkml:trace contextRef="#ctx0" brushRef="#br0" timeOffset="133370.21">15652 571 0,'0'24'125,"25"-24"-109,99 50-1,99 49 16,-99-49-15,0 49 15,-124-74-31,25-25 16,-50 0 15,-50-25-15,26 0-1,-1-99 1,50 99 0,25-24-1,25-26 17,-50 51-17</inkml:trace>
  <inkml:trace contextRef="#ctx0" brushRef="#br0" timeOffset="133716.74">16446 670 0,'-50'25'0,"25"24"31,75 26 0,-25-75-31,24 24 16,26-48-1,-51-1 1,1 0 0,-25-25 15,-99-24-16,49 74 1,-24 0 0,49 0-1</inkml:trace>
  <inkml:trace contextRef="#ctx0" brushRef="#br0" timeOffset="134060.82">16594 670 0,'0'-25'15,"25"25"1,50 25-16,-26 0 16,75 24-1,25 50 32,-149-123-16,-50-26-15,1-124 31,74 125-32,-1-1 1</inkml:trace>
  <inkml:trace contextRef="#ctx0" brushRef="#br0" timeOffset="134792.07">17239 571 0,'0'-25'31,"25"25"-15,-25-25 15,-25 25-31,0 25 16,1 0-1,-1 24 1,25 1 0,0-25 15,0-1-31,25-24 16,24-24 15,-49-26 0,25 50-15,-25 25-1,50 0 17,-26-25-17,1-50 16,0 0-15,-25-24 0,-74-125-1,24 75 17,50 50-32,-50 0 15,26 49 1,24 50-1,0 49 1,0 25 0,0-49-1,49 49 1,1 25 0,-1-25-1,26 1 1,-1-26-1</inkml:trace>
  <inkml:trace contextRef="#ctx0" brushRef="#br0" timeOffset="135438.49">17289 1315 0,'-25'-25'15,"25"50"16,0-1-15,-25 100 0,25-49-1,0-26 17,0-73-1,-25-100-16,25-75 17,25 100-17,50 74 17,272 174-1,-273-99 0,-24-26-15,-75-123 15,0 0-15,-24 25-1,-1-26 1,25 1 15</inkml:trace>
  <inkml:trace contextRef="#ctx0" brushRef="#br0" timeOffset="137284.96">17810 1290 0,'-50'49'0,"75"-49"47,25-49-32,24-1 16,-24 1-31,-26-1 16,51-99 15,-100 100-15,-25 73 15,1 51-15,148 49 31,-25-99-32,-24-25-15,49-25 16,0 0 0,25-74 15,-49 0-16,-75 74 1,-50 25 15,-49 49 1,74 1-17,50 0 1,74-1 15,75-49-15,-50-74 15,-50 24-15,-24-24-1,-50 24 1,0 25-1,-50 25 1,1 0 0,24 25-1,0 25 1,25-1 0,25 1-1,0-25 1,0-25 15,-25-25-31,49-25 31,-49-49-15,0 25 0,-74-25-1,49-1 1,-25 51-1,50 98 17,0 1-17,25 24 1,50 1 0,-51-26-1,1-24-15,50 50 31,-26-51-31,50 1 32,-99-50-17,75-24 1,-75-1 0,0 1-1,-25-1 1,0 50-1,0 0 1,1 25 0,24 24-1,24 1 1,26-25 0,-25-25-1,0 0 1,24-50 15,-24 1-15,0-1-1,0-24 1,-25 49 0,0 0-1,0 50 1,-25 0-1,25 24 1,0-24 0,0 0-1,25-25 17,-1-25-17,1 0 1,-25-49 15,-25-1-15,1-24-1,-26 0 1,25 49 0,25 25-16,-25 1 15,25 48 16,0 1-15,0 0-16,0 0 16,25 74-1,25 0 1,-1 1 0,1-1-1,-25 0 16</inkml:trace>
  <inkml:trace contextRef="#ctx0" brushRef="#br0" timeOffset="137647.79">17760 1637 0,'-99'-25'16,"124"0"0,124-24-1,24-1 1,-49 1 0,0 24-16,174-99 31</inkml:trace>
  <inkml:trace contextRef="#ctx0" brushRef="#br0" timeOffset="137868.63">17661 1885 0,'0'0'0,"-50"0"0,75-25 16,25 1-1,123-76 1,249-73 15</inkml:trace>
  <inkml:trace contextRef="#ctx0" brushRef="#br0" timeOffset="138410.76">15677 1315 0,'-50'0'0,"50"-25"63,50 25-32,98-50-15,-24 25-16,248-49 31,-272 74-16</inkml:trace>
  <inkml:trace contextRef="#ctx0" brushRef="#br0" timeOffset="138605.34">15751 1587 0,'-74'25'15,"98"-25"-15,51-49 16,148-1 0</inkml:trace>
  <inkml:trace contextRef="#ctx0" brushRef="#br0" timeOffset="151011.75">23267 7541 0,'0'-25'0,"0"0"16,99-25 0,50 1 15,124 24-15,-224 25 15</inkml:trace>
  <inkml:trace contextRef="#ctx0" brushRef="#br0" timeOffset="151252.7">23217 7888 0,'0'0'15,"-49"0"-15,73-25 16,175 25 31</inkml:trace>
  <inkml:trace contextRef="#ctx0" brushRef="#br0" timeOffset="151637.71">23019 9376 0,'49'-74'0,"26"49"16,24 25 0,-25 0-1</inkml:trace>
  <inkml:trace contextRef="#ctx0" brushRef="#br0" timeOffset="151844.9">23192 9872 0,'100'-49'16,"-76"49"-16</inkml:trace>
  <inkml:trace contextRef="#ctx0" brushRef="#br0" timeOffset="152177.79">23366 11088 0,'50'-25'15,"-26"25"-15,51-25 16</inkml:trace>
  <inkml:trace contextRef="#ctx0" brushRef="#br0" timeOffset="155731.82">16669 3572 0</inkml:trace>
  <inkml:trace contextRef="#ctx0" brushRef="#br0" timeOffset="174891.42">9203 2753 0,'-25'-49'0,"-25"-26"15,25 50 1,25 1 0,0-1-1,0 74 32,0-24-47,50 149 31,49 74 1,-74-198-17,-25-26 16,0-48-31,-25-26 16,-49-124 15,24 26-15,50-76 15,50 75-15,-1 75-1,75 99 1,-24 124 15,-51-25-15,-24-75-16,0 1 16,24 99-1,-49-100 1</inkml:trace>
  <inkml:trace contextRef="#ctx0" brushRef="#br0" timeOffset="175081.83">9252 2977 0,'-25'0'0,"1"-50"31,98 0 1,124-24-17</inkml:trace>
  <inkml:trace contextRef="#ctx0" brushRef="#br0" timeOffset="175553.1">9897 2729 0,'0'74'16,"50"0"-1,24 50 1,-49-74 0,49 99-1,-24 74 1,-25-149-1,-25-49 17,-75-149-17,-24-25 1,25 1 0,-50-100 15,148 124-16,200-1 17,-175 125-17,26 25 1,-199 149 15,-100-100 0</inkml:trace>
  <inkml:trace contextRef="#ctx0" brushRef="#br0" timeOffset="176014.68">10319 2729 0,'25'0'0,"-25"24"0,24 76 32,76 73-1,-51-49 0,-24-99-15,-50-50-1,-49 0 1,-1-74 0,1-74 15,124-26-15,-1 125-1,75 49 1,-49 50-1,-51 148 32,-48-148-31,-51 25 0,-49-50-1</inkml:trace>
  <inkml:trace contextRef="#ctx0" brushRef="#br0" timeOffset="176819.06">10542 2580 0,'0'-25'15,"50"-25"32,-1 25-47,1 25 16,99 25 0,-1 99 15,-148-74-31,25 0 31,-25-26-31,-25 1 16,-49-50-1,24-24 17,50-175-17,75 100 16,-26 0-15,1 124 15,-25 50 1,0 74-17,-1-50 1,26 1 15,25-75-15,-26-99 15,-74-50 0,-49 74-15,49 26-1,-25 49 1,50 49 0</inkml:trace>
  <inkml:trace contextRef="#ctx0" brushRef="#br0" timeOffset="177157.88">11311 2232 0,'0'-24'0,"25"48"32,49 51-1,-24-1-15,24 1-1,-49-51 1,-25-48 15,-50-100 0,1-75-15,49 1 0,0 148-16,25-24 31</inkml:trace>
  <inkml:trace contextRef="#ctx0" brushRef="#br0" timeOffset="177931.07">11857 2381 0,'74'-25'16,"100"-74"-1,-50-50 17,-99 100-17,-75 49 1,0 0-1,-24 74 1,49-24 0,50 49 15,49-49-15,26-50-1,123-75 16,-50-148 1,-197 0-1,-26 173-15,-24 50 15,49 25-31,-25 124 15,50 0 17,99-50-1,-24-149-15,-50-49 15,-50-223-16,-50 98 1,1 26 0,0 49-1,49 174 17,74 148-17,26 51 1,49 24-1,0 0 1</inkml:trace>
  <inkml:trace contextRef="#ctx0" brushRef="#br0" timeOffset="178156.63">11385 2977 0,'-24'0'0,"-1"0"0,149-124 47,198 24-31,-198 76-1</inkml:trace>
  <inkml:trace contextRef="#ctx0" brushRef="#br0" timeOffset="178327.05">11485 3051 0,'-75'0'16,"125"0"-16,148-50 15</inkml:trace>
  <inkml:trace contextRef="#ctx0" brushRef="#br0" timeOffset="179656.86">14858 4812 0,'-50'-25'0,"26"25"32,24-25-17,24 25 1,76-24 15,-51 24-31,50 0 31,25 0-15,0 49 0,-49 1 15,-25 0-15,-26 24-1,26-24 1,0-1-1,-1 1 1,1-25 15</inkml:trace>
  <inkml:trace contextRef="#ctx0" brushRef="#br0" timeOffset="180202.81">15429 5234 0,'0'0'15,"24"0"63,1 25-62,99-25 15,-25 0 1,-49 0-32,49 0 15,-99-25 32,-49-25-31,-1 25-1,25-24 17,-24-1-17,24 50 16,25-25-15,-25 1 0</inkml:trace>
  <inkml:trace contextRef="#ctx0" brushRef="#br0" timeOffset="186341.97">15577 5085 0,'0'-25'47,"25"25"109,-25-25-125,25 25 110,0-24-126,0 24 1,-1 0-16,1-25 16,0 25-1,49-25 1,-49 25-1,0 0 17,-50 25 124,25 0-140,-49 24-1,-1 26 1,0-26-1,26 1 1,-26-1 0,25 1 15,25-25 16,-25-25 31</inkml:trace>
  <inkml:trace contextRef="#ctx0" brushRef="#br0" timeOffset="189012.16">14908 12030 0,'0'0'0,"-25"-25"0,25-24 16,0-1-16,-25 25 15,25-24 1,0-1 0,0 25 15,0 75 31,-50 74-46,50-50 0,-148 596 30,123-372-30,0-100 0,0-98 15,25-76-15,0 1-1,25-25 48,0-25-63,99 1 31,-50-1-31,50 0 16,223 0 15,-74 25-16,0 25 17,-99 0-17,-50-25 1,-99 0 0,24-25-1,-24 0 16,0 0-31,-25-24 16,25-26 0,-1-74 15,-24 25-15,0-74-1,-24-25 1,-76-249-1,26 200 1,0 48 0,24 100-1,0 25 1,26 49 0,24 26-1,-25 24 1,0 0 15,-49 0 0,-1 24-15,1 1-16,-25 25 16,-50 24-1,0 26 1,25-1-1,0 50 1,99-75 0,0-24-1,25-26 1,0 1 15</inkml:trace>
  <inkml:trace contextRef="#ctx0" brushRef="#br0" timeOffset="189874.57">15131 12328 0,'-50'-74'0,"50"49"16,0 74 15,-25 1-15,-24 198 15,-1-50-15,50-148 15,-25-50-31,50-25 47,25-24-16,-25 49-15,24 0-1,-24 24 1,25-24 15,-1-24-15,26-125 15,-51 124-15,-24-49-1,-49-50 1,-26 49 15,51 50-15,-26 25-16,-24 0 15,-26 25 1,100 0 0</inkml:trace>
  <inkml:trace contextRef="#ctx0" brushRef="#br0" timeOffset="190617.69">15304 12824 0,'-24'25'16,"24"-50"31,49-25-16,-24 1-15,0-26 15,-25 1-16,0 49-15,0 0 16,-50 1 0,25 48 15,25 51-15,0-26-1,0 51 1,50-51 15,-25-49-15,-25-25 15,25-99-15,-25 75 15,25 49 0,-25 25-31,24 49 31,1-24-15,25-26 15,-50-73 0,0-1-15,0 1 0,0-26-1,0 50-15,0 1 16,0-1 0</inkml:trace>
  <inkml:trace contextRef="#ctx0" brushRef="#br0" timeOffset="191126.76">15776 12502 0,'-25'0'0,"0"0"31,25-25-15,25 0 15,0 25-31,-25 25 31,25 74-15,-100 50 15,50-75-15,75-74 15,49-25-15,75 1-1</inkml:trace>
  <inkml:trace contextRef="#ctx0" brushRef="#br0" timeOffset="197744.7">17909 7392 0,'0'-25'0,"-25"25"47,0 0 94,25 25-110,-24 0-15,-1 123 15,0-98-15,0 0-16,-49 173 31,24-49-15,1-1-1,-76 150 32,101-274-47,-26 75 16,-99 149 31,100-124-16,-26-25-16,50-99 1,-24 74 0,24 25-1,-49 50 1,24-100 0,0 25-1,-24 25 1,24-24-1,1-26 1,-50 75 0,49-75-1,0 1 1,-49 24 0,0-25 30,99-24-46,-50-25 16,1 49 0,-1-49 15,25 0-31,25-1 0,-74 26 31,24-25-15,1 0-1,24-25 48</inkml:trace>
  <inkml:trace contextRef="#ctx0" brushRef="#br0" timeOffset="198384.07">15999 10740 0,'-25'-24'16,"25"-1"0,-25 25-1,25-25 1,-24 50 156,-1 0-157,-25 49 1,25-49 0,1 24-1,24 51 16,0-76-15,0 1 15</inkml:trace>
  <inkml:trace contextRef="#ctx0" brushRef="#br0" timeOffset="199197.68">15801 11013 0,'74'0'32,"50"25"-1,-99-25-16,124 0 17,-75 0-17,-49 0 17,0 0 93,-50-25-32,0 0-77,0 1 15,-24-1-15,-1 0-1,25 25 1,25-25 31,-25 25-47,25-25 47,-24 25-16,-1 0 16,0-24-16,0 24-15,25-25 15,0 0-15,0 0-16</inkml:trace>
  <inkml:trace contextRef="#ctx0" brushRef="#br0" timeOffset="205647.85">15850 13146 0,'-25'-74'31,"50"49"-31,0 0 16,99 1-1,-74 24 1,-26 0 0,76 0-1,-100 24 1</inkml:trace>
  <inkml:trace contextRef="#ctx0" brushRef="#br0" timeOffset="205803.69">15900 13196 0,'99'25'0,"-25"-25"0,26-25 32</inkml:trace>
  <inkml:trace contextRef="#ctx0" brushRef="#br0" timeOffset="208728.66">16520 12601 0,'25'-25'109,"0"0"-93,123-124 15,-24 25 1,75-149-1,-150 199-31,26-100 31,24-74-15,-25 50-1,1-1 17,-26 75-17,26-24 16,24-150 1,-49 199-17,24-100 1,1-74 15,49-24-15,-50 148-1,-24-25 1,-1 100 15,-24 0-31,25-26 16,24 26 0,25-50 15,-49 49-16,-1 1 1,26-50 0,-25 25-1,-1 24 1,-24 1 0,25 0-1,-26 24 1,1 0-1,-25-24 1,50-25 15,-50 74-31,0-25 32,0 1-17,0 24 16,0 0-15,-25 25 125,25 25-126,-50 0-15,26 24 16,-26 26 0,0-26-16,-24 51 15,24-51 1,25-24-16,-49 49 15,49-49 1,0 0 0,25-50 31,25 25-47,-25-25 15,75-99 1,24 50-1,-25-25 1,1 24 15,24-24-15,-25 49 0,-24 1-1,0 49 1,-26-25-1,1 25 1,0 0-16,-25 25 16,50 24-1,-26 1 1,26 0 0,0-1-1,-26-24 1,-24 0-1,0 0 1,25 0 672,-25-1-688,0 1 15,0 0-15,25 0 31,-25 49-15,0-24 0,25-1-1,-25-24-15,0 0 16,0 0 0,0-50 109</inkml:trace>
  <inkml:trace contextRef="#ctx0" brushRef="#br0" timeOffset="212043.49">18058 6524 0,'0'-25'0,"0"0"31,25 25-31,-1 0 16,100-25 15,-99 0-16</inkml:trace>
  <inkml:trace contextRef="#ctx0" brushRef="#br0" timeOffset="212250.51">18058 6648 0,'173'-25'0</inkml:trace>
  <inkml:trace contextRef="#ctx0" brushRef="#br0" timeOffset="-207332.97">13593 14709 0,'-25'0'16,"25"25"46,0 0-46,0 24-1,0-24 1,0 74-16,0 50 16,0-99-1,0 123 1,0-123-1,25 0 1,-25-1 0,0-123 31,-25-1-32,0-197 16,25 197-15,0-173 0,25 174-1,0-50 1,25 74 15,24 50-15,-24 99-1,-26 1 1,1 48 15,-74-123 1,-26 0-17,-49-25 1,75 0-1</inkml:trace>
  <inkml:trace contextRef="#ctx0" brushRef="#br0" timeOffset="-206228.63">14089 14610 0,'-25'0'15,"25"-50"1,0 75 46,0 0-46,0 25-16,0 24 16,25 25-1,25-24 16,49-75 1,-25-50-17,1-49 1,-50 0 0,-25-1-1,0 76 16,0 73-15,49 75 0,26-25 15,-26-99-15,1 0-1,24-74 1,-24-75-1,-25-99 17,-50 50-17,-74-50 17,74 223-17,-25 124 1,50 25-1,0 50 1,0-1 0,50-49-1,74 50 1,-75-100 0,26-74 15,-1-49-16,-24-26 1,-1-49 0,-24-149-1,-25 75 1,-49 24 0,24 75-1,-25 74 1,1 149-1,49 124 1,0-148 0,49 98-1,50 1 1,-24-100 0,-1-50-1,-24-49 1</inkml:trace>
  <inkml:trace contextRef="#ctx0" brushRef="#br0" timeOffset="-203653.87">16073 14709 0,'25'0'31,"0"0"-15,49-49-1,-49 49 1,99-174 31,-99-25-32,-25 1 1,-99-25 0,49 124-1,-24 99 1,24 49 0,75 100 15,25-25-16,49 25 17,-25-50-17,50 50 17,0-50-1,0-49 0,-49-75-15,-1-25-1,50-49 1,-99 0 0,0-25 15,-50 74-31,0 50 15,-49 50 1,24 24 0,25 1-1,75 49 1,0-75 0,49-24-1,50-50 1,-50-24 15,-50-1-15,1-74-1,-50 74 1,-50 26 0,1 48-1,-1 26 1,25 0-1,25-1 1,25-49 0,0 25-1,74 0 1,-74 25 0,25 24-1,-26-24 1,1 49 15,0-50-15,0-73 15,-25-26-15,0 25-16,25-74 15,-25-50 1,0-49-1,0 49 1,0 25 0,0 198 15,25 125-15,-1-75-1,51-50 1,-26 1-1,51-51 17,-76-48-17,1-1-15,25-50 16,-25-49 0,-25-49-1,0 98 1,0 125 15,0 24-15,24-24-16,-24-1 15,100 51 17,-51-75-17,26-25 1,-1-50-1,0-74 1,-49 25 0,-25-25-1,-25 74 1,1 50 0,-51 99-1,50 25 1,25 0-1,75 0 1,24-74 0,25-50-1,0-74 17,-74-26-17,-50-49 1,0 1-1,-50 48 1,25 51 0,1 49-1,24 74 1,74 100 0,0-50-1,-24-25 1,0 0-1,-75-74 1,-25-50 0,-74-74 15,99 25-31</inkml:trace>
  <inkml:trace contextRef="#ctx0" brushRef="#br0" timeOffset="-203376.06">18802 13271 0,'0'-50'0,"-25"0"15,50 224 32,25 272-16,49 26 1,-74-299-1,-25-148-31,0-25 16</inkml:trace>
  <inkml:trace contextRef="#ctx0" brushRef="#br0" timeOffset="-203267.28">18852 13891 0,'124'-248'15,"-75"223"1,26 0-16</inkml:trace>
  <inkml:trace contextRef="#ctx0" brushRef="#br0" timeOffset="-199517.32">13295 15999 0,'0'-25'0,"0"0"141,25 25-141,0-24 16,25-1-1,-1 0 1,125 0 0,-125 25-1,175-49 16,98-26-31,50 1 32,75-1 15,-274 51-32,-98-1-15,346-50 16,-98 26 15,-100 49-15,100-50-1,98 25 17,-49-24-1,-99 24-16,74 0 17,1 0-17,24 0 17,-174 25-32,1-24 15,-26 24 1,-49-25 15,-25 25-15,-74 0-1,0 0 1,0-25 0,0 25-1,0 0 16,-25-25-15,24 25 15,-24-25-15,0 1 0,0-1-1,0 0 1,0-25-1,0 1 1,0-26 0,0-49-1,0-24 1,0 73-16,0-148 16,0 0-1,0-25 1,0 49-1,0 1 1,-24-1 0,-1 75-1,0 25 1,25 25 0,0-1 15,0 26-16,0-26 1,0 26 0,0 24-1,0 0 1,-25 25 0,25-25-1,-25 25 32,0 0-31,1 0-1,-26 0 1,25 0 0,-74 25-1,0-25 1,-25 0-1,-25 25 1,0 0 0,-99-1-1,50 26 1,-26-50 0,26 25-1,-50 0 1,149-25-1,-1 24 1,1 1 0,-25 0-1,0 0 1,0 0 15,-99-1-15,74 1-1,0 0 1,-124 0 0,100 0-1,-75-1 1,99 26 0,0-50-1,25 50 1,-50-26-1,75 1 1,-74 0 0,49 0 15,-25 0-15,-124 0-1,74-25 1,51 24-1,-1 1 1,-50 0 0,125 0-1,-75 0 1,75-1 0,-25 1-1,-1 25 1,-24-25 15,25-1-15,25 1-1,-26 0 1,76-25 0,-26 25-1,0-25 1,26 25-1,-51-25 1,26 24 0,24 1-1,0-25 1,25 25 46,0 0-46,0 0-16,-25 24 16,25 1-1,0 49 1,-25 75 0,25-50-1,0 0 1,0 0-1,0 49 1,0-49 0,0-24 15,0 24-31,25 0 31,-25-50-15,0 50-1,25-74 1,-25 49 0,25 0-1,-25-24 1,0-1 0,0 0-1,25 26 1,-25-76-1,0 1-15,0 25 16,24-1 0,-24 26 15,25-26-31,-25 1 31,0-25 0,25-25-15,-25 25 0,25-25-1,0 0 17,-1 0-17,1 0-15,25 0 0,-1 0 16,100-50-1,-50 0 1,50 1 0,-124 24-1,99-25 17,-99 26-32,0-1 0,24-25 31,1 1-16,-25 24 1</inkml:trace>
  <inkml:trace contextRef="#ctx0" brushRef="#br0" timeOffset="-182539.53">24705 13568 0,'0'0'0,"-24"-25"0,24-24 0,-25-1 31,25 25-31,0-24 15,0 74 32,0 123-15,0 76-17,25-26 16,-1-74-15,-24-124 0,0-25-1</inkml:trace>
  <inkml:trace contextRef="#ctx0" brushRef="#br0" timeOffset="-182317.98">24036 13345 0,'0'-124'0,"173"74"16,-49 50-1,298-74 1,-149 49-1</inkml:trace>
  <inkml:trace contextRef="#ctx0" brushRef="#br0" timeOffset="-181981.17">25350 13072 0,'-24'50'16,"24"-26"-16,-25 26 16,-25 149-1,25-26 1,50 150 15,0-299-15,124-24-1,49-49 17,-99-1-17</inkml:trace>
  <inkml:trace contextRef="#ctx0" brushRef="#br0" timeOffset="-180509.77">22920 13171 0,'-124'0'15,"74"199"1,50 247 15,25-247-31,24 123 16,-49 323 31,0-620-16,-24-323 0,-26-148-15,-99-274 31,149 423-32,74 173 17,175-50-1,147 75 0,100 0-15,25 49-1,943-74 32,-1241 99-31,-124 25-16,25-25 16,-24 1 15,-76-1-31,26 25 15,-25 0 17,0 0 30,-1 0-46,1 25-16,-25-1 15,25 1 1,25 50 0,-26 49-1,76 124 1,-51-25 0,26 75-1,-1-1 1,-49-49-1,0 25 1,-1-174 0,1-49-1,-25-25 1,-25-25 62,-24 0-78,-50 0 16,-397 49-1,272-49 1,-693 100 0,272-51-1,124-24 1,322 0-16,26-25 15,-150 25 1,199-1 0,25-24-1,49 0 17,26 0-17,-1 0 16,0 0 48</inkml:trace>
  <inkml:trace contextRef="#ctx0" brushRef="#br0" timeOffset="-175212">22175 11534 0,'-24'-49'15,"24"24"17,-25 25 30,25-25-62,-25 0 31,0-24 1,0 24-32,-49-50 15,-75-173 32,124 223-47,-24-148 31,24 123-31,-50-396 47,51 272-31,-26-24 0,-24-249 15,24 199-16,0 0 17,1 99-17,-26-24 17,-24-51-17,50 76 1,-125-175 15,149 249-15,-74-100-1,-25-49 1,25 99 0,-1 0-1,26 74 1,0-24-1,-1 24 1,1-24 0,-1 24-1,-49-24 1,50 49 0,24-25-1,-24 25 16,24 1-15,50-1 0,-24 0-1,-1 25 1,0-25 0,0 25 30,25-25 1</inkml:trace>
  <inkml:trace contextRef="#ctx0" brushRef="#br0" timeOffset="-174585">20042 6474 0,'0'0'0,"-25"-25"16,25 0 15,0 1 0,-24 24-15,-1 0 31,-50 24-31,-24 26-1,0 0 1,-50 24-1,124-49 1,-49 49 15,49-74 1,50 25-1,74 99 0,-24-74 0,-1-1-31,224 125 32,-174-75-17,-25-24 1,-74-51-1</inkml:trace>
  <inkml:trace contextRef="#ctx0" brushRef="#br0" timeOffset="-168126.7">4638 11311 0,'-24'-50'0,"-1"1"16,25 24-1,0 0 32,0 75-15,49 173-17,-24-99 1,74 298 15,-49-274-31,0 101 16,-1-26 15,-24-124-15,-74-273 30,-1 75-30,0 0-16,-49-199 16,-75-173 15,125 347-31,-1-99 16,125 123 15,98 100-16,-49 100 1,-74-1 15,-50-25-31,-75 75 16,26-25 0</inkml:trace>
  <inkml:trace contextRef="#ctx0" brushRef="#br0" timeOffset="-167153.8">5035 11460 0,'-24'-25'0,"24"50"31,0 74-15,0-25-1,49 75 1,1-50 15,-1-99 0,-24-148-15,-25-76 31,25 224-31,-25 25 15,50 149-16,49-50 1,-50-124 15,1-248 1,-100-124-1,-49 148 0,74 175-15,1 74 15,48 173-15,1-49-1,50 49 16,123 125-15,-99-224 15,-74-99-31,25-74 16,-1-100 0,-49 0-1,0-24 1,-49 24-1,-51 1 17,51 123-17,-1 50 1,50 74 0,0 26-1,50 24 1,49 25-1,0-25 1,1-25 0,-1-50-1,-74-49 1</inkml:trace>
  <inkml:trace contextRef="#ctx0" brushRef="#br0" timeOffset="-164817.15">6598 11807 0,'-25'0'32,"25"-25"280,0 0-296,25 1-16,-25-26 15,0-148 17,-25 74-17,-49 24 1,-1 26 15,26 99-15,24 0 15,0-1-31,25 26 16,25-25-1,25-25-15,49 25 31,-25-1-15,1 51 0,-26 24-1,1 0 1,-25 25 0,24-49-1,-24-26 1,25-49-1,-1-74 1,1-25 0,-25-25-1,0-50 1,-50 100 0,0 24 15,0 50-16,-24 74 1,49 26 0,24 48-1,1-98 1,50-50 0,-26-50-1,26-49 1,-26 0-1,-24 25 1,0-26 0,-25 76-1,-25 48 1,0 1 0,-24 74 15,49-49-16,0 0 1,0-26 0,24 1-1,26 0 1,-25 25 0,0 24-1,-1 25 1,1-24-1,0 49 1,-25-100 0,25 1-1,-25-74 1,0-51 0,0-98 15,0 0-16,-25 74 1,25-25 0,0 124-1,0 50 1,25 49 0,0 25-1,24 50 1,-24-50-1,0-74 1,0-50 0,-1-24-1,1-100 17,-25 75-17,0 24 1,25 50-1,0 25 1,0 24 0,74 51-1,-25-100 1,1 0 0,-1-50-1,-24-24 1,-25-1-1,-25-24 1,-25 74 0,-25 75-1,50-1 17,0 26-17,75 24 1,-26-74-1,26-50 1,-1 0 0,0-49-1,-74-1 1,-49 1 0,-26-1-1,51 75 1,48 0 15,26 25-15,74 25-16,-25 24 31,0 26-15,-74-26-1,-50-24 1,-74-50-1,50 0-15,-26-75 16,50 26 0</inkml:trace>
  <inkml:trace contextRef="#ctx0" brushRef="#br0" timeOffset="-164484.84">8384 10840 0,'0'-50'15,"25"100"16,0 123 1,24 1-17,50 124 32,-74-224-31,-25-99-1,-25-99 1,-49-124 15,74 174 1,124-1-17</inkml:trace>
  <inkml:trace contextRef="#ctx0" brushRef="#br0" timeOffset="-163819.83">8905 10939 0</inkml:trace>
  <inkml:trace contextRef="#ctx0" brushRef="#br0" timeOffset="-163554.99">8905 10939 0</inkml:trace>
  <inkml:trace contextRef="#ctx0" brushRef="#br0" timeOffset="-162114.83">9376 10666 0,'0'-25'15,"0"0"1,-25 25 0,1-24 15,-26-1-15,25 25-1,-74-50 1,-199 1-1,-247-1 17,-324-24-1,150 49-15,-50 74 15,347 1-16,75 24 1,198-49-16,-297 50 31,173-26-15,-273 50 31,373-74-32,98-25 1,26 25 0,-1-25-1,-24 50 17,-1-50-1,75 24 16,0 26-32,25 49 1,49 0 0,1 1-16,49 49 15,372 396 1,-322-346-1,198 346 1,-298-396 0,100 248-1,-100-223 1,-24-50 0,-25-124-1,24-50 16,75-49-15,25 25 0,124-26-1,99 26 1,0-1 0,199 1-1,-199 24 1,49 1-1,75 24 1,-272 0 0,-76 0-1,-48-24 1,48-50 0,-98 24-1,24-98 16,-74 49-31,0-75 32,-74-223-17,49 150 1,-24 23 0,-75-48-1,74 222 1,-99-197-1,50 123 1,0 25 0,0 49-1,74 51 1</inkml:trace>
  <inkml:trace contextRef="#ctx0" brushRef="#br0" timeOffset="-159347.53">21357 11956 0,'-50'-50'0,"50"25"31,0 1-31,0-1 32,25 25 93,-25 25-125,0-1 15,50 100 17,-26-74-32,51 49 15,24 75 16,25-75-15,-74-49 0,-1-50-16,-24 49 31,25 1-15</inkml:trace>
  <inkml:trace contextRef="#ctx0" brushRef="#br0" timeOffset="-158929.93">21803 12080 0,'0'0'0,"0"-25"16,-24 25-1,73 74 32,1 1-16,-25-25-31,74 98 16,-50-48 15,51-1-15,-100-50 0,-50 1 15,-99 0-16,0-1 1</inkml:trace>
  <inkml:trace contextRef="#ctx0" brushRef="#br0" timeOffset="-158161.09">21456 13395 0,'-25'0'0,"25"-25"16,25-25 31,74 50-16,-74 0-31,74 75 31,-99 49-15,-25-50-16,-123 199 31,24-174 1,99-74-1,50-50-16,173-49 1,-99 24 15</inkml:trace>
  <inkml:trace contextRef="#ctx0" brushRef="#br0" timeOffset="-157651.12">21729 13022 0,'-372'-49'16,"273"74"-16,-50 24 15,74-24-15,-49 74 16,50 50-1,173 471 32,298-124-15,-124-372-17,223-347 48,-471-25-48,-25 124 1,-124-422 0,0 373-1,25 49 1,-100 74 15,-99 50-15,125 99 15</inkml:trace>
  <inkml:trace contextRef="#ctx0" brushRef="#br0" timeOffset="-156869.14">20886 15081 0,'-25'0'0,"0"0"32,25 25-32,-25 49 15,25 50 16,0-74-31,-25 124 16,1-50 15,24-50 1,-25-148-17,25-50 1,-25-124-1,25 173 1,0 1-16,0-125 31,99 51-15,25 123 15,0 124 0,-149-49-15,-74-1 15,-50-49-15,125 0 0</inkml:trace>
  <inkml:trace contextRef="#ctx0" brushRef="#br0" timeOffset="-156320.33">21332 14982 0,'-25'0'0,"0"74"46,1-49-46,24 50 16,24 173 15,-24-199-15,0 1 0,-24-75 15,-26-173-16,50-75 32,50 149-47,74 49 32,-25 100-1,-99 74-16,-75-24-15,-73 24 32,98-74-17,25 49 17,100-24-17,148 99 16</inkml:trace>
  <inkml:trace contextRef="#ctx0" brushRef="#br0" timeOffset="-149697.14">21654 15627 0,'0'-25'0,"-24"25"16,24-25-1</inkml:trace>
  <inkml:trace contextRef="#ctx0" brushRef="#br0" timeOffset="-149104.73">21630 15577 0,'0'25'235,"0"25"-220,0-25 1,0 123-1,24-98-15,1 198 32,0-124-17,74 25 1,50-149 15,25-25-15,247-49-1,-123 49 17,-199 25-17,-49 0-15,0 0 32,-50-25-17,-25 25 1</inkml:trace>
  <inkml:trace contextRef="#ctx0" brushRef="#br0" timeOffset="-148840.1">22671 15925 0,'-24'0'0,"48"0"31,26 0-31,124 49 16,74 100 15,-223 74 1,-50-148-17,-50-1 16</inkml:trace>
  <inkml:trace contextRef="#ctx0" brushRef="#br0" timeOffset="-148369.89">23540 15801 0,'0'74'16,"0"-24"-16,0 123 15,0-49 17,0-49-1,0-150 0,0-272 0,24-25 1,-24 322-32,25 1 15,0-1 1,74 100-1,-74 24 1,-25 75 15,-25-50-15,-74-49 0</inkml:trace>
  <inkml:trace contextRef="#ctx0" brushRef="#br0" timeOffset="-147801.72">24011 15553 0,'25'49'16,"-25"-24"-16,-25 25 15,25 98-15,-25 125 63,25-174-47,-49-198 15,-1-372 0,323 173 16,-199 298-47,25 25 16,-148 223 30,-1-223-46,-99 99 32,50-74-17,74-50 1,75 24 0,74 51 15,-74-50-31,148 148 15,-74-123 17</inkml:trace>
  <inkml:trace contextRef="#ctx0" brushRef="#br0" timeOffset="-147600.58">24978 15503 0,'-24'-124'0,"48"248"31,1 298 0,-25-298-15</inkml:trace>
  <inkml:trace contextRef="#ctx0" brushRef="#br0" timeOffset="-146531.86">25896 15528 0,'-50'-25'0,"100"50"0,-124-50 16,49 25 0,50 0 31,99-25-16,-50 0-31,125 25 31,-1-24-15,-198-1 15</inkml:trace>
  <inkml:trace contextRef="#ctx0" brushRef="#br0" timeOffset="-146309.89">26119 15280 0,'25'-25'15,"124"25"1,0 99 15,-100 75-15,-123 49-1,-100-49 17,125-150-32</inkml:trace>
  <inkml:trace contextRef="#ctx0" brushRef="#br0" timeOffset="-144411.22">27136 15081 0,'25'0'0,"-25"25"187,-25 0-171,25 24-16,-74 175 31,74-51 0,0-73-15,0-76 0,0-48-1,50-100 17,24 74-17,25 50 16,0 50-15,-49-26 15,0-73-15,-26-75 15,-24 49-15,-24-24-1,-76 0 1,1 74 0,-25 25-1,75 0 1</inkml:trace>
  <inkml:trace contextRef="#ctx0" brushRef="#br0" timeOffset="-143739.9">27608 15602 0,'24'-25'47,"26"-24"-16,0-26-15,-26 51-1,-48-76 1,-51 75 15,50 75-15,25 99 15,75-50 0,-1-74-15,1-99 15,-51 24-15,-24-99 15,25 99 16,-25 75-47,99 149 31,-24-75 0,-75-148 1,0-51-1,0 51-31,0-1 16,0 0-1</inkml:trace>
  <inkml:trace contextRef="#ctx0" brushRef="#br0" timeOffset="-143483.11">28550 15304 0,'-25'-24'15,"25"48"16,0 1-15,0 0-16,0 74 16,0 125 31,0-125-47,25-50 15</inkml:trace>
  <inkml:trace contextRef="#ctx0" brushRef="#br0" timeOffset="-143241.04">29170 15453 0,'25'0'15,"0"-24"-15,0 24 16,24-25-16,75 25 16,-74 0-1,99-50 17,-149 25-1</inkml:trace>
  <inkml:trace contextRef="#ctx0" brushRef="#br0" timeOffset="-142982.15">29443 15131 0,'25'0'16,"0"0"-1,0 25 1,-1-1-16,26 100 31,-50 50 1,0-124-17</inkml:trace>
  <inkml:trace contextRef="#ctx0" brushRef="#br0" timeOffset="-142417.99">30311 14883 0,'-74'0'0,"49"25"16,-25 49-16,1 25 15,49-24 16,0-26-15,49 1 0,51-75-1,-26-25 1,1-24 15,-51 49-15,-24 75 31,25-25-47,0-1 15,74 26 17,-74-75-17,-25 0 1,-25-49 15,-49 24 0</inkml:trace>
  <inkml:trace contextRef="#ctx0" brushRef="#br0" timeOffset="-141764.05">30931 15056 0,'25'-49'15,"-25"24"17,-25 25-17,-123 74 16,123-49-15,25 50 0,74-26 31,-24-74-47,24-74 31,1-74 0,-51-26-15,1 150-1,-50 49 17,1 99-17,48 50 16,1-100-15,0-24 0,74-25 15,-49-25-15,0-24 15,-75 73-16,0 26 1,50 74 31,24-99-47</inkml:trace>
  <inkml:trace contextRef="#ctx0" brushRef="#br0" timeOffset="-141513.72">31700 15007 0,'-24'-25'15,"-76"124"32,100-49-31,0-25-1,0-1 1,25 1 0,25-25 15,-25 0-15</inkml:trace>
  <inkml:trace contextRef="#ctx0" brushRef="#br0" timeOffset="-140282.2">31924 14610 0,'-75'-74'15,"75"98"1,0 26-1,-25 0-15,25-1 16,-24 274 15,24-199 1,0-100-1,0-48-16,0-1-15,24-25 16,26-24 15,-25 49-15,-25 75 0,0-1-1,25 1 1,24-25 31,26-50-32,-26-25 17,-24 1-17,-25 73 16,0 1 1,0 25-17,25-50 17,24 0-17,1-25 1,-25 0-1,0 0 1,0 25 0,-25 25 15,24-25 16,1 0-32,0 0 1,0-25-16,74 1 31,-74 24-15,0 0 0,-1 24-1,1 1 1,0-25 15,0-25-15,24 1-1,1 24 1,0-25 0,-26 25-16,-48 49 31,-1 26-16,25-26 17,0 26-17,-25-75 17,25-25-17,0 0 1,25-24-1,0 24 1,-1 0 0,1 25-16,25-25 15</inkml:trace>
  <inkml:trace contextRef="#ctx0" brushRef="#br0" timeOffset="-140124.65">33189 14932 0,'24'-49'0,"-48"49"63,-1 25-47,-25-1-1</inkml:trace>
  <inkml:trace contextRef="#ctx0" brushRef="#br0" timeOffset="-139739.25">30857 15478 0,'74'-49'15,"199"24"17,-149 25-32,124 0 31</inkml:trace>
  <inkml:trace contextRef="#ctx0" brushRef="#br0" timeOffset="-139415.17">30634 15900 0,'198'-99'0,"-74"74"16,-25 25-16,1 0 31</inkml:trace>
  <inkml:trace contextRef="#ctx0" brushRef="#br0" timeOffset="-138368.8">30510 14089 0,'25'0'15,"-25"-25"1,24 25 31,26 25-16,24 99 0,1 0-15,-26-74 0,1-1-1,0-24 1,-26-50 15,51-74 0,123-199-15,125-98 15,-1-1 1,-247 297-1,-100 100 63</inkml:trace>
  <inkml:trace contextRef="#ctx0" brushRef="#br0" timeOffset="-136298.73">22225 17066 0,'0'24'93,"0"1"-61,0 25-32,0 74 31,0 74-16,25 50 1,49 50 15,-49-273 1,0 0-32,124-25 31,-1-25-16,200-25 17,98 1-17,-297 24 17,-75 25-17,-49 0 16,-25-50 1,0 1-17</inkml:trace>
  <inkml:trace contextRef="#ctx0" brushRef="#br0" timeOffset="-135997.33">23639 17487 0,'0'0'0,"0"-25"31,25 50 0,24 25-15,50 124 15,-49 24 0,-50-49 1,-25-124-32,25-1 15</inkml:trace>
  <inkml:trace contextRef="#ctx0" brushRef="#br0" timeOffset="-135430.75">24433 17289 0,'-75'-75'16,"50"100"-1,25 50 17,0-26-32,0 100 15,0 74 1,-24-49 15,24-124-15,0-100 31,-25 0-47,25-98 15,0-200 16,49 199-15,1 50 0,0 74-1,-26 50 1,1 50 15,-50-26-15,-49 1-1,-25-25 1</inkml:trace>
  <inkml:trace contextRef="#ctx0" brushRef="#br0" timeOffset="-134850.16">25053 17264 0,'-50'0'15,"25"0"-15,25 74 47,0 224 0,0-174-16,0-99-15,0-75 0,0-173 15,0 74-16,100-49 17,24 148-1,-100 50-31,26 99 31,-100-24-15,-123 49 15,148-99 0,75 49 1,49 50-1,-74-124-16</inkml:trace>
  <inkml:trace contextRef="#ctx0" brushRef="#br0" timeOffset="-134497.27">25574 17314 0,'-25'-75'0,"25"26"15,49 49 17,26 74-1,-100 75 0,-74 74 0,74-148-15,50-75 15,74-25-15,-49 25 0</inkml:trace>
  <inkml:trace contextRef="#ctx0" brushRef="#br0" timeOffset="-134302.16">26268 17413 0,'50'-25'0,"-25"25"0,74 0 31,-25 0-31,75 0 32,-99 0-32</inkml:trace>
  <inkml:trace contextRef="#ctx0" brushRef="#br0" timeOffset="-134061.97">26566 17165 0,'99'0'16,"-49"25"-16,-26-1 0,26 51 31,-50 148-15,-50-124-1,1-24 17</inkml:trace>
  <inkml:trace contextRef="#ctx0" brushRef="#br0" timeOffset="-133529.95">27484 17016 0,'24'-74'15,"-24"98"1,0 100 0,0-24-1,0-1 1,0 25-1,0-50 17,0-49-17,75 0 17,24 25-1,99-50 0,-123-50 0,-50-25-15,-25-49 0,-25 0-1,-25 25 1,-198-25 31,174 174-32,49-1 1</inkml:trace>
  <inkml:trace contextRef="#ctx0" brushRef="#br0" timeOffset="-132840">28153 17462 0,'100'-49'0,"-76"49"16,51-25-1,49-74 16,-75 24 1,-123 51-1,-25 73-15,49 26-1,75-26 16,0 1-15,49-50 0,50-25 15,-74 0-31,24-24 16,-24-51-1,-50 51 32,25 74-16,-25-1-31,49 76 32,26-76-17,-51-24 16,-24-24-15,0-51 0,-24-74 15,-1 100-15,25-1-1</inkml:trace>
  <inkml:trace contextRef="#ctx0" brushRef="#br0" timeOffset="-132518.83">29071 17090 0,'25'-24'62,"99"-1"-31,-25 50-15,-99-1-16,0 76 31,-124 48 0,99-98-15,100-50 15,24 0 1</inkml:trace>
  <inkml:trace contextRef="#ctx0" brushRef="#br0" timeOffset="-131598.71">29790 17239 0,'-24'0'0,"48"0"78,1-25-62,0 25-1,25 0-15,24-24 16,-49 24-16,0-25 16,-1 25-16,26-25 31</inkml:trace>
  <inkml:trace contextRef="#ctx0" brushRef="#br0" timeOffset="-131397.86">29939 17041 0,'174'74'47,"-149"1"-31,-75-1 15,25-74-31</inkml:trace>
  <inkml:trace contextRef="#ctx0" brushRef="#br0" timeOffset="-130914.64">30559 16991 0,'-49'50'31,"-1"-25"-31,25-1 16,1 76-1,73-51 1,100-74 31,-25-24-47,-74-1 31,-26 25-15,-24 50 31,0 0-32,0 0-15,25 24 16,25-49 0,24-49 15,-99-26 0,-74 26-15,50 49-1</inkml:trace>
  <inkml:trace contextRef="#ctx0" brushRef="#br0" timeOffset="-130285.72">31378 17115 0,'25'-25'0,"-50"1"32,-25 24-1,-49 49-16,49 1 1,26-1 15,24 1-15,74-50 0,1-124 15,-75-25-16,0 50 17,0-25-17,0 99 17,0 149-17,0-49 1,49 73 15,1-148 0,49-49-15,-49 24 15,-50 0-15,-50 75-1,50-25 1,25 49 0,0-49 15</inkml:trace>
  <inkml:trace contextRef="#ctx0" brushRef="#br0" timeOffset="-130088.21">32097 16991 0,'-74'-25'0,"24"50"31,-49 99-15,124-49 15,-25-51-16</inkml:trace>
  <inkml:trace contextRef="#ctx0" brushRef="#br0" timeOffset="-128559.02">32097 16669 0,'-49'-124'0,"49"149"16,0-1 0,-25 125-1,25 74 17,0-173-17,0 24 1,0-49-1,49-50 17,26-74-17,-50 74 1,24 1 0,-49 73 15,0 75 0,25-99-15,99 0-1,25-100 32,-124 1-47,-50 49 31,-49 25-15,-26 75 0,76-26 15,24 1 0,24-50-31,51 0 31,49-99 1,-99 74-32,-1 25 31,-48 74 0,24 1 0,0-51-31,24-24 32,1-24-17,25-26 1,24 0 0,1 1-1,-51 49 1,-24 49-1,0-24 1,25 0-16,-25 0 16,0 0-1,25-25 1,25 0 0,-1-25-1,1 25 1,-1 0-1,-24 0 1,25 0 31,-25-25-31,49 0-1,-49 25-15,0-25 16,49-49-1,-99 0 1,0 74 0,1 0-1,-51 74 1,50 0 0,1 26-1,-26 73 1,25-74 15,-24-24-31,-26-75 31,75-50-15,0-24 0,99-25-1,100-1 1,-50 26-1,0 24 1,-100 26 0,-74-1-1,-49 25 1,24 25 0,1-1-1,24 51 1,25-1 15,74-74-15</inkml:trace>
  <inkml:trace contextRef="#ctx0" brushRef="#br0" timeOffset="-128092.23">31452 17636 0,'-99'0'15,"124"-25"1,25 25 0,-26-24-16,100-1 15,25 0 1,99 0 15,-297 25 0</inkml:trace>
  <inkml:trace contextRef="#ctx0" brushRef="#br0" timeOffset="-127926.06">31576 17562 0,'-198'99'0,"272"-99"16,75-25-1,99-24 17</inkml:trace>
  <inkml:trace contextRef="#ctx0" brushRef="#br0" timeOffset="-122922.8">31800 16098 0,'0'-25'0,"0"1"15,0-26 16,-25 75 1,0 0-17,-25 74 1,1-25-16,-75 75 16,-124 99 15,223-223-16,-25 0-15,1-50 16,49 0 0,49-124-1,51-74 17,-1 124-1,-50 148-16,51 51 1,48 24 0,76 74-1</inkml:trace>
  <inkml:trace contextRef="#ctx0" brushRef="#br0" timeOffset="-116512.95">18579 10616 0,'0'-24'0,"0"48"47,-50 26-16,25 0-31,-124 123 31,25-49-31,-124 25 31,149-149 1</inkml:trace>
  <inkml:trace contextRef="#ctx0" brushRef="#br0" timeOffset="-116390.95">17785 10988 0,'124'-124'0,"50"199"15,-472-26 1,720-24-16,-298 50 16</inkml:trace>
  <inkml:trace contextRef="#ctx0" brushRef="#br0" timeOffset="-88973.29">4638 8483 0,'-24'0'0</inkml:trace>
  <inkml:trace contextRef="#ctx0" brushRef="#br0" timeOffset="-87762.98">4539 8483 0,'-25'0'31</inkml:trace>
  <inkml:trace contextRef="#ctx0" brushRef="#br0" timeOffset="-87681.43">4514 8483 0</inkml:trace>
  <inkml:trace contextRef="#ctx0" brushRef="#br0" timeOffset="-87613.78">4514 8483 0</inkml:trace>
  <inkml:trace contextRef="#ctx0" brushRef="#br0" timeOffset="-86717.89">4490 8558 0,'-25'0'0,"50"0"171,-1 0-139,26 0-17,-25 0-15,148-25 32,1-25-1,-124 50-31,49-25 15,-49 25 1,-26 0-16,1 0 31,25-49 1,-25 49-17</inkml:trace>
  <inkml:trace contextRef="#ctx0" brushRef="#br0" timeOffset="-84388.17">4564 9004 0,'25'0'844,"0"0"-828,-1 0-1,1-25 1,0 25 0,49 0-1,-49 0-15,50 0 16,-1 0 0,-24 0-1,-25 0 16,-25-25 63,24 25-47,-24-24-47,25 24 31,0 0 1,0 0-17,0 0 1</inkml:trace>
  <inkml:trace contextRef="#ctx0" brushRef="#br0" timeOffset="-82610.07">6350 7342 0,'-25'0'15,"0"-25"79,1 25-78,-1 0-16,-25 0 15,-297 75 32,198 24-31,99-49-1,-24 74 1,49 49 0,50-98-1</inkml:trace>
  <inkml:trace contextRef="#ctx0" brushRef="#br0" timeOffset="-82353.17">5779 7466 0,'-49'0'0,"-1"99"32,50-49-32,0 124 31,124-50 0</inkml:trace>
  <inkml:trace contextRef="#ctx0" brushRef="#br0" timeOffset="-81001.07">3249 7962 0,'-49'-49'16,"24"24"-1,25 0-15,25 0 47,24 25-15,1 25-17,24 0 1,50 49-1,25 50 1,-74-49 0,-26-1 15,-24-24-15</inkml:trace>
  <inkml:trace contextRef="#ctx0" brushRef="#br0" timeOffset="-80751.05">3547 8310 0,'149'-25'16,"-50"25"15,-49 0-31,74-50 16,-50-24-1,-74 24 17,0-24-17</inkml:trace>
  <inkml:trace contextRef="#ctx0" brushRef="#br0" timeOffset="-80263.06">3448 8830 0,'-25'-24'15,"25"-1"-15,50 0 32,-26 25-32,125 0 15,99 50 16,-99-26-15,0 51 15,-124-26-15</inkml:trace>
  <inkml:trace contextRef="#ctx0" brushRef="#br0" timeOffset="-79961.21">4192 8756 0,'-50'0'15,"75"25"1,124 74 31,-124-49-32,0-26 1,-50 26 0,-149 0 15,50-25-16</inkml:trace>
  <inkml:trace contextRef="#ctx0" brushRef="#br0" timeOffset="-76809.18">2604 6350 0,'-24'-25'0,"24"0"16,0 50 46,-25 149-31,25-100-31,-25 298 47,25-322-31,0 49-1</inkml:trace>
  <inkml:trace contextRef="#ctx0" brushRef="#br0" timeOffset="-76450.94">2729 6623 0,'-50'49'15,"50"-24"-15,0 74 16,25 1 0,49-1 15,25-74 0,-74-75-15,0-74-1,-50 74 1,-24-98 15,-26 123-15,50 74 15</inkml:trace>
  <inkml:trace contextRef="#ctx0" brushRef="#br0" timeOffset="-76081.89">3076 6648 0,'-25'0'15,"25"49"1,0 1 0,0-1-16,25 26 31,0-75-16,24-25 1,-24-49 15,-25-26-15,-74 1 15,-26 124 0,100 0-15</inkml:trace>
  <inkml:trace contextRef="#ctx0" brushRef="#br0" timeOffset="-75656.48">3770 6251 0,'-74'-25'16,"74"50"15,50 49-15,24 75 15,-49-99-31,49 74 31,-24-75-15</inkml:trace>
  <inkml:trace contextRef="#ctx0" brushRef="#br0" timeOffset="-75462.06">3696 5953 0</inkml:trace>
  <inkml:trace contextRef="#ctx0" brushRef="#br0" timeOffset="-75254.15">3969 5854 0,'-25'174'16,"50"-125"-16,124 199 31,49-74-15,-148-125 0</inkml:trace>
  <inkml:trace contextRef="#ctx0" brushRef="#br0" timeOffset="-75139.09">4192 6276 0,'74'-100'0,"-24"100"16</inkml:trace>
  <inkml:trace contextRef="#ctx0" brushRef="#br0" timeOffset="-73747.34">4316 6672 0,'50'-24'0,"-26"24"16,51-100 15,-75-24-15,25-49-1,-50 123 1,0 75 15,25 74-15,50 25-1,24-74 1,-24-50 0,24-25-1,25-124 16,-49 0-15,-25 1 0,-50 48-1,25 51 1,-25 49 0,0 74-1,50-24 1,25 24-1,-1-24 1,26-1 15,-50 26 1,-1-75-32,1-25 46,0-74-30,-25 74 15,0 50-15,0 0 0,0-1-16,-25 26 15,25 0 1,25-26-1,0-24 1,-25-24 0,25 24-1,-1 0 17,-24 49-1,50 1-16,-50-25 1,25-25 0,-25-25-16,0-74 31,0 24-31,0-74 16,0-74-1,0 25 1,0 49-1,25 74 1,-25 100 0,24 124 15,1 49-31,74 75 31,-74-198-31,25-1 31,-25-24-31,-50-75 32,0 0-17,0-49 1,0 24 0,25-49-1,25 74 1,50 0-1,-51 50 1,51 74 0,-50-24-1,-1-26 1,1 1 0</inkml:trace>
  <inkml:trace contextRef="#ctx0" brushRef="#br0" timeOffset="-73604.25">5631 5705 0,'0'0'0,"-100"-74"16</inkml:trace>
  <inkml:trace contextRef="#ctx0" brushRef="#br0" timeOffset="-73299.84">6003 5953 0,'74'50'16,"-24"-125"-1,-50 26 1,-25-51 0,-149-24-1,100 124 16,49 50-15</inkml:trace>
  <inkml:trace contextRef="#ctx0" brushRef="#br0" timeOffset="-72852.56">6251 5705 0,'25'0'0,"-75"0"0,75 0 0,0 50 16,-1 49 0,-24-49-1,25-1 17,-50-198-1,25 75-16,0-50 1,25 124 0,50 49-1,24 51 1,50-26 15,-1-148 0,-148-75-15,-24 50 0,-26 49 15,0 75-31,1 74 31,24-49-31,25 74 31</inkml:trace>
  <inkml:trace contextRef="#ctx0" brushRef="#br0" timeOffset="-72521.18">7144 5705 0,'25'-25'15,"-1"50"-15,-24 0 16,-74 124 15,0-75-31,-398 199 32,-297 0-17,472-174 1,-894 149-1,645-149 17,546-123-1</inkml:trace>
  <inkml:trace contextRef="#ctx0" brushRef="#br0" timeOffset="-71471.13">6028 6176 0,'545'-99'15,"-619"124"1,-125 49 0,51-24-16,-497 223 31,496-199-15,-149 75-1,-124 50 1,348-175-1,0 1 1,-26 25 0,76-25-16,-26-25 31,25 0-15,25-25 343,0 0-312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AA32-E5E6-530D-C967-FBEB9B261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1D9FE-FD1E-11D1-BA8D-151D61EC0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6830C-B1F2-A5A7-E66C-B20793F6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2A98-5A95-4E58-899E-A3205B771FF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3B29E-2478-9DC9-049D-2C633B86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6F9DE-315D-A4FB-8AD5-A42FC447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ED12-2DDF-440E-AC00-C7F72010B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81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61F3-7410-E4A8-2D02-699CB3AD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63F90-EE10-56A7-D925-889C29B81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FBE6B-8938-0C22-F260-853A6C8C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2A98-5A95-4E58-899E-A3205B771FF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12696-0651-3239-74F3-D4020A45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BCB12-9C3C-DC21-C380-D19F567E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ED12-2DDF-440E-AC00-C7F72010B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38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3B4CD-9BD4-BC58-B250-D97361C0C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BD7A0-F0EC-86DF-2189-6CA2D72CD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01AAE-B8E2-75F4-17AE-4E04E500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2A98-5A95-4E58-899E-A3205B771FF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2CC9-D174-3DEA-D134-A021DCA1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EECDA-B3F6-AE42-3B60-3DA28C0A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ED12-2DDF-440E-AC00-C7F72010B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7EED-2CB3-9E7E-B5C8-30E31398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41A71-A585-D34C-E267-6EDBB074D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470E4-2047-7489-85A0-281F4F76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2A98-5A95-4E58-899E-A3205B771FF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40BC4-814B-8158-0F79-84BD4352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3166C-4A4A-C87C-3B7A-E34869FA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ED12-2DDF-440E-AC00-C7F72010B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66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C963-F317-6CCB-1439-950EA7C3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72D1F-1D0D-D217-11AB-6E3C993C7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3E5EF-D925-40FC-4756-1F337395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2A98-5A95-4E58-899E-A3205B771FF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EA441-85D7-8EA5-EB9E-4A31C06F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4FE25-41C3-6DD6-3EB3-07412B70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ED12-2DDF-440E-AC00-C7F72010B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80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FE56-164F-8C7C-E802-5C4B1E95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A9BCE-2440-8D52-F6DA-8654907A1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F1E41-8A4C-C8D7-70FA-BFCFF778D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0DB76-B613-D3A5-473A-53E055E2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2A98-5A95-4E58-899E-A3205B771FF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F7148-3E32-218D-83BC-F90FBDFD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C7FD4-CA27-53CC-2819-9F806431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ED12-2DDF-440E-AC00-C7F72010B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B99B-BBDA-81B2-35D9-4302CC9C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D30FA-765C-3DE2-8320-424C13C03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41C93-A2A0-636E-42A6-FF11E4A05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6A928-CA92-8245-C6B7-88CCD7122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F99AB-9D49-5B86-3A96-D1630A10A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DA61B-7FF4-5F98-6E5C-34944F9F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2A98-5A95-4E58-899E-A3205B771FF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2B100-9362-612D-B9CD-08D8EED3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3596ED-DDC3-4EE2-1CF8-94106889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ED12-2DDF-440E-AC00-C7F72010B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42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72DF-5046-D292-2810-BFCCFC0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199DF1-178C-4B9F-5E66-483FE6D4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2A98-5A95-4E58-899E-A3205B771FF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770C2-11AC-0E89-61CD-EB60B379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FE638-6B83-AF0E-ADC4-8A7661A3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ED12-2DDF-440E-AC00-C7F72010B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3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13717-3405-9404-593F-FD572E66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2A98-5A95-4E58-899E-A3205B771FF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1CAE8-2A0F-DF89-0A64-A487E87B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1055C-50B7-BE3E-123A-4D0062B4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ED12-2DDF-440E-AC00-C7F72010B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14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9C00-C97B-A17E-4BA0-FB516031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29BF1-F21F-E6C7-C22E-AED21603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4F36F-B10E-8A6E-D9CE-D4C995F90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3AEE1-E493-6E3A-F77E-E440775B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2A98-5A95-4E58-899E-A3205B771FF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EA25E-3FEE-4EA7-4AA5-B7DBC50C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F7B47-B33A-A5A3-B385-0F07E130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ED12-2DDF-440E-AC00-C7F72010B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52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5358-F1C7-EB7F-2632-36903598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BB440-4ED0-B8B4-8737-19D1DA2FE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DD8B2-E4DC-A5CC-CB32-43BC79F33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1EF58-1284-14BA-D605-6CE1F928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2A98-5A95-4E58-899E-A3205B771FF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AA17D-F204-28BF-4140-7E927A3B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BF400-E697-639A-B0F7-A2148918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ED12-2DDF-440E-AC00-C7F72010B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47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51538-B080-BB6B-94BB-74E8BBF7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3C4A-F513-B79E-95C1-846186D18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17E6D-F56B-FFC9-00C9-B37D646B0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32A98-5A95-4E58-899E-A3205B771FF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86500-8ECC-0CBC-0E06-2198FF5B0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5A35-EC25-DEA5-2452-FB6D78DD6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7ED12-2DDF-440E-AC00-C7F72010B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16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D560D-48BE-73E0-3845-763F8E979E1D}"/>
                  </a:ext>
                </a:extLst>
              </p14:cNvPr>
              <p14:cNvContentPartPr/>
              <p14:nvPr/>
            </p14:nvContentPartPr>
            <p14:xfrm>
              <a:off x="955440" y="223200"/>
              <a:ext cx="9769320" cy="627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D560D-48BE-73E0-3845-763F8E979E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080" y="213840"/>
                <a:ext cx="9788040" cy="629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29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CBF34B-F071-9809-1E63-EFA8529CC1FA}"/>
                  </a:ext>
                </a:extLst>
              </p14:cNvPr>
              <p14:cNvContentPartPr/>
              <p14:nvPr/>
            </p14:nvContentPartPr>
            <p14:xfrm>
              <a:off x="107280" y="232200"/>
              <a:ext cx="11546280" cy="661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CBF34B-F071-9809-1E63-EFA8529CC1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920" y="222840"/>
                <a:ext cx="11565000" cy="663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99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7BE559-EB7D-49FE-7F29-2C70EF526CE5}"/>
                  </a:ext>
                </a:extLst>
              </p14:cNvPr>
              <p14:cNvContentPartPr/>
              <p14:nvPr/>
            </p14:nvContentPartPr>
            <p14:xfrm>
              <a:off x="151920" y="267840"/>
              <a:ext cx="11715840" cy="658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7BE559-EB7D-49FE-7F29-2C70EF526C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560" y="258480"/>
                <a:ext cx="11734560" cy="66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615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064D85-7DE7-C090-4BB2-09ACCFDC2BEE}"/>
                  </a:ext>
                </a:extLst>
              </p14:cNvPr>
              <p14:cNvContentPartPr/>
              <p14:nvPr/>
            </p14:nvContentPartPr>
            <p14:xfrm>
              <a:off x="910800" y="9000"/>
              <a:ext cx="11198160" cy="650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064D85-7DE7-C090-4BB2-09ACCFDC2B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1440" y="-360"/>
                <a:ext cx="11216880" cy="65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330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R</dc:creator>
  <cp:lastModifiedBy>Anand R</cp:lastModifiedBy>
  <cp:revision>1</cp:revision>
  <dcterms:created xsi:type="dcterms:W3CDTF">2024-05-13T14:55:25Z</dcterms:created>
  <dcterms:modified xsi:type="dcterms:W3CDTF">2024-05-13T15:09:03Z</dcterms:modified>
</cp:coreProperties>
</file>