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768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25773" units="1/cm"/>
          <inkml:channelProperty channel="T" name="resolution" value="1" units="1/dev"/>
        </inkml:channelProperties>
      </inkml:inkSource>
      <inkml:timestamp xml:id="ts0" timeString="2024-05-14T14:17:54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14238 4738 0,'0'24'297,"0"1"-281,0 0-1,0 0 1,25 0-16,-1-25 16,1 25 15,75-25-15,-51-50 15,-24 0-16,-25 1 17,-50 49-17,26-25 17,-1 25-17,0 25 1,-25-25-1,1 49 1,49-24 15,0 0-31,24-25 32,1 0-17,0 0 1,0 0-1,0-25 1,-25-25 15,-25 26-15,0 24 0,0 0-1,0 0 1,1 0-1,24 24 1,0 1 0,0 0-1,24 0 1,1-25 0,0 0-1,0 0 16,-25-25-15,0 0-16,0 0 31,-50 1-15,25 24 0,25 24 30,25-24-30,-25 25 0,25-25-16,0 0 15,0 0 1,0 0 15,-25-25-31,0 1 16,-25 24-1,50 0 79,-1 0-63,1 0-15</inkml:trace>
  <inkml:trace contextRef="#ctx0" brushRef="#br0" timeOffset="3194.3">14362 4812 0,'-25'0'0,"0"0"110</inkml:trace>
  <inkml:trace contextRef="#ctx0" brushRef="#br0" timeOffset="4168.88">14312 4837 0,'25'0'0,"0"25"31,49-25-15,-24 0 0,-25-25-1,-100-25 32,51 25-31,-26 25 15,25 0-15,0 0-1,0 25 16,25 25-15,0-25-16,0 0 16,25-25-1,50 24 17,-26-24-1,-49-24-16,0-1 1,-49 0 0,-1-25-1,25 50 1,0 0 31,1 25-32,24 25 17,24-50-17,1 0 1,25 0 0,-25-25-1,-25 0 1,0 0-1,-25 25 1,0 0 15,0 0-15,-24 0 0,24 25-1,25 0 1,25-25-1,-1 0 1,1 0 0,25 0-1,-50-25 17,-25 25-1,0 0-31,0 0 15,1 0 32</inkml:trace>
  <inkml:trace contextRef="#ctx0" brushRef="#br0" timeOffset="10705.06">14362 4887 0,'-25'0'62,"25"-25"-46,0 0 359,25 25-266,-25 25 157,0 0-251,25-1 1,0 1 0,-25 25-1,24-25 1,1 24 0,-25-24-16,25 0 15,-25 0 1,25 24-1,-25-24 17,0 25-1,25-50-31,-25 24 16,0 26-1,0-25 1,24 49-1,1 25 1,-25-49 0,0 24-1,0 1 1,25 24 0,-25-24-1,0-26 1,0 1-1,0 24 17,0-24-17,0 24 1,0-24 0,0-1-1,0 26 1,0-50-1,0 24 1,0 1 0,0-25-1,0-1 1,0 26 0,0-25-1,0 0 1,0-1-1,0 1 1,0 0 31,0 0-31,0 0 30,-25-25-30,25 24 172,-25-24-173,25 25-15,-24 0 16,24 0-1,0-50 142,0 0-142,0 0-15,0 1 16,0-1 0,-25 25 77,0 0-77,0 0-16,0 25 16,1-1-1,-1 26 16,0-25-15,25 0 0,25 0-1,0-1 1,-1-24 0,1-24 15,25-1-16,-25-25 1,-1 0 0,-24 26-1,0-1 1,-24 25 15,-1 0-31,0 0 31,-25 0-15,1 25 0,24-1-1,0 1-15,0 0 16,25 0 0,0 0 15,50-25-16,0 0 1,24 0 0,-24-25-1,-1 0 1,-24 0 15,-25-24-15,0 24-1,-50 25 1,26 0 0,-26 0-1,0 0 1,26 25 0,24-1-16,-25-24 15,25 25 1,25 0-1,-1 0 1,1-25 0,50 0 15,-26-25-31,-24 0 31,-25-49-15,-25 49 15,0 25-31,-49 25 16,24 0-1,1-1 1,24-24 0,25 50-1,50-50 1,-1 0-1,1 0 1,-1-25 0,-24 0 15,-25 1-15,-25 24-1,-24 0 1,-26 24-1,26 1 1,-1 0 0,25 0-1,50 0 1,74-25 0,-24 0-1,-1 0 1,-24-25-1,-25 0 1,-25 0 15,-50 0-15,25 25 0,-24 0-1,-1 25 1,25 0-1,0-25 1,25 25 0,25-25-1,0 0 1,25 0 0,-26 0-1,-24-25 1,-24 25 15,-1 0 0,0 0-31,0 0 16,0 0 0,50 0 343,-25 25-359,25-25 0,0 0 31,0 0 0,-25-25-15,0 0 31,-25 25-16,0 0 0,25 25-15,0 0 0,25-25 15,0 0-15,-1 0-1,1 0 16,-25-25-15,0 0 0,-25 25-1,1 0 17,-1 25-17,-25-25 1,50 25-16,-25-25 15,25 25 1,25-25 0,25 0-1,-25 0 1,-1 0 0,1-25-1,-25 0 32,-25 25-16,1 0-15,-1 25-16,0-25 31,25 25-15,25-25-1,0 0 1,-1 0 0,-24-25 31,-24 25-1,-1 0-30,0 0 0,0 0-1,0 0 1,1 50 0,48-50 15,1 0-16,0 0 1,0 0 0,24-25-1,-49 0 17,25 25 108,-25-25-124</inkml:trace>
  <inkml:trace contextRef="#ctx0" brushRef="#br0" timeOffset="16514.86">14560 6846 0,'0'25'265,"0"0"-234,0 0-15,25-1 0,-25 1-1,0 0 32,0 0-47,0 0 16,0 24-1,0-24 1,0 0 15,0 0-15,0-1 0,0 1-1,0 0 1,0 25-1,0-1 1,0 1 0,0 24-1,0-24 1,0 24 0,0-49-1,0 74 16,0-49-15,0-25 0,0 24-1,0 1 1,0 24 0,0-24-1,0 24 1,0-24-1,0 0 1,0-1 0,0 1-1,0-1 1,0-24 0,0 0-1,0 0 16,0 0-15,0-1 0,0 26-1,25-25 1,-25 0 0,0-1-1,0 1 1,0 0-1,0 0 1,0 24 0,0-24 15,0 0 0,0 0 16,25-25 422,-25 25-469,0-1 15,25-24 142,-25-24 30,0-1-124,-25 25 62,25 25-94,-25-25-31,0 24 31,0-24-15,25 25-16,-24-25 47,24 25-16,24-25 47,1 0-62,0 0-1,0 0-15,0 0 16,-1-50 15,-24 26-15,0-1-16,0 0 15,-24 25 48,-1 0-32,0 0-31,0 0 16,0 25-1,1-25-15,-1 25 16,0-1 0,25 1-1,-25-25 1,25 25 0,0 0 15,25-25 16,0 0-16,0 0-31,-25-25 16,49 25-1,-24-25 1,-25-24-1,0 24 1,0 0 0,-25 0-16,0 25 15,1 0 1,-26 0 0,0 0 15,26 25-16,-26 0 1,50 0 0,0-1-1,0 1 1,0 0 0,0 0 15,25-25-16,0 0 1,-1 0 0,51-25-1,-50 25 1,24-50 0,-49 26 15,0-1-16,-25 0 1,1 25 0,-1 0-1,-25 0 1,25 0 0,1 25-1,-1 0 1,0-1-1,25 1 1,25 0 0,0-25 15,-1 0 0,26-25-15,0-24-1,-26 24 1,1 0 0,-50 0-1,1 25 1,-26 0 0,0 25-1,26-25 1,24 25-1,0 0 1,0-1 0,24-24 15,1 0 0,0 0-15,0 0-1,0 0-15,-1-49 16,-24 24 15,-49 25-15,24 0 0,0 25-16,-24-25 15,24 25 1,0-1-1,50 1 1,0 0 0,-1-25-1,26 0 17,-25 0-17,-25-50 1,25 26-1,-25-1 1,-25 25 0,-25 25-1,25-1 1,1 1 0,24 0-1,49-25 1,1 0-1,-1 0 1,-24 0 0,25-25 15,-75 0 0,0 25-15,-24 0-1,24 0 1,0 0 0,0 0-1,25 25 1,0 0 0,25-25 15,0 0-16,-25-25-15,25 25 16,-50 0 31,0 0-31</inkml:trace>
  <inkml:trace contextRef="#ctx0" brushRef="#br0" timeOffset="16725.41">14486 8855 0,'0'-25'156</inkml:trace>
  <inkml:trace contextRef="#ctx0" brushRef="#br0" timeOffset="28467.11">14486 8880 0,'25'0'63,"0"0"405</inkml:trace>
  <inkml:trace contextRef="#ctx0" brushRef="#br0" timeOffset="30569.76">15528 5779 0,'0'25'156,"0"0"-140,0 0 0,0 25-1,0-1 1,0 75 15,25-74-31,-25-25 16,0 24 15,0-24-15,0-50 30,0 0-30,0 1 0,0-51-16,-25-148 31,25 173-15,0-24-16,0 49 15,25-74 16,-25 74-31,24 25 16,1 25 0,0 24-1,25 100 1,-1-49 0,1-26-1,-25 0 1,-25-24-1,24-25 17,-24 0-17,0-50 1,-24 0 0,-1-49-1,0-100 1,25 75-1,0-25 1,0 74 0,50 0-1,24 50 1,50 50 0,-50 24-1,1 1 1,-26 49-1,-24 0 17,-25-74-17,0-1 1</inkml:trace>
  <inkml:trace contextRef="#ctx0" brushRef="#br0" timeOffset="31621.98">16470 5705 0,'0'-25'0,"0"0"47,0 1-16,-24 24-31,-51 0 32,1 49-1,24 26-15,25 24-1,25 25 16,0-25-15,0-74 0,25-25-1,49-25 17,1-99-1,-50 0-16,-25 99 17,0 0-17,25 75 17,-25-25-32,24 25 15,26 74 16,-25-100-15,0 1 0,-1-25-1,26-49 1,-25-26 0,24-99-1,-49 100 1,-49-100-1,24 100 1,0 24 0,0 50-1,25 50 1,25 49 0,25-24-1,24-26 16,1 26-15,49-1 0,-100-24-1,1-1 1,0-24 0,-75 0-1,26 0 1,-51-25-1,50-25 1,1 0 0</inkml:trace>
  <inkml:trace contextRef="#ctx0" brushRef="#br0" timeOffset="31996.77">16892 5159 0,'0'0'0,"0"-24"0,-25-1 32,50 25 14,-25 25-30,25-1-16,49 125 16,1 74 15,-26 1 0,-49-26 0,0-173-31,0 0 16,0-75 0</inkml:trace>
  <inkml:trace contextRef="#ctx0" brushRef="#br0" timeOffset="32188.9">16942 5655 0,'-25'0'0,"25"-24"31,49-1 1,1 0-32,24 0 15</inkml:trace>
  <inkml:trace contextRef="#ctx0" brushRef="#br0" timeOffset="33059.94">17264 5655 0,'25'-24'47,"0"-1"-32,24 0 1,-24 0-16,-25 0 16,50-49 15,-75 0-16,-25 74 17,25 0-32,1 49 15,-1 50 17,50 75-17,-1-75 16,1-49-15,25-50 0,24-25 15,1-74-15,-1-149 15,-49 149-16,-25 49-15,-50-74 32,1 124-17,24 0 1,25 25 0,0 24 15,50-24-16,-1 0 1,1 0 15,24 0-15,-49-25-16,0 49 16,0 26-1,-1 24 1,1 0-1,-25 0 1,0-24 0,0-1-1,25-24 1</inkml:trace>
  <inkml:trace contextRef="#ctx0" brushRef="#br0" timeOffset="36891.83">14585 8855 0,'0'-25'31,"-25"25"203,1 0-218,-1 0-16,0 0 15,-49 25 17,49 0-32,-50 0 31,1 0-15,-25 24-1,49-24 16,-74 25-15,-25-1 15,75-24-15,-1 0 0,-24 25-1,50-1 1,-26 1-1,50-25 1,-24 24 0,24-24-1,-25 49 1,26-49 0,-1 25-1,-25-25 1,25 24-1,-24 1 17,24-1-17,-25 1 1,1-25 0,24 0-1,0 24 1,-25-24-1,26 0 1,-26 0 0,0 24-1,26-24 1,-51 25 0,50-25-1,-49 49 16,24-49-15,26 0 0,-1-1-1,-25 1 1,25-25 15,50 0 47,0-25-62,25 1 0,24-26-1,-24 25 1,-1-24 15,-24 24-31,49 0 16,1-25-1,-1 1 1,-24-1 0,-25 25-1,-1 0 1,-24 1-1,25-1 1,0 0 0,0 0-1,0 0 1,-1 1 0,-24-1-1,25 0 16,-25 0-15,50-49 0,-25 24-1,0 1 1,24-1 0,-24 25-1,0 0 1,0 1-1,-1-1 17,26 0-17,-25 0 1,0 25 0,24-49-1,-24 49 16,25-25-15,24 0 0,0 0-1,1 0 1,-50 25-16,24 0 16,-24-24-1,0 24 1,49-25-1,1 0 1,-1 25 0,0-25-1,-49 0 1,25 25 0,-25-25 15,24 1-16,-24 24 1,25-25 0,-25 25-1,24-25 1,-24 25 0,0 0-1,-50 0 63</inkml:trace>
  <inkml:trace contextRef="#ctx0" brushRef="#br0" timeOffset="40052.37">8458 8434 0,'-74'0'16,"74"-25"-1,25 50 48,0 24-48,24 75 17,-24-74-32,74 99 15,-24-25 17,-26-50-17,-24-49-15,0 49 31,0-49-15,-25-50 15,-50 1-15,25-76 0,25 1 15,124-50 0,25 124-15,-74 100 15,-51-1-15,-48 75 30,-26-74-46,0-51 16,-49 26 0,74-50 15,0-50-15</inkml:trace>
  <inkml:trace contextRef="#ctx0" brushRef="#br0" timeOffset="40787.33">9203 8731 0,'-25'-25'16,"25"1"-1,0-1 1,25 50 78,-25-1-79,74 51 16,0 24-15,-49-99 0,25 25-1,-1-50 1,-49 0 0,0 0-1,0-123 16,-24 123-31,24-74 16,-25 74 0,25 0-1,25 75 32,-1-1-31,76 50 15,-51-74-15,1 0-1,24-25 1,-49 0-16</inkml:trace>
  <inkml:trace contextRef="#ctx0" brushRef="#br0" timeOffset="41446.98">10096 8458 0,'0'0'15,"0"-24"-15,0-1 47,-50 25-16,-25-25 1,1 75-17,-25-1 1,49 75 15,75-124-31,0 25 16,49-25-1,50-25 1,75-124 15,-174 100-15,-25 24 15,24 50-15,1 49-1,99 50 1,-99-74 0,74 99 15,-124-1-15,-123-98 15,98-75-31,-24-24 15,24-26 1,25-24 0,75 0 15,24 24-31,50 1 31,-74 24-15</inkml:trace>
  <inkml:trace contextRef="#ctx0" brushRef="#br0" timeOffset="41928.16">10666 7689 0,'0'-49'15,"0"-1"17,0 25-32,-99-74 47,-50 99-32,75 75 16,49 24-15,25 74 0,74-73-1,75 123 17,-50-74-1,0 24 0,-74-73 0,-25-76-15</inkml:trace>
  <inkml:trace contextRef="#ctx0" brushRef="#br0" timeOffset="42339.99">10443 8483 0,'0'-49'0,"74"24"15,75-50 16,149-73 16,-224 98-31,-49 25 15,0 50 32,-1 25-48,-24-26 1,0 1-16,25 0 16,0 74 15,0-99-16</inkml:trace>
  <inkml:trace contextRef="#ctx0" brushRef="#br0" timeOffset="42529.47">10964 7888 0,'0'-25'0</inkml:trace>
  <inkml:trace contextRef="#ctx0" brushRef="#br0" timeOffset="42879.67">11410 7739 0,'0'25'15,"-25"24"1,1 1 0,24 0-16,-25 49 15,-25 124 17,25-74-1,25-124-16</inkml:trace>
  <inkml:trace contextRef="#ctx0" brushRef="#br0" timeOffset="43032.38">11162 8086 0,'-25'-49'0,"125"98"31,-1 1-15,0 24-1</inkml:trace>
  <inkml:trace contextRef="#ctx0" brushRef="#br0" timeOffset="46216.97">4514 7243 0,'-24'0'0,"-1"0"78,0 0-63,-25 50 17,-74 49-17,75-25 1,24-49 0,0 74 15,25-74-31,25 74 15,0-49 17,49-25-17,25-75 17,1-49-17,-51-75 16,-24 100-15,-25 24 0,0-24 15,0 49 0,0 0-15,0 50 31,0 0-32,50 74 1,-1 25 0,26 25 15,-1 24-16,1-24 1,-51-25 0,26 0-1,-50 0 1,0-99-16,0 25 16,-25-1-1,-24-24 1,-51-74-1,1-51 1,25-24 15,49 0-15,50-25-16,24 1 31,26 24-15,-26 49-1,1-24 1,-50 25 0,0-1-1,-25 26 1,25 24 0,25 25 62,-25 25-78,25-1 15,0 1-15,-1 0 16,26 25 0,-25-26 15</inkml:trace>
  <inkml:trace contextRef="#ctx0" brushRef="#br0" timeOffset="46430.17">4614 6970 0,'0'0'0,"-25"-25"16,0 1 0,50 24 15</inkml:trace>
  <inkml:trace contextRef="#ctx0" brushRef="#br0" timeOffset="46791.17">4961 6747 0,'-25'-25'0,"50"50"94,0 0-94,0 74 16,24-49-1,-24-1-15,0 1 16,99 148 15,-99-173-15,-25-50 15</inkml:trace>
  <inkml:trace contextRef="#ctx0" brushRef="#br0" timeOffset="46908.79">5135 7094 0,'-25'-99'15,"174"0"1</inkml:trace>
  <inkml:trace contextRef="#ctx0" brushRef="#br0" timeOffset="47369.43">6449 6424 0,'25'-49'0,"-25"24"31,-25 25-16,25 25 1,-25 0 0,-74 24-1,50 1 1,-1 49 0,75-25-1,49 1-15,25-50 31,75-50-15,-124 0 0</inkml:trace>
  <inkml:trace contextRef="#ctx0" brushRef="#br0" timeOffset="48181.59">6648 6028 0,'-25'-75'15,"25"50"-15,0 1 32,0 48-1,0 51-16,49 49 1,51 99 0,49-25 15,-50-74 0,-99-124-15,0-74 15,0 24-31,0-49 16,0 25-1,25 24 1,-25 25-16,24 1 16,51 48 15,-75 1-16,0 25 1,25 49 0,-1-74-1,1 0 17,25-50-17,49-25 1,-74-49-1,0 0 1,-25-25 0,0 25-1,-50 49 1,-24 124 31,74 1-32,0-50-15,0 24 16,0 26 0,24-26-1,51 26 1,24-75 0,-49-25-1</inkml:trace>
  <inkml:trace contextRef="#ctx0" brushRef="#br0" timeOffset="48504.93">7863 5804 0,'0'0'0,"-74"0"15,-26 0 16,26 75 1,49 49-1,50-25-31,99 25 31,149-50 0,-75-98 1</inkml:trace>
  <inkml:trace contextRef="#ctx0" brushRef="#br0" timeOffset="48835.91">8086 5184 0,'-24'-49'0,"24"73"47,0 1-32,49 74 1,-24-24-16,99 222 31,25 26 1,-124-224-17,-50-74 16</inkml:trace>
  <inkml:trace contextRef="#ctx0" brushRef="#br0" timeOffset="49467.83">8434 5457 0,'49'0'0,"-49"25"16,0 24-16,-74 175 31,24-150-15,25-24-16,-24 24 15,74 1 17,173-75-1,-49 0 0,-50-75-15,-74-123 15,-25 49 0,-25 124-15,0 124 15,25 50-15,75-25 15,-1-149-15,0-74 15,-24-75 0,-124 75-15,-50 74 15,24 25-15,100 25 15</inkml:trace>
  <inkml:trace contextRef="#ctx0" brushRef="#br0" timeOffset="50189.08">9054 5432 0,'-25'-25'0,"0"1"31,25 48 1,0 76-17,25 48 17,49-98-1,-24-100 0,-25-74-15,-25-24 15,0 98-15,0 75 15,74 74 0,-49-74-15,25-25-1,-1-99 17,-24-1-17,-99-98 16,49 74-15,0 74 15,25 26-15,0 48 15,0 1-15,0 0-16,25 74 15,24 0 1,1 1 0,-25-1-1,0-50 1</inkml:trace>
  <inkml:trace contextRef="#ctx0" brushRef="#br0" timeOffset="50318.84">9327 5110 0,'0'-50'16,"24"25"-16,1 1 16</inkml:trace>
  <inkml:trace contextRef="#ctx0" brushRef="#br0" timeOffset="50584.34">10393 5011 0,'-25'-25'15,"50"25"-15,50-50 16,49 25 15,0-49-15</inkml:trace>
  <inkml:trace contextRef="#ctx0" brushRef="#br0" timeOffset="51273.38">11112 4217 0,'0'-25'0,"0"50"0,0-100 31,0 100 0,25 74-15,-25-49 0,50 124-1,-25-75 1,0-25 0,-25 1 15,0-51-31,0-48 47,0-26-16,-25-24-15,25-1-16,25-49 31,-1 75-31,76-26 31,-26 50-15,25 50-1,-24 149 1,-100-100 15,-99 75 0,74-149-31,-24 25 16,-25-50 15,99 0-31</inkml:trace>
  <inkml:trace contextRef="#ctx0" brushRef="#br0" timeOffset="52377.94">12601 3125 0,'0'-24'31,"25"48"32,-25 1-48,74 124 1,-24 0 0,-26-75-16,51 150 31,-50-150-16,-1-24 1,-24-26 15,-24-73-15,-1-50 0,25-50-1,49-50 1,75 100 15,50 99 0,-149 25-31,25 49 16,-150 125 15,75-175-15,-99 51-1,50-75 17</inkml:trace>
  <inkml:trace contextRef="#ctx0" brushRef="#br0" timeOffset="54101.54">13320 3150 0,'-25'-25'31,"25"1"32,0 48-1,-24 1-62,24 0 16,0 25-1,0-1-15,24 100 32,26-75-1,24-98 0,-49-51-31,0 1 16,-25-50 15,0 49-15,-25 26-1,25 24 1,0 50 46,0 0-46,0-1-16,25 51 16,-25-1-1,50-24 16,-50-25-31,49-25 16,1-25 0,24-25-1,-24-24 1,-1-1 0,-24 1-1,-25 24 1,-25 26-1,1-1 1,-26 25 15,0 25-31,26 24 32,-1 1-17,25 24 1,25-49-1,24-25 17,-24-50-17,49 26 1,-24-26 0,-25 50-1,24 25 1,26 49-1,-26-49-15,1 49 16,0-24 0,74 124-16,-25-26 31,-74-48-15,-50-26-1,-124-49 1,75-50-1,49-49 1,50-50 0,24-50-1,26 0 1,-1-49 0,-74 99 15,0 75-31,-25-1 0,-49-24 15,24 49 1,1 0 0,-1 25 15,50 25-15,0 49-1,25-24 1,49 49-1,-24-49 1,24 49 0,1 0-1,49 99 1,-50-98 0,-24-1-1,-25-25 1,-25 1-1,0-26 1,0-24 0,-25-25 15,0-25-15,0-24-1,25 24 1,-25 0-1</inkml:trace>
  <inkml:trace contextRef="#ctx0" brushRef="#br0" timeOffset="54692.43">14610 2927 0,'25'0'46,"0"0"-30,24 50 0,-24 24 31,-25-49-32</inkml:trace>
  <inkml:trace contextRef="#ctx0" brushRef="#br0" timeOffset="54885.77">14412 2629 0,'-50'-25'16,"0"25"-16,75 0 47</inkml:trace>
  <inkml:trace contextRef="#ctx0" brushRef="#br0" timeOffset="55464.05">14759 2729 0,'25'0'0,"-1"-25"16,51 25 15,-26 25 0,-24 49-15,0-49 0,-25 24-1,-50 1 1,26-50 31,48-50-32,51-24 1,-50 24 15,-1 26-31,-24-1 16,0 0 15,0 50-15,0 0-1,0 24 1,0 1 0,75 24-1,-50-74 1</inkml:trace>
  <inkml:trace contextRef="#ctx0" brushRef="#br0" timeOffset="58065.14">9798 9103 0,'-25'0'0,"0"0"32,50 0 61,0 0-93,24-24 16,125-26 0,74-25 15,-149 51-15,298-125-1,-248 99 16,-75 1 1</inkml:trace>
  <inkml:trace contextRef="#ctx0" brushRef="#br0" timeOffset="58550.49">9773 9302 0,'-25'0'32,"0"0"-17,75-50 1,148-24 15,1-1-15,24 26-1,174-75 17,-199 74-17,-148 50 16,-50-25 48</inkml:trace>
  <inkml:trace contextRef="#ctx0" brushRef="#br0" timeOffset="63362.12">12055 10393 0,'25'0'140,"0"0"-124,-25-25 15,74 1-15,-49 24-1,25-25-15,-26 25 16,26-25 0,0 0-1,24-24 16,25-1-15,-49 25 0,24-49-1,-49 74 1,74-100 15,-74 76-15,25-51 15,-26 50-15,26-74-1,0 25 17,-26 24-17,26 1 1,-25-1-1,24 0 1,-24 1 0,0 24-1,0 0 1,25-24 0,-26 24-1,26-25 1,-25 50 15,0-49-15,-1 49-1,1-50 1,25 50 0,-1-50-1,-24 50 1,25-24-1,-1 24 1,26-25 0,49 0-1,-50 0 1,1 25 0,-1-25 15,-49 25-31,74-25 31,-74 1-15,24 24-1,26-25 1,-1 0 0,1 25-1,-50 0 1,-50 0 93,0 0-109,0 25 16,-49 0-16,-50-1 15,-50 26 17,100-25-32,-100 25 15,25-1 1,75-24 0,-1 25-1,26-1 1,24 1-1,-25-1 1,1 26 0,24-1-1,-25 1 1,26-1 0,-26 0 15,0 75-16,1-74 1,-26 24 0,-24 25-1,49-74 1,-49 24 0,50-49-1,24 0 1,0-1-1,25-48 64,0-1-79,25 25 15,-25-25-15,49-25 31,26 1-15,-50-1-16,74-49 16,0 0-1,0-1 1,-24 1 0,49-74-1,-50 49 1,25 49-1,50-49 1,-74 75 0,-1-1-1,0 0 17,1 26-17,-26 24 1,-24-25-1,25 0 1,-25 0 0,49 0-1,-24 0 1,-26 1 0,1 24-1,-50 0 79,-24 24-94,-1 1 16,-24 0-16,-25 0 15,-75 49 1,25 26-1,25 24 1,25 0 0,-25 99-1,50-99 1,-1-25 0,25 25-1,1-49 1,-1-26-1,25-24 1,-24 25 0,24-50 15,0 24-15,0 1-1,1-25 1,-1 0-1,25 25 17,-25-25-17,-25 25 1,26 0 0,-1-1-16,-50-24 15,26 25 1,24-25-1,0 25 17,-24 0-17,-26 0 17,50-25-17,25-25 32</inkml:trace>
  <inkml:trace contextRef="#ctx0" brushRef="#br0" timeOffset="65459.12">14610 8880 0,'0'-25'16,"0"0"15,-25 25 0,0 0 1,-49 25-1,49 0-31,-24 25 16,-1-26-1,50 26 1,25-25-1,124-50 17,-1-49-1,-98-1-15,-50 26-1,-25 24 1,-49 0 15,49 25-31,-99 25 31,25 49-15,74-24 0,50-1 15,24-24-16,1-25 1,49 0 0,-24-25-1,-26-24 1,-24-1 0,0-24-1,-75 49 1,-49 50-1,25 0 1,24 24 0,0 1-1,50 24 1,25-49 0,25 0-1,49-50 16,-25 0-15,26-49 0,-100-1-1,0 26 1,-50 24 0,-24 0-1,-50 75 1,49-1-1,26 51 1,49-51 0,49 1-1,26-25 1,49-25 15,-50-25-31,0-25 31,-49-24-15,-25-1 0,-25 51-1,-24-1 1,-26 25 0,26 49-1,-1 1 1,25 24-1,50-49 1,74 0 0,-49-25-1,0-25 1,-26 0 15,1-49-15,-50 24-1,-49 50 1,-25 25 0,24 25-1,26-1 1,74 26 0,24-75-1,75 0 1,0-25-1,-74 0 1,-50-24 0,-50-1-1,-24 50 1,-25 0 15,49 25-15</inkml:trace>
  <inkml:trace contextRef="#ctx0" brushRef="#br0" timeOffset="65991.99">15701 8806 0,'0'0'0,"-24"0"16,-1 0 0,149-25 31,-75 25-47,51 0 15,346-50 16,-198 50 1,-124 0-1,-74 0-15,-50-25-1,-25 25 32</inkml:trace>
  <inkml:trace contextRef="#ctx0" brushRef="#br0" timeOffset="66333.17">16520 8558 0,'-74'-25'15,"74"50"17,49-1-1,174 26 0,-148 0-31,24 49 31,-124-25-15,25-49-16,-74 25 31,49-26-15</inkml:trace>
  <inkml:trace contextRef="#ctx0" brushRef="#br0" timeOffset="66777.41">17587 7913 0,'-50'-25'0,"50"0"16,-25 25-1,25 50 1,25 247 15,0-173-15,-25-49 0,25 98-1,-25-73 1,24 24 15,-24-75-15</inkml:trace>
  <inkml:trace contextRef="#ctx0" brushRef="#br0" timeOffset="67549.36">18331 8558 0,'0'-50'15,"0"25"16,-50 25-15,-248 99 15,125-24 1,98-1-17,75-49-15,0 25 31,124-50 1,-24-25-32,-51 0 15,100-49 17,-124 74-17,0 0-15,24 49 31,100 1 1,-75-50-17,1-25 1,49-74 15,-74-50-15,-50 0-1,0 100 1,-25-199 15,25 223-15,0 50 0,0 99-1,0 0 1,0 0-1,25 0 1,-25-75 0,24-24-16,-24 49 15,0-49 1</inkml:trace>
  <inkml:trace contextRef="#ctx0" brushRef="#br0" timeOffset="67669.66">18703 8434 0,'0'-75'15,"74"75"1</inkml:trace>
  <inkml:trace contextRef="#ctx0" brushRef="#br0" timeOffset="68336.94">18777 8806 0,'0'24'0,"25"-24"16,25-24-1,74-51 17,-50 1-17,-49-25 17,-75 74-17,1 50 16,49 24 1,24 75-17,76-74 17,48-75-1,-73-99 0,-50-25 0,-75 75-15,25 74 15,25 49-15,25 75-1,25-24 17,-26-1-17,-48-124 32,24 0-31,0-49-1</inkml:trace>
  <inkml:trace contextRef="#ctx0" brushRef="#br0" timeOffset="68684.44">19521 8062 0,'0'-50'31,"0"174"0,25 0-15,-25 174 15,0-249-31,0 1 16,0-1-16,0-24 15,0 0 1,0-75-1,0 1 1,0-125 15,0 125-15,75-1 15</inkml:trace>
  <inkml:trace contextRef="#ctx0" brushRef="#br0" timeOffset="69370.87">20985 8235 0,'0'-25'0,"-50"1"31,-49 48 0,74 1-31,-74 74 16,0 149 15,173-148 1,125-76-1,-125-73-16,-24-1 1,-1-49 0,-49 74 15,0 50-15,0 25-1,25 49 16,25-74-15,49-50 15,-74 0-31,-1-49 32,-73-26-17,-26 76 1,1 48 15</inkml:trace>
  <inkml:trace contextRef="#ctx0" brushRef="#br0" timeOffset="70027.12">21530 8508 0,'-24'-25'16,"24"50"31,0 25-16,0-26-31,0 1 16,0 74-1,0-24 17,0-100-1,0-25-15,0 26-1,0-1-15,49-74 31,-24 49-15,0 50 0,0 50-1,-25 49 17,0-25-17,0-49 16,0-124 16,74-25-15,25 49-17,-49 75-15,0 0 31,-26 50-15,-24 49 0,-24-24-1,24-51 1</inkml:trace>
  <inkml:trace contextRef="#ctx0" brushRef="#br0" timeOffset="70894.1">22225 8508 0,'0'0'15,"-50"0"-15,26 0 16,24 25 0,-25 124 15,25-75 0,-50-24 0,1-100 1,49 0-32,0-24 31,124-50-16,124 50 17,-149 123-17,-74 50 17,-25-49-32,0 0 15,0-26 16,0 1 1,0-50-17,74-74 17,0 50-17,-74 24-15,75 25 31,-50 25-31,0 24 16,-1 26 0,-24-26 15,75 1-15,-26-50-1,1-25 1,-25 0-1,0-24 1,-1 24-16,-24-25 16,0 25-1,0 1-15,0-1 16,0 50 0,0 24-1,0 1 1,0-1-1,25-24 17,0-25-17</inkml:trace>
  <inkml:trace contextRef="#ctx0" brushRef="#br0" timeOffset="71066.34">23143 8235 0,'0'0'0,"-50"-25"16,25 25-1,50 0 17</inkml:trace>
  <inkml:trace contextRef="#ctx0" brushRef="#br0" timeOffset="71377.88">23490 8012 0,'-25'-50'0,"25"125"47,0-26-47,0 75 15,0-49 1,-25 74 0,1 49-1,-1-99 1,25 0 15,0-123-15</inkml:trace>
  <inkml:trace contextRef="#ctx0" brushRef="#br0" timeOffset="71498.17">23316 8558 0,'100'-75'16,"-26"50"-16</inkml:trace>
  <inkml:trace contextRef="#ctx0" brushRef="#br0" timeOffset="72895.97">26045 8235 0,'-25'-49'16,"0"-1"0,25 75 46,0 0-46,-24 123 15,24 26-15,0-100-1,24 100 1,26-75-1,24-99 17</inkml:trace>
  <inkml:trace contextRef="#ctx0" brushRef="#br0" timeOffset="73207.6">26640 8210 0,'0'-74'0,"0"49"16,25 50 15,25 74-16,-26 25 1,1 25 15,-25 0-15,25-124 0,-25 24-1</inkml:trace>
  <inkml:trace contextRef="#ctx0" brushRef="#br0" timeOffset="73388.99">26045 8657 0,'50'-50'15,"297"1"17,-223 49-32</inkml:trace>
  <inkml:trace contextRef="#ctx0" brushRef="#br0" timeOffset="73894.3">27608 8285 0,'24'-50'16,"-48"50"31,-1 0-32,-25 0 1,-24 25 0,49-25-1,-25 25 1,26 0-16,24 49 31,0 25 0,24 50-15,1-75 0,-25-49-1,25 25 1,-25-25 0,25-25-1,0 0 1,49-25-1,50 0 17,-74 0-17</inkml:trace>
  <inkml:trace contextRef="#ctx0" brushRef="#br0" timeOffset="74106.5">27360 8558 0,'0'0'0,"24"0"47,150 0-16</inkml:trace>
  <inkml:trace contextRef="#ctx0" brushRef="#br0" timeOffset="74640.52">28104 8409 0,'-25'0'16,"-74"0"0,49 99 15,50 25 0,0-25-15,0-74-1,0 0 1,0-25 15,0-50-15,0-49 0,0-25-1,74-50 16,1 100-15,49 49 0,-50 100-1,-49-51 1,0 26-16,74 148 31,-49-24 0,-50-124-15</inkml:trace>
  <inkml:trace contextRef="#ctx0" brushRef="#br0" timeOffset="74827.11">28029 8632 0,'0'0'0,"25"0"0,0-25 15,49 0 1,125-24 0,-1 24 15</inkml:trace>
  <inkml:trace contextRef="#ctx0" brushRef="#br0" timeOffset="75376.3">28997 8334 0,'49'0'15,"-49"25"-15,0 0 0,-25 49 31,1-24-31,-1 99 32,0-50-17,25-74 17,25-25-17,0 0-15,99-25 31,-75 25-15,51-25 0,-1 0 15,-50 25-15,-24-24-1,25-26 1,-25 0-1,-25-49 17,-75-25-1,1 75-15,-1 49-16,-148 24 31,149 1-16,-1-25 1</inkml:trace>
  <inkml:trace contextRef="#ctx0" brushRef="#br0" timeOffset="76580.98">25549 8706 0,'-25'0'78,"0"0"0,0 25-62,1-25-16,-150 50 31,100-25-15,-75-1 0,-124 26-1,50-25 1,173 0-1,-74-25 17,99 0-17,-49 0 1,49 0 0,0 0 15,0 0-31,1 0 31,-1 0-15,0 0-16,25-25 62,25 25-46</inkml:trace>
  <inkml:trace contextRef="#ctx0" brushRef="#br0" timeOffset="77188.83">24606 8632 0,'0'0'16,"-25"0"62,-74 50-62,0-1-1,-174 75 16,75-25-15,148-74 0,25-25-16,-24 25 15,24-25 17,25 25 14,49-25-30,-24 0-16,99 25 0,25 0 31,99-1-15,-99 1 0,49 0 15,-123-25 0,-50 0-15,-50 0 46</inkml:trace>
  <inkml:trace contextRef="#ctx0" brushRef="#br0" timeOffset="85261.36">12725 8235 0,'25'0'172,"-1"0"-157,26 0 1,0 25 15,123 25 0,-24-1-15,-50 1 15,-49-25-15,-25-1-16,0 1 16,-1 0-16,26 25 15,49-1 16,-24-24-15,-51-25 15,1 0-15,-50 0 78,1 0-79</inkml:trace>
  <inkml:trace contextRef="#ctx0" brushRef="#br0" timeOffset="86166">13370 8756 0,'0'25'47,"25"-25"0,-1 0-32,1 0 1,0 0-1,0 0-15,49 0 16,25 0 15,50 0-15,-74 0 0,-1 0-1,-24 0 16,-1 0-15,-74 0 93,1 0-93,24-25-16,-50 25 16,-24-50 15,49 26-31,-25-1 16,-74-74-1,50 49 1,24 0-1,25 1 1,1 24 0,24 0-1,-25 25 1</inkml:trace>
  <inkml:trace contextRef="#ctx0" brushRef="#br0" timeOffset="90261.84">14585 8930 0,'-25'0'0,"25"-25"15,0 0 95,0 0-64,-24 25 17,-1 25-47,25 0-1,-25-25 1,25 25-16,25 49 47,0-24-32,24-50 1,-24-25 31,0 0-47,0-25 31,-1 26-31,-24-26 16,0 25-1,-24 25 17,-26 25-17,25-25 1,-49 50-1,49-1 1,25-24 15,0 0-15,25-25 0,24 0-1,1 0 1,24-25-1,-49 0 1,-25 0 0,0 1-1,-25-1 1,1 0 0,-1 25-1,0 0-15,0 0 16,-24 74-1,49-49 17,0 25-17,24 0 1,26-50 0,-25 0-16,24 0 15,26-50 1,-50 50-1,-1-50 1,-48 1 0,-1 24-1,0 0 1,-49 25 0,24 25-1,0 49 16,50-49-15,0 0-16,25 0 16,25 0-1,24-50 1,25 0 0,-49-25-1,-25 1 1,-50 24-1,-25 25 1,26 0 0,-26 0-1</inkml:trace>
  <inkml:trace contextRef="#ctx0" brushRef="#br0" timeOffset="100079.12">12353 10269 0,'0'-25'16,"0"1"343,0-1-327,-25 25 14,0 0-14,0 0-17,1 0 17,-1 0-32,25 25 15,-50-25 1,25 24-1,-49 51 1,49-50 0,0-1-1,25 1 1,0 0 0,0 0-1,25-25 1,0 0-16,24 0 15,26 0 1,24-25 0,-49-25-1,24 1 17,-74 24-17,0-25 1,-49 26-1,-1 24 1,0 0 0,-74 49-1,25 1 1,0 24 0,24-24-1,51 24 1,24-24-1,74-1 1,0-24 15,26-25-31,-1 0 32,25-74-17,-74 24 1,-26 1-1,-73-51 1,24 51 0,-25 24-1,1 25 1,-26 50 0,26-1-1,24 26 1,25-1-1,25-24 1,74-26 15,0-24-15,-24-24 0,-1-26-1,0-24 1,-74-1-1,-49 1 1,-26 24 0,26 50-1,-26 50 1,1-1 0,49 1-1,0 49 1,75-74-1,0 0 1,49 0 15,-50-50-15,51-25 0,-76 1-1,-24-1 1,-74-24-1,24 74 1,1 0 0,-50 49-1,74 1 1,0-1 0,50 1-1,24 0 1,1-50 15,24-25-15,-24 0-1,-25 0 1,-25-49 0,-50 49-1,1 0 1,-1 50-1,-49 49 1,74-24 0,25-25-1,50 0 1,-1-25 0,50-25-1,-24 0 1,-50-25-1,-1-24 17,-73-25-17,24 74 1,-25 0 0,-24 100-1,0-1 1,49-24-1,25-1 1,49 1 0,26-50-1,24 0 1,-25 0 0,1-50-1,-50 1 16,-50-1-15,-25 25 0,-24 25-1,-25 25 1,49 0 0,25 0-1,25 24 1,25-24-1,49-25 1,1-25 0,-1-24-1,-49-1 1,-25-24 0,-25 24-1,-74 25 16,25 50-15,-1 25 0,50 24-1,-24 0 1,74-49 0,24-25-1,50 0 1,-24-25-1,-50 1 1,-1-51 0,-73 50-1,-26 1 1,1 24 0,0 24 15,24 26-16,25 0 1,25 49 0,25-74-1,25-25 1,49-25 0,-50-25-1,-24-24 1,0-25-1,-50 49 1,-49 25 0,-25 75-1,-1-1 1,-24 51 15,99-26-15,50-49-1,50 0 1,49-25 0,25-50-1,-75 25 1,-49-24 0,-25-51-1,-50 76 1,-24-1-1,24 25 1,-49 49 15,49 1-15,25 0-16,75-1 31,0-49-15,49 0-1,-25-25 1,-24 1 0,-25-26-1,-25 0 1,-75 1 0,26 49-1,-26 49 1,1 26-1,49-26 1,25 1 0,99-25 15,-24-25-15,-1-25-1,-24-25 1,-25 1-1,-50-50 1,0 74 0,-25 50-1,-24 24 1,0 1 0,24 24-1,50-49 1,25 0-1,124-50 1,-50 0 0,-50-24 15,-49-51-15,-24 51-1,-51 24 1,1 50-1,-25 24 1,24 26 0,25-26-16,1 1 15,49 0 1,0-26 0,74-24-1,50-24 1,-49-1-1,-26-25 1,-73 1 0,-26 24 15,0 0-15,-24 25-1,24 25 1,25 24-1,1 1 1,24 0 0,24-1-1,76-49 1,-51 0 0,1-25-1,-25-49 1,-50 24-1,-25 26 1,-24 24 15,-75 49-15,75-24 0,49 25-1,50-1 1,49 1-1,0-50 1,-24 0 0,0-25-1,-1 0 1,-24-49 0,-50 24-1,-24 25 1,-1 25 15,-49 50-15,24 0-1,75-1 1,50 1 0,24-50-1,26 0 1,-26-25-1,25-25 1,-99-24 0,-24 24-1,-26 26 1,0 24 0,1 24-1</inkml:trace>
  <inkml:trace contextRef="#ctx0" brushRef="#br0" timeOffset="189471.58">7417 10840 0,'0'-25'110,"0"0"-95,-75-74 16,1 74 1,49 25-32,0 0 15,-49 25 1,24 24 0,25-24-1,25 50 1,25-26-1,-25 1 1,75 198 15,-51-174-15,-24-24-16,50 124 31,-25-100-15,0-49-1</inkml:trace>
  <inkml:trace contextRef="#ctx0" brushRef="#br0" timeOffset="189702.64">6995 11435 0,'-25'0'15,"124"-50"17,25 26-1,0-26-15,-49 50-16,-26-25 0</inkml:trace>
  <inkml:trace contextRef="#ctx0" brushRef="#br0" timeOffset="189905.9">7689 11187 0,'-24'0'31,"24"25"-15,0 49 15,0 50-15,0-99-16,0 25 31</inkml:trace>
  <inkml:trace contextRef="#ctx0" brushRef="#br0" timeOffset="190067.76">7541 10889 0,'-75'-49'16</inkml:trace>
  <inkml:trace contextRef="#ctx0" brushRef="#br0" timeOffset="190327">7838 10790 0,'0'-25'0,"-25"25"15,25 75 16,25 24 1,25 50-17,-25-100 1,24 125 0</inkml:trace>
  <inkml:trace contextRef="#ctx0" brushRef="#br0" timeOffset="190716.12">8012 11112 0,'25'0'46,"24"0"-30,1 0 0,24 0-1,50-74 17,-148 49-17,-51 25 1,50 25-1,-99 74 17,149-24-1,74-50-15,1-25-1,-1 0 1</inkml:trace>
  <inkml:trace contextRef="#ctx0" brushRef="#br0" timeOffset="191278.71">8607 10988 0,'0'-24'15,"25"-1"17,-25 74 14,-149 175-14,100-175-32,-51 51 15,51-26 17,74-99-17,49 0 1,0 1-16,-24-1 15,49-25 1,50-24 15</inkml:trace>
  <inkml:trace contextRef="#ctx0" brushRef="#br0" timeOffset="191491.08">8706 11088 0,'-49'-25'0,"49"50"47,49 124-31,-24-125-1,0 100 1,-25-74-16,50 0 15,-50-26 1</inkml:trace>
  <inkml:trace contextRef="#ctx0" brushRef="#br0" timeOffset="191638.17">9004 11137 0,'-25'-25'15</inkml:trace>
  <inkml:trace contextRef="#ctx0" brushRef="#br0" timeOffset="191948.65">9128 10716 0,'-49'-75'0,"49"50"15,0 50 1,24-25-16,1 50 15,74 123 17,-74-98-17,0-26 1,25 75 15</inkml:trace>
  <inkml:trace contextRef="#ctx0" brushRef="#br0" timeOffset="192092.48">9327 10864 0,'-25'0'0,"25"-24"31,49 24-15,-24 0-16</inkml:trace>
  <inkml:trace contextRef="#ctx0" brushRef="#br0" timeOffset="192289.92">9748 10765 0,'-124'75'0,"99"-51"16,-74 76-1,74-76 1,1 26 0</inkml:trace>
  <inkml:trace contextRef="#ctx0" brushRef="#br0" timeOffset="192436.44">9401 10840 0,'25'49'0,"24"1"15,-24-50 1,0 49-16,25-24 16,-1 0-1</inkml:trace>
  <inkml:trace contextRef="#ctx0" brushRef="#br0" timeOffset="192725.25">9674 10443 0,'-75'-25'0,"75"50"15,0 74 1,25-49-16,-25-1 31,75 174-15,-26-123 0,-24-26 15</inkml:trace>
  <inkml:trace contextRef="#ctx0" brushRef="#br0" timeOffset="192828.74">9674 10790 0,'49'-25'0,"1"0"15</inkml:trace>
  <inkml:trace contextRef="#ctx0" brushRef="#br0" timeOffset="193427.87">10616 10815 0,'0'25'0,"25"-25"94,25 0-94,123-50 16,-49 25-1,75 0 16,-149 25-15,-75 0 31,0-24-31</inkml:trace>
  <inkml:trace contextRef="#ctx0" brushRef="#br0" timeOffset="193706.2">10964 10616 0,'-25'25'16,"74"-25"-1,100 0 1,-99 25 0,-25 0-16,74 49 31,-124 1-15,-49-26-1,-1 1 1</inkml:trace>
  <inkml:trace contextRef="#ctx0" brushRef="#br0" timeOffset="199083.29">13742 10592 0,'-25'0'110</inkml:trace>
  <inkml:trace contextRef="#ctx0" brushRef="#br0" timeOffset="199287.57">13742 10592 0,'471'-25'15,"-248"25"1,75-25 15,-248 25-31,-1 0 0,1 0 16,-25 0 15,-25-25 16</inkml:trace>
  <inkml:trace contextRef="#ctx0" brushRef="#br0" timeOffset="199802.7">14114 10220 0,'25'0'0,"-25"24"31,-25 1-15,-25 25-1,1-25 1,-199 123 15,148-98-31,26 0 16,49-26-1,0 1 1,25 0 31,25-25-32,0 25 1,25 0-16,-1-1 16,298 51-1,-99-26 17</inkml:trace>
  <inkml:trace contextRef="#ctx0" brushRef="#br0" timeOffset="200320.84">15429 10368 0,'-25'25'78,"25"124"-46,0 0-1,0-100-31,0 1 16,0 0 15</inkml:trace>
  <inkml:trace contextRef="#ctx0" brushRef="#br0" timeOffset="200679.26">15701 10319 0,'-24'0'15,"-1"0"1,25 25 31,0 49-31,25 0-16,-1 1 15,-24-26 1,0-24-16,25 25 15,-25 24 17,-25-74-1,1 0-31</inkml:trace>
  <inkml:trace contextRef="#ctx0" brushRef="#br0" timeOffset="200839.66">15429 10691 0,'0'-25'15,"24"0"1,51 0 0,24 25-1,-49-24 1</inkml:trace>
  <inkml:trace contextRef="#ctx0" brushRef="#br0" timeOffset="201315.43">16421 10443 0,'49'-25'16,"-73"25"47,-1 0-63,0 0 0,0 0 15,-49 25 1,49 0-1,-25-1-15,1 26 32,49 49-17,0-74 1,0 0 0,0 24-1,24-24 1,1 0 15,0-25-31,25 0 16,123 0 15,-49-25-31,-49 0 16</inkml:trace>
  <inkml:trace contextRef="#ctx0" brushRef="#br0" timeOffset="201504.36">16247 10666 0,'-74'0'0,"98"0"16,100-25-1,75 0 17</inkml:trace>
  <inkml:trace contextRef="#ctx0" brushRef="#br0" timeOffset="201972.18">16917 10492 0,'-25'0'16,"25"25"0,0 0-1,0 0-15,0 24 16,0 75 15,0-99-15,0-50 15,0-49-15,0 24-1,25-98 1,49 48 0,1 51-1,24 98 16,-50 75 1,-49-49-17,0-1 1,0 1 15,0-51-15</inkml:trace>
  <inkml:trace contextRef="#ctx0" brushRef="#br0" timeOffset="202140.56">16917 10691 0,'0'-25'0,"273"-49"47</inkml:trace>
  <inkml:trace contextRef="#ctx0" brushRef="#br0" timeOffset="202683.58">17512 10468 0,'-25'24'16,"25"1"-16,-25 74 31,25 1-15,-24-76-1,24 1-15,0 0 16,24-25 31,1 0 0,0 0-47,0 0 31,49 0-16,1-25 1,-1-24 15,-74-26-15,0 1 0,-74-25 15,49 99-31,0-25 15,-74 25 17,49 25-17,1-25 17,24 24-32</inkml:trace>
  <inkml:trace contextRef="#ctx0" brushRef="#br0" timeOffset="204540.48">14833 8905 0,'0'-25'46,"-25"25"1,1 0 0,-1 25-31,0-25-1,25 25-15,-25-25 16,25 74 0,0-49-1,25-25 17,0 0-1,-25-50 0,0 1-15,-25 49-1,-49 0 17,49 49-1,50 26 0,-1-75 0,1 0-31,0-25 32,0-25-17,-25 25 1,-25 1-1,0 24 1,0 24 0,25 1-1,0 0 1,0 0 0,25 0 15,0-25-31,0 25 15,0-25 1,-1 0 0,-24-25-1,0-25 1,0 25 0,0 0-1,-24 50 16,24 0-15,0 0 0,24-25 140</inkml:trace>
  <inkml:trace contextRef="#ctx0" brushRef="#br0" timeOffset="204994.34">15304 8458 0,'0'0'0,"-24"0"31,48-24 0,-24-1-15,25-25-16,99-74 31,-74 50-15,-25 24-1,0 25-15,-1 1 16</inkml:trace>
  <inkml:trace contextRef="#ctx0" brushRef="#br0" timeOffset="205299.42">15478 7937 0,'-49'-24'0,"73"-1"31,1 0-31,99 25 31,25 50-15,-99 24-1,-26 25 1,-73 50 0,24-74-1,25-51 1</inkml:trace>
  <inkml:trace contextRef="#ctx0" brushRef="#br0" timeOffset="205699.83">16669 7491 0,'-75'-50'0,"75"75"15,-24 50 17,24 73-17,24-24 1,1-99 0,0-25-1,0 0 1,-25-25-16,25 25 0,49-148 31,-74-1 0,-74 74-15,49 75 0,-50 25-1</inkml:trace>
  <inkml:trace contextRef="#ctx0" brushRef="#br0" timeOffset="206051.54">16892 7119 0,'0'-74'0,"0"49"32,0 0-17,25 50 1,24 74 15,1 25-15,-25-50-16,-25 1 15,49 74 1,-24 74 15,0-174-15</inkml:trace>
  <inkml:trace contextRef="#ctx0" brushRef="#br0" timeOffset="206678.39">17462 7342 0,'0'-49'0,"25"49"15,-25-25 1,25 0-16,-25 0 31,-25 0-15,-24 1-1,-26 73 17,50 50-17,25-74 1,0 50-1,50-26 1,-25 1 0,0-75-16,-1-74 31,-24 24-15,0-24-1,0-99 16,0 123-31,-24 51 32,24-1-17,0 99 17,0-49-17,0 74 1,0-74-1,24 74 1,-24 25 0,25-49-1,-25-51 1,25 26 0,-25-75-16</inkml:trace>
  <inkml:trace contextRef="#ctx0" brushRef="#br0" timeOffset="207315.15">18256 6921 0,'0'-25'16,"-25"25"15,1 0-15,-1 25-16,-50 24 16,26 1-1,74 74 16,49-99-15,-24-25-16,49 0 16,-25-25-1,50-50 1,-74 1 15,-25 49-15,-25 75 15,25-1 0,49 1-15,0-50 15,1-74-15,-75-1 15,-25 26-15,-74 24-1,24 25 1,1 25 15</inkml:trace>
  <inkml:trace contextRef="#ctx0" brushRef="#br0" timeOffset="207952.39">18976 6896 0,'-25'0'16,"50"0"-16,-50 25 46,50 24-30,-25-24-16,24 49 31,-24-49-15,-24-74 31,24-1-32,0 25-15,24-74 16,-24 74 0,75 25 15,-26 0-31,-24 50 16,25 24 15,-25-24 0,-50-50 0,-25-25-15,75-99 0,49 49 15,-49 51-16,0 24-15,0 49 32,-25-24-32,0 0 0,0 25 15,0-1 1,0 26 0</inkml:trace>
  <inkml:trace contextRef="#ctx0" brushRef="#br0" timeOffset="208743.08">19422 6821 0,'0'-25'32,"0"50"-17,0 25 1,0 24 15,0-49-31,0-50 63,-25 1-48,25-1-15,0-75 31,0 76-31,0-1 16,25 0 0,25 50-1,-26-25 1,51 99 0,-75-74-1,0 0 16,0-50 1,0 0-17,0-25 1,25 26-16,-25-1 0,25 0 31,-1 25-15,1 25-1,0 24-15,0-24 16,24 25 0,-24-50 15,0 0-15,0-50-1,-25 1 1,0-1-1,0 0 1,0 26 0,0 98 15,0-24-15,25-1-1,49 1 1,-49-50-1,0 0 1</inkml:trace>
  <inkml:trace contextRef="#ctx0" brushRef="#br0" timeOffset="208907.89">19993 6548 0,'0'0'0,"-25"0"15,0 0-15,-25 0 32</inkml:trace>
  <inkml:trace contextRef="#ctx0" brushRef="#br0" timeOffset="209312.92">20414 6152 0,'-49'-75'16,"49"50"-1,49 125 16,75 123 1,-74-149-32,49 125 31,-24-26 0,-100-198 0,25-49-15,0-50 15,49 99 1,75 0-17</inkml:trace>
  <inkml:trace contextRef="#ctx0" brushRef="#br0" timeOffset="209688.07">18703 7491 0,'0'0'0,"-25"0"0,25-25 32,50-24-17,272-75 16,-124 74-31,1 0 16,-50 1 0,0 24 15,-149 25 0</inkml:trace>
  <inkml:trace contextRef="#ctx0" brushRef="#br0" timeOffset="210028.4">18901 7516 0,'-74'25'16,"123"-50"-1,100-25 1,124-49 0,-149 74-1,174-49 1,-174 49 0,-99 0-1,24 0 1,-74 25-1,1-24 1</inkml:trace>
  <inkml:trace contextRef="#ctx0" brushRef="#br0" timeOffset="211864.78">9451 9252 0,'0'-25'78,"0"1"-62,173-51 15,274-24-16,-125 0 17,-173 74-32,149-50 15,-199 75 17,-124 0-17,-25 0 16,50 25-31</inkml:trace>
  <inkml:trace contextRef="#ctx0" brushRef="#br0" timeOffset="212612.39">9500 9302 0,'-25'25'32,"50"-25"-1,0 0-31,74-25 15,174-50 1,-74 26 0,-1-1-1,-49 25 1,-50 1 15,-74 24-15,-50 0 359</inkml:trace>
  <inkml:trace contextRef="#ctx0" brushRef="#br0" timeOffset="-92879">12526 10517 0,'-24'0'328,"-1"0"-312,25-25-1,-25 25 235,0 0-187,0 0-47,1 0-16,-1 25 15,-74-25 1,74 0-1,0 0 1,25 25 297,-25 0-313,25 0 0,-25 24 31,0 26-16,25-26-15,-24 26 16,24-1 0,-25 25-1,25-49 1,0-1 0,0 26-1,-25 49 1,25-50-1,0 1 1,0-1 0,0 25 15,0-49-15,0 0-1,0-1 1,0-24-1,0 25 1,0-26 0,0 1-1,25 50 1,-25-26 0,0-24-1,0 25 1,0-1-1,25 26 1,-25-26 0,0 26 15,0-1-15,0-24-1,0-1 1,24-49 31,-24-24 15,0-1-46,0 0-1,0 0 1,-24 0-16,-1 1 16,0-26 15,0 0-15,0 50-1,1 0 1,-1 25-1,0 25 1,0 24 0,25-49-16,0 0 15,0 49 1,50 1 0,-1-51-1,26-24 1,-1-24 15,1-26-15,-26 0-1,-24 1 1,-25-1 0,-25 25-1,-24 25 1,24 0-1,0 0 1,0 25 0,0 50-1,25-26 17,0 1-32,0-25 15,50-25 1,-25 0 15,25-25-15,24-50-1,-49 26 1,-25-1 0,-50 1-1,1 49 1,-1 0-1,-25 49 1,1 1 0,49-1-1,25 1 1,25 24 0,25-74-1,-1 0 1,1 0 15,24-74-15,-49 0-1,-25-1 1,-49 26 0,-1 24-1,-25 50 1,1 49-1,74 0 1,0-49 0,0 25-1,50-50 1,24 0 0,-24-25-1,24-49 16,-49 24-15,-50 0 0,0 26-1,-49 48 1,24 26 0,25 24-1,25-24 1,0-25-1,50 0 1,25-50 15,-26 0-31,1 0 16,-50-49 0,-25 49 15,-49 0-16,24 50 1,-49 49 0,99-24-1,0-25 1,49 24 0,1-49-1,-25 0 1,24-24-1,-24-26 1,-25-24 0,-25 24-1,-24 50 1,-1 0 15,-24 25-15,49-25-1,0 0 1,50 0 0</inkml:trace>
  <inkml:trace contextRef="#ctx0" brushRef="#br0" timeOffset="-91808.26">7937 13221 0,'-24'-25'0,"-1"25"16,25-25 15,0 0-15,0 1-16,0-1 31,-25 0-31,-149-25 31,1 100 1,148 0-17,0-50 1,25 49-16,25 51 31,49-26-15,75 100-1,-74-100-15,24 25 16,0 75 15,-74-100-31,0-49 16,-25 0 0</inkml:trace>
  <inkml:trace contextRef="#ctx0" brushRef="#br0" timeOffset="-91454.01">7689 13965 0,'0'-74'0,"50"49"16,223-124 15,-199 124-31,50-24 31,-49-51-15,-50 51 15,-1 49 0,1 49-15,25 1-1,-1 49 1,-24-24 0,25-1-1</inkml:trace>
  <inkml:trace contextRef="#ctx0" brushRef="#br0" timeOffset="-91329.79">8285 13146 0,'-25'-49'0</inkml:trace>
  <inkml:trace contextRef="#ctx0" brushRef="#br0" timeOffset="-91008.2">8458 12948 0,'25'0'31,"-25"25"-31,25-25 15,0 49-15,24 1 32,1 49-17,24 50 1,-24-25 0,0-25-1</inkml:trace>
  <inkml:trace contextRef="#ctx0" brushRef="#br0" timeOffset="-90660.58">8830 13271 0,'0'24'15,"25"1"1,50-25 15,-51 0-15,26-74 15,-50 49-31,-25 0 16,-24 0-1,49 50 1,-75 50 0,50-26-1,25 26 17,75-26-17,-50-49 1</inkml:trace>
  <inkml:trace contextRef="#ctx0" brushRef="#br0" timeOffset="-89965.18">9277 12874 0,'0'0'0,"0"-25"16,-25 25 62,0 25-62,1-1-1,-26 1 1,25-25-16,-24 50 31,49-25-15,0 24 0,0 1-1,0-25 1,24-25-1,26 0 1,24-50 15,-24 25-31,0 0 16,-1 25 15,-24 50-31,-25 0 16,-25 49-1,-24 25 1,-26-50 15,50-74-15,1-24 0,24-51-1,24 50 1,1 25-1,25 0 1,-1 25 0,26-25-1,-50 0 1</inkml:trace>
  <inkml:trace contextRef="#ctx0" brushRef="#br0" timeOffset="-89804.11">9575 13022 0,'0'0'0,"-50"0"47</inkml:trace>
  <inkml:trace contextRef="#ctx0" brushRef="#br0" timeOffset="-89498.67">9748 12650 0,'-149'-74'16,"125"74"-1,24 25 17,0 24-17,49 51 1,125 98 15,-125-148-31,-24-1 16,74 75 15</inkml:trace>
  <inkml:trace contextRef="#ctx0" brushRef="#br0" timeOffset="-89383.55">9748 12998 0,'0'-50'16,"75"0"-1</inkml:trace>
  <inkml:trace contextRef="#ctx0" brushRef="#br0" timeOffset="-89046.82">10294 12799 0,'-124'50'0,"0"49"31,49-25-15,26 26 15,49-150-15,-25-49 15,25 49-16,0 25 1,25 25-16,0 0 16,74 0-1,149 75 17,-124-75-17</inkml:trace>
  <inkml:trace contextRef="#ctx0" brushRef="#br0" timeOffset="-88839.52">10220 12477 0,'-50'-99'0,"50"123"15,0 51 1,25 74-1,74 24 1,-74-123 0,74 49 15</inkml:trace>
  <inkml:trace contextRef="#ctx0" brushRef="#br0" timeOffset="-88718.08">10244 12774 0,'-24'-24'16,"24"-1"-16,74 25 15</inkml:trace>
  <inkml:trace contextRef="#ctx0" brushRef="#br0" timeOffset="-88374.02">10964 12750 0,'-25'0'16,"74"0"31,-24 0-47,25 0 15,49-50 1</inkml:trace>
  <inkml:trace contextRef="#ctx0" brushRef="#br0" timeOffset="-88117.6">10988 12601 0,'25'-25'31,"0"25"-31,0 0 16,0 0 0,74 50 15,-74-26-31,-100 175 31,50-150-15</inkml:trace>
  <inkml:trace contextRef="#ctx0" brushRef="#br0" timeOffset="-85487.9">12179 12551 0,'0'-25'0,"0"1"63,-25 24-63,0 0 15,-24 0 17,24 0-32,0 24 15,0-24 1,-24 25 15,49 0-31,0 0 31,25-25-31,-1 0 16,26 0-16,99 0 31,-75-25-15,-49-49 15,-50 49-31,-74 0 31,25 25-31,-1 50 16,1 24 15,74-49-15,25 0 0,24-1-1,1 1 16,-25-25-31,49-25 16,-49 1 0,-25-1-1,0 0 1,0 0 0,-25 25-1,25 25 1,-25 0-1,50 0 17,0-25-17,-50-25 48,0 25-63,0 0 15</inkml:trace>
  <inkml:trace contextRef="#ctx0" brushRef="#br0" timeOffset="-84143.92">14039 12452 0,'-24'0'31,"24"25"-16,-25-25 1,50 0 62,74 0-62,-25-25-1,25 0-15,199-24 32,-50-1-1,-223 50-15,-25-25 15,0 0-16</inkml:trace>
  <inkml:trace contextRef="#ctx0" brushRef="#br0" timeOffset="-83737.56">14337 11956 0,'-74'-25'16,"49"25"0,-50 149 15,-197 124 0,48-25 0,150-199-15,124-49 15,-26 0-31,150-24 16,124-1 15,-100 25-31,1 25 16,-1-1 15</inkml:trace>
  <inkml:trace contextRef="#ctx0" brushRef="#br0" timeOffset="-83353.99">15602 12005 0,'0'0'0,"-25"0"0,1-24 47,24 48-31,0 100-1,0 1 1,0 73-1,24-99 1,-24-74 0,0 25-1</inkml:trace>
  <inkml:trace contextRef="#ctx0" brushRef="#br0" timeOffset="-83055.7">15726 12055 0,'-25'25'16,"25"24"-1,0 150 16,0-149-31,0-1 16,0 150 15,0-175-31,0 26 16,-24-50 0</inkml:trace>
  <inkml:trace contextRef="#ctx0" brushRef="#br0" timeOffset="-82926.32">15478 12551 0,'50'-25'0,"-25"1"16,24-1-16,1 25 15</inkml:trace>
  <inkml:trace contextRef="#ctx0" brushRef="#br0" timeOffset="-82488.3">16321 12154 0,'0'-25'0,"0"1"31,-24 24-15,-1 0-1,-74 24 1,74 1 0,-25-25-16,-74 75 31,75 98 0,73-73-15,-24-1 15,25-74-31,25-1 31,99-48 0,-50-1-15,-74 25-16,49-25 16</inkml:trace>
  <inkml:trace contextRef="#ctx0" brushRef="#br0" timeOffset="-82327.15">16024 12502 0,'0'-25'15,"25"25"-15,24-25 0,150-25 32</inkml:trace>
  <inkml:trace contextRef="#ctx0" brushRef="#br0" timeOffset="-81883.15">16644 12278 0,'-25'0'0,"0"0"16,1 124 0,24-99-1,-25 25-15,25-1 16,0 26-1,0-50 1,0 24 15,-25-74-15,0-99 15,25 75-31,0-1 16,25-74-1,25 75 1,24 24 0,25 149 15,-74 0-15,-25 0 15,0-99 0</inkml:trace>
  <inkml:trace contextRef="#ctx0" brushRef="#br0" timeOffset="-81758.21">16470 12601 0,'-49'-25'16,"98"0"-1,51-24 1</inkml:trace>
  <inkml:trace contextRef="#ctx0" brushRef="#br0" timeOffset="-81297.06">16942 12328 0,'-25'50'0,"25"-1"16,-25 100 15,25-124-15,0 0-16,25-50 47,24 25-32,26-25 1,-26 25 15,-24 0-31,50 0 32,-75-25-17,24 0 1,-24 1-16,0-1 15,-49-124 17,-1 75-17,-24 49 1,-25 50 0,-75 99-1</inkml:trace>
  <inkml:trace contextRef="#ctx0" brushRef="#br0" timeOffset="-70394.43">12105 12650 0,'-25'0'31,"25"-24"94,0-1-109,-25 0 0,0 25-1,0 0 17,-24 25-1,49 0-16,0-1-15,0 26 16,0-25 15,49 0 1,-24-50-1,-25-25-16,25-99 17,-25 125-1,-25 24-15,-24 49-1,24 1 1,25-1-1,25-24 1,-25 0-16,49-25 16,1 0-1,24 0 1,26-74 0,-76 24-1,-48 0 16,-26 26-15,-25 24 0,26 24-16,-1 26 31,25 24-15,25-49-1,50 0 1,0 0-1,-1-25 1,-24-25 0,-25 0-1,-25 0 1,0 25 0</inkml:trace>
  <inkml:trace contextRef="#ctx0" brushRef="#br0" timeOffset="-67528.31">14709 9401 0,'-25'0'125</inkml:trace>
  <inkml:trace contextRef="#ctx0" brushRef="#br0" timeOffset="-67208.75">14635 9376 0,'-25'0'16,"25"25"31,0 25-32,-25-1 1,25 75 0,0 0 15</inkml:trace>
  <inkml:trace contextRef="#ctx0" brushRef="#br0" timeOffset="-66942.24">14660 10244 0,'-25'50'0,"0"-25"16</inkml:trace>
  <inkml:trace contextRef="#ctx0" brushRef="#br0" timeOffset="-66679.14">14635 10889 0,'0'25'0</inkml:trace>
  <inkml:trace contextRef="#ctx0" brushRef="#br0" timeOffset="-66456.49">14585 11311 0,'-49'25'16,"49"0"0,0-1-16,0 1 15,0 0 1</inkml:trace>
  <inkml:trace contextRef="#ctx0" brushRef="#br0" timeOffset="-66255.57">14511 12105 0,'-50'24'15,"25"1"-15</inkml:trace>
  <inkml:trace contextRef="#ctx0" brushRef="#br0" timeOffset="-66007.72">14511 12452 0,'0'74'16,"0"-49"15,25 25-16</inkml:trace>
  <inkml:trace contextRef="#ctx0" brushRef="#br0" timeOffset="-65786.29">14536 13072 0,'-25'0'16,"25"25"15,-25 24-15,25-24-1,-25 25 1</inkml:trace>
  <inkml:trace contextRef="#ctx0" brushRef="#br0" timeOffset="-65395.47">14560 14387 0,'-24'25'0,"48"-50"0,-48 74 15,24 26 32</inkml:trace>
  <inkml:trace contextRef="#ctx0" brushRef="#br0" timeOffset="-65175.54">14536 15255 0,'-25'25'0,"25"-1"16,0 1-1</inkml:trace>
  <inkml:trace contextRef="#ctx0" brushRef="#br0" timeOffset="-64995.91">14560 16098 0,'0'149'0,"0"-25"31,0-49-15</inkml:trace>
  <inkml:trace contextRef="#ctx0" brushRef="#br0" timeOffset="-62081.04">14536 16942 0,'0'24'63,"0"1"-48,0 0 1,0 0-16</inkml:trace>
  <inkml:trace contextRef="#ctx0" brushRef="#br0" timeOffset="-61884.47">14536 17462 0,'0'25'31</inkml:trace>
  <inkml:trace contextRef="#ctx0" brushRef="#br0" timeOffset="-61688.68">14610 17884 0,'-25'0'15,"25"25"1</inkml:trace>
  <inkml:trace contextRef="#ctx0" brushRef="#br0" timeOffset="-59617.4">9351 16247 0,'-24'0'16,"48"-25"62,1 0-62,0 1-16,173-125 31,-98 99-31,98-74 15,100-49 17,-174 98-1,-99 75-15,-25-25-1,24 1 1</inkml:trace>
  <inkml:trace contextRef="#ctx0" brushRef="#br0" timeOffset="-59225.72">9897 15478 0,'-50'-25'0,"75"25"32,124 0 14,-99 0-46,-1 0 16,249 0 15,-273 0-31,24 0 16,-49 50 15,-49 74-15,-1 74-1,-49 150 17,74-175-17</inkml:trace>
  <inkml:trace contextRef="#ctx0" brushRef="#br0" timeOffset="-58653.95">7094 15825 0,'0'0'0,"0"50"47,25-25-31,-25 24-1,74 125 1,-24 0 0,-25-50 15</inkml:trace>
  <inkml:trace contextRef="#ctx0" brushRef="#br0" timeOffset="-58460.86">7119 16098 0,'0'-124'15,"25"75"-15,74-1 31,25 75-15,25 74 15,-100-49-15</inkml:trace>
  <inkml:trace contextRef="#ctx0" brushRef="#br0" timeOffset="-58000.1">7689 15577 0,'0'0'0,"-24"-24"0,-1 197 47,0 1-31,25-100-16,-25 50 15,0-25 1,-24-49 0,49-75-1,-25-24 1,25-150 0,0 100-1,99-273 16,-49 322-15,123 100 15,-123 0-15,74 123 0,-49-49-1,-26 0 1,1 0-1,-50-74 17</inkml:trace>
  <inkml:trace contextRef="#ctx0" brushRef="#br0" timeOffset="-56633.22">8285 16173 0,'0'24'15,"25"-24"17,24-74-17,-24 49 1,0-74-1,-25-149 17,0 174-32,-25 24 0,0 25 15,-49-24 17,49 73-32,50 100 31,0-24-16,99 48 17,-75-148-17,-24-24-15,74-100 32,-49 0-17,-50-75 16,0 125-15,-99-1 15,49 100-31,50 25 32,25-1-17,24 1 1,75-25-1,-49 0 1,-1 24 15,-49-24-31,0 25 16,24-50 15,1-50-15,0 0-1,-1-74 1,-49 50 0,-24-25-1,-1 74 1,-25 25 0,0 25-1,26 24 1,24 51-1,24-51 1,1 1 0,25-50 15,-25-25-31,-25-25 31,25-24-15,-25 49-1,24 25 1,1 50 0,50 148-1,-51-99 1,26 75 0,-25 49-1,-25-124 1,-25-49-1,-49-174 17,74 74-32,-25-98 15,50-125 17,24 124-17,1-74 1,-50 123-1,0 1 1,0 74 0,-25 1-1,25 98 1,0 0 0,0 1-1,50-1 1,-1-49-1,1-25 1</inkml:trace>
  <inkml:trace contextRef="#ctx0" brushRef="#br0" timeOffset="-56475.56">9723 15007 0,'-99'0'15,"74"0"17,25 25-17</inkml:trace>
  <inkml:trace contextRef="#ctx0" brushRef="#br0" timeOffset="-56049.76">8632 16594 0,'-124'149'0,"74"-99"31,75-50 0,25-25-31,49-49 16,-25 24-16,199-198 31,25 0-15,-224 173-1,50-49 1,-99 100 0,-25-1-1,-49 25 1,-26 25 0,50 24-16</inkml:trace>
  <inkml:trace contextRef="#ctx0" brushRef="#br0" timeOffset="-55641.57">8607 16793 0,'-149'149'16,"199"-149"15,0-25-31,-1 0 15,224-149 1,-74 50 0,-125 75-1,124-75 17,-173 99-32,0 25 46,-25-25-14,-25 25 46,0 0-63</inkml:trace>
  <inkml:trace contextRef="#ctx0" brushRef="#br0" timeOffset="-52936.95">12303 12700 0,'-25'0'16</inkml:trace>
  <inkml:trace contextRef="#ctx0" brushRef="#br0" timeOffset="-52884.44">12278 12700 0,'25'0'16</inkml:trace>
  <inkml:trace contextRef="#ctx0" brushRef="#br0" timeOffset="-51150.99">14387 15180 0</inkml:trace>
  <inkml:trace contextRef="#ctx0" brushRef="#br0" timeOffset="-49093.46">14387 15180 0</inkml:trace>
  <inkml:trace contextRef="#ctx0" brushRef="#br0" timeOffset="-48983.18">14387 15180 0</inkml:trace>
  <inkml:trace contextRef="#ctx0" brushRef="#br0" timeOffset="-47253.09">11906 12626 0,'-25'0'156,"1"-25"-140</inkml:trace>
  <inkml:trace contextRef="#ctx0" brushRef="#br0" timeOffset="-46099.14">10567 9079 0,'0'24'265</inkml:trace>
  <inkml:trace contextRef="#ctx0" brushRef="#br0" timeOffset="-45879.58">10567 9103 0</inkml:trace>
  <inkml:trace contextRef="#ctx0" brushRef="#br0" timeOffset="-45612.58">10567 9103 0</inkml:trace>
  <inkml:trace contextRef="#ctx0" brushRef="#br0" timeOffset="-45277.52">10567 9103 0,'0'25'250,"0"0"-235,0 25 1</inkml:trace>
  <inkml:trace contextRef="#ctx0" brushRef="#br0" timeOffset="-44291.29">12576 13271 0</inkml:trace>
  <inkml:trace contextRef="#ctx0" brushRef="#br0" timeOffset="-44024.13">12700 13370 0,'0'25'31</inkml:trace>
  <inkml:trace contextRef="#ctx0" brushRef="#br0" timeOffset="-43769.94">12948 13866 0,'25'0'16,"-25"25"-16,25-25 47,-25 24 0,0 1-32</inkml:trace>
  <inkml:trace contextRef="#ctx0" brushRef="#br0" timeOffset="-43553.35">13171 14238 0,'0'25'0,"0"-1"63</inkml:trace>
  <inkml:trace contextRef="#ctx0" brushRef="#br0" timeOffset="-43318.09">13444 14486 0,'0'25'31,"25"-25"0,-25 49-15,25-49-1,0 25 1</inkml:trace>
  <inkml:trace contextRef="#ctx0" brushRef="#br0" timeOffset="-43144.16">13717 14759 0,'25'25'0,"-25"-1"32,25-24-17,-25 25 1,24-25-1</inkml:trace>
  <inkml:trace contextRef="#ctx0" brushRef="#br0" timeOffset="-42951.62">14139 14957 0,'-50'25'0,"75"0"32,0-25-17</inkml:trace>
  <inkml:trace contextRef="#ctx0" brushRef="#br0" timeOffset="-42808.34">14263 15106 0,'24'0'15,"-24"25"1,25-25 0</inkml:trace>
  <inkml:trace contextRef="#ctx0" brushRef="#br0" timeOffset="-42645.75">14486 15255 0,'-25'0'16</inkml:trace>
  <inkml:trace contextRef="#ctx0" brushRef="#br0" timeOffset="-42268.96">14412 15478 0,'-25'0'0,"50"0"0,-75-25 15,25 75 16</inkml:trace>
  <inkml:trace contextRef="#ctx0" brushRef="#br0" timeOffset="-41913.65">14511 15354 0,'-25'0'31</inkml:trace>
  <inkml:trace contextRef="#ctx0" brushRef="#br0" timeOffset="-41556.06">14436 15329 0</inkml:trace>
  <inkml:trace contextRef="#ctx0" brushRef="#br0" timeOffset="-39657.92">14436 15329 0,'0'-25'15,"0"1"17,0-1-17,0 0 1,-24 0 15,-1 25-31,-25 0 31,25 0-31,-24 50 16,-1-25 0,50 24 15,74 26 0,26-75-15,-26-50-1,-24 25 1,-25 0-16,-25 1 16,24-51 15,-24 50-31,-24 25 0,-1-24 16,-74 24 15,-1 49 0,100-24-15,0 0-16,50 49 31,-25-74-15,49 0-1,1-25 1,-26 1-1,-24-51 1,-25 50 0,-99 1-1,24 24 1,26 24 0,-1 1-1,25 25 1,25-1-1,50-24 1,-25-25 0,0 0-1,-1-25 1,1-24 15,-25-1-15,-49 25-1,-1 25 1,-25 75 0,26-26-1,49 1 1,0 0 0,49-50-1,26 0 1,-1-50-1,1 0 1,-75 1 0,-75-1 15,-24 50-15,0 0-1,24 50 1,26-1-1,49-24 1,25 0 0,49-25-1,0-25 1,-24 0 0,-25-24-1,-25-1 1,-75 50-1,1 0 1,-25 50 15,74-50-15,25 49 0,25-24-1,49 0 1,1-25-1,-26 0 1,1-50 0,-50 1-1,-50 24 1,1 25 0,-1 0-1,-49 50 1,99-1-1,0-24 1,49 0 0,1-25-1,0-25 17,24-25-17,-74 1 1,0 24-1,-50 0 1,-24 50 0,49 0-1,-24 49 1,49-49 0,74-25 15,-49 0-16,24 0-15,26 0 16,-75-50 0,-75 26 15,1-1-15,24 25-1,50 25 1</inkml:trace>
  <inkml:trace contextRef="#ctx0" brushRef="#br0" timeOffset="-21472.16">10244 9451 0,'0'-25'15,"25"0"-15,124-25 31,-75 26-15,50-26 0</inkml:trace>
  <inkml:trace contextRef="#ctx0" brushRef="#br0" timeOffset="-21289.68">9996 9773 0,'-25'0'0,"150"-25"16,23-24 15</inkml:trace>
  <inkml:trace contextRef="#ctx0" brushRef="#br0" timeOffset="-19612.95">15577 6499 0,'-24'0'16,"48"0"78,26 0-79,0-25 1,446-74 15,-99 24-15,-273 51-16,99-26 31,-124 25 0,-74 25-31,-25 25 47</inkml:trace>
  <inkml:trace contextRef="#ctx0" brushRef="#br0" timeOffset="-19189.59">15577 6672 0,'0'0'0,"-49"0"31,123 0 0,323-74 0,-273 74-15,298-74 0,-174 49-1,-25 0 16,-124 25 1,-74 0-17,-50 0 32</inkml:trace>
  <inkml:trace contextRef="#ctx0" brushRef="#br0" timeOffset="57098.61">15677 6722 0,'-25'0'0,"0"0"78,25 25 31,0 0 32,0-1-126,25 1 1,124 25 15,-75-50-15,25 0-1,0 0-15,249 0 16,-125 0 0,-49 0-1,-1-25 1,-24 25 0,49-50-1,-98 26 1,24-26-1,-75 25 1,26-24 0,-1-1-1,1 25 1,24-49-16,-25-1 16,1-24 15,-26 0-16,50-75 1,-49 50 0,-25 0-1,0-49 1,-25-26 0,0 50-1,-25 50 1,-25-25-1,1 50 1,-26 24 0,-24 1-1,-25-1 1,-25 0 0,-24 1 15,48 49-16,-48-25 1,24 25 0,25 0-1,-25 25 1,-74 24 0,99 1-1,0 0 1,-25-26-1,-99 51 1,124-26 0,25-24-1,-25 50 1,74-26 0,25 1 15,-24-1-16,49-24-15,-25 50 16,0 24 0,0 0-1,1 0 1,-1 0 0,25 50-1,0-49 1,0-26-1,0 25 1,25 25 0,-1-49-1,26-1 1,0 0 15,-1-24-15,26 0-1,24-1 1,149-24 0,-50-25-1,-49 0 1,-74 0 0,-26 0-1,-74-25 1</inkml:trace>
  <inkml:trace contextRef="#ctx0" brushRef="#br0" timeOffset="59543.77">20117 4043 0,'-25'0'16,"25"-74"15,0-1 1,-25 51-17,-49-1 16,-26 25-15,1 49 0,50-24-16,-75 50 31,74-1-15,0 0-1,1 1 1,24 74-1,50-75 1,-1-49 0,26-25-1,-25 0 1,198-124 15,-148 49-15,-26-49-1,-49 25-15,0 50 16,-49-75 15,49 99-15,0 50 15,0-1-15,49 26-1,75 99 1,-25-25 0,50 25-1,25-1 1,-100-48 0,-24-26-1,-25-49-15,-1 24 16,-24-24-1,-49-25 1,-50 0 0,-75-49-1,124-1 17,26-49-17,148-75 1,-50 25-1,0 25 1,-24 0 0,-25 25-1,-25 50 1,0 24 0,25 50 15,24 74-16,26 0 1,-26 0 0,1-49-1,-25-25-15,0-1 32</inkml:trace>
  <inkml:trace contextRef="#ctx0" brushRef="#br0" timeOffset="59702.11">20489 3473 0,'-75'-100'32,"100"100"-17</inkml:trace>
  <inkml:trace contextRef="#ctx0" brushRef="#br0" timeOffset="60092.54">20910 3200 0,'-24'-50'0,"48"75"47,51 99-31,-1 74-1,-24-74-15,49 75 16,-25-50 0,1 24 15,-100-197 0,-99-125 0,124 124-31,-25-49 32,174-75-1</inkml:trace>
  <inkml:trace contextRef="#ctx0" brushRef="#br0" timeOffset="60487.68">22523 3125 0,'0'-24'0,"0"-1"16,0 0 15,-100 99 16,76-49-32,24 149 1,74-50 0,149 49 15,-123-173-16</inkml:trace>
  <inkml:trace contextRef="#ctx0" brushRef="#br0" timeOffset="61162.64">22920 2803 0,'-25'-50'16,"25"75"15,25-25-31,-1 50 16,51 49 0,49 124 15,-75-99-16,-24-49 1,0-26-16,-25-24 31,0-50-15,0-49-16,25-50 31,0-25-15,-1 124-16,1 0 15,0 125 32,0-51-47,-25-24 16,0 25-16,25 24 16,24-49-1,-24-25 1,74-124 15,-49 49-15,-50 26-16,25-50 31,-50 49-15,-50 100-1,51-26 1,24 1-1,0 25 1,0-25-16,49 24 16,26-24-1,-26-25 1</inkml:trace>
  <inkml:trace contextRef="#ctx0" brushRef="#br0" timeOffset="61435.56">24135 2828 0,'-25'-25'0,"-24"25"15,123 25-15,-173-50 0,74 25 32,-25 25-32,26 24 15,24 51 1,24-51 15,26-24-31,0 0 0,98 0 31,-24-50-15,-74 0 0</inkml:trace>
  <inkml:trace contextRef="#ctx0" brushRef="#br0" timeOffset="61667.83">24333 2505 0,'-99'-124'0,"74"99"15,1 25 17,73 75-17,-24-26-15,74 150 31,0-75-31,25 50 32,-99-150-17,0 26 1</inkml:trace>
  <inkml:trace contextRef="#ctx0" brushRef="#br0" timeOffset="62249.64">24681 2530 0,'0'0'0,"0"74"16,-25 1 0,-25 24-1,-24 0 16,74-49-15,74 0 15,75-26-15,0-24 15,-50-74-15,-49 0 15,-25-1-31,-25 26 16,0 24-1,-25 50 17,0 24-17,50 50 16,0-74-31,74-25 32,-50-25-17,1-24 1,-50-1 0,-50 1-1,-74-1 16,75 50-31,-26 25 16</inkml:trace>
  <inkml:trace contextRef="#ctx0" brushRef="#br0" timeOffset="62937.89">25301 2629 0,'-25'0'32,"25"25"-1,0 0-31,0 25 16,25-26-1,24 51 1,26-50-1,-50-25 1,74-75 15,-99 1-15,0 49-16,-25-50 31,25 125 0,50 25 1,-26-51-32,1-24 15,50 0 1,-26-24 0,-24-101 15,-75-98-16,-49-50 17,25 75-17,49 148 17,25 100-17,0 49-15,0 50 31,50 0-15,-1 0 0,1-1-1,24-23 1,-49-76 0</inkml:trace>
  <inkml:trace contextRef="#ctx0" brushRef="#br0" timeOffset="63053.37">25698 2431 0,'-25'-25'0,"50"0"0,49-49 32</inkml:trace>
  <inkml:trace contextRef="#ctx0" brushRef="#br0" timeOffset="64169.51">11212 5804 0,'-25'-25'15,"25"1"-15,0-26 32,0 25-17,0-24 1,0 24 0,25-74-1,124-100 16,-100 174-31,1-24 0,24-1 16,50 1 0,-74-1-1</inkml:trace>
  <inkml:trace contextRef="#ctx0" brushRef="#br0" timeOffset="64394.38">11162 5854 0,'0'25'0,"0"-50"15,75-124 16,272-248 1,-223 323-17</inkml:trace>
  <inkml:trace contextRef="#ctx0" brushRef="#br0" timeOffset="64665.91">11212 5879 0,'-25'0'15,"25"-25"16,50-99-31,-1 49 16,50-73 0,50-26-1,-124 149 1</inkml:trace>
  <inkml:trace contextRef="#ctx0" brushRef="#br0" timeOffset="64986.91">11237 5804 0,'-50'50'16,"50"-75"-16,25-25 15,198-247 16,-173 247-31,49-24 16,-74 49 15,-100 124-15,-98 124 15,148-198-15,25-25-1,0-25 1</inkml:trace>
  <inkml:trace contextRef="#ctx0" brushRef="#br0" timeOffset="69159.14">26963 1984 0,'-25'0'0,"25"25"47,49 149 0,-24-125-47,25 51 16,-25-1-1,0-50 1,-1-24-1,-73-174 17,24-74-1,25 74-15,25 50-1,49 99 1,-24 99-1,-1 50 1,1 25 15,-25-100 1,-50-123-1,-49-199-16,74 24 17,49 125-17,-49 74-15,75 1 32,-1 98-17,-24-24-15,-26-1 16,51 150-1,-75-100 1,25-25 0,-25-49-1</inkml:trace>
  <inkml:trace contextRef="#ctx0" brushRef="#br0" timeOffset="69927.17">27856 1761 0,'0'-49'15,"24"24"1,1-50 0,-50 26 15,1 49-31,-26 24 15,-24 101 17,-1 147-1,100-172 0,49-1-15,-24-99-1,-25-25 1,74-99 0,-49 0-1,-1 25 17,-24 99-17,0 49 16,0-24-31,74-25 32,-99-25-32,25-49 15,-25-25 17,0-174-1,-25 174-16,-25 49 1,1 75 0,49 24-1,74 51 1,-24-51 0,24 1-16,75 74 15,-50-25 1,-49-24-1,-50-26 1,-75-24 0,-49-50-1,-24 0 1</inkml:trace>
  <inkml:trace contextRef="#ctx0" brushRef="#br0" timeOffset="70236.74">28401 918 0,'0'0'0,"-24"-50"0,-1 25 16,0 1-1,25 48 1,0 1-1,25 0-15,24 99 16,75 124 15,-24-25-15,48 50 15,-123-223-15,-50-75 15</inkml:trace>
  <inkml:trace contextRef="#ctx0" brushRef="#br0" timeOffset="70348.44">28525 1339 0,'100'-148'0,"-51"123"0</inkml:trace>
  <inkml:trace contextRef="#ctx0" brushRef="#br0" timeOffset="71029.91">28947 1290 0,'25'0'0,"0"0"15,49-50 1,25-24 15,-49 49-31,-25-25 16,-75 26 15,25 24-31,-49 49 16,-1 50 15,75 1-15,25-1-1,75 0 16,48-124 1,-98-24-17,0-26-15,24-49 16,-24-74 15,-50 148-31,-75-49 31,26 99-15,-26 50 0,75-26-16,0 26 15,0-25 1,75 49 0,24-24-1,-25 74 1,-49-75-1,25 100 1,-26-25 0,-24-24-1</inkml:trace>
  <inkml:trace contextRef="#ctx0" brushRef="#br0" timeOffset="73744.36">12502 7243 0,'0'-25'188,"-25"0"-173,25 1 1,0-1 0,0 0-16,0-25 15,0 1 1,0-50 15,0 24-15,0 1-1,25 24 1,-1-49 15,1 24-31,25 1 16,74-100 15,-99 125-15,24-50-1,50-25 1,-74 99 0,50-50-16,-26 1 31,50-50-16,-49 49 1,25-24 0,24-25-1,74-25 1,1 75 0,0 24-1,98-24 1,-172 49-1,148 0 17,-99 25-32,-25 0 15,-50 0 17,25 50-17,-49-25 1,24 24-1,-74-24 1,25-25 0,0 0-1,-25 25 17,-25-25 30</inkml:trace>
  <inkml:trace contextRef="#ctx0" brushRef="#br0" timeOffset="74356.92">14858 5259 0,'25'0'63,"0"0"-48,-1 0 1,76 0 15,-1 0-15,-50-25-16,75 25 31,-49-25 0,-75 0 32,0 0-47,-25 1-16,0-26 15,0 0 16,1 26-31,-26-76 32,25 76-17,0-1 1,25 0 0,-24 50 15,24 0-16</inkml:trace>
  <inkml:trace contextRef="#ctx0" brushRef="#br0" timeOffset="76982.74">23713 4118 0,'-49'0'16,"49"-25"-16,-25 25 31,25-25-15,25 0-1,198-124 17,-99 100-17,124-75 1,198-124-1,-197 124 1,-51 0 15,-124 74-15,-49 25 0,-50 25 15,-24 25 0</inkml:trace>
  <inkml:trace contextRef="#ctx0" brushRef="#br0" timeOffset="77495.71">23589 4514 0,'-25'25'0,"1"0"16,48-50 30,1 0-46,0 1 16,99-51 0,248-123-1,99-1 17,-198 51-17,-74 48 1,-1 1-1,-173 74 1,0 0 0,-50 25 93,25 25-109</inkml:trace>
  <inkml:trace contextRef="#ctx0" brushRef="#br0" timeOffset="80596.69">20241 14461 0,'0'-25'47,"24"25"-16,-24-24-15,25 24-16,-25-25 16,25-75 15,-124 1-16,-75 50 17,-123 148-1,197 25-15,76-74-1,48 49 1,1-50-1,74 1 1,1-50 0,98-99 15,-148 24-15,-26-49 15,-24 75-16,0 24-15,0 50 47,25-1-47,74 51 16,25 49 0,25 0-1,0 74 16,-74-74-15,-75-24 0,-75-26-1,-24-49 1,0-50 0,-1-25-1,76 1-15,-1-26 16,74-24-1,75 25 1,0-25 0,-24-1-1,-1-24 17,-74 50-17,-25 49 1,0-25-1,0 75 17,0 25-17,25 24 1,-1 1 0,1-1-1,25-49 1,-25-25-1</inkml:trace>
  <inkml:trace contextRef="#ctx0" brushRef="#br0" timeOffset="80743.55">20786 13866 0,'-24'-25'0,"-1"0"16,0 25 15</inkml:trace>
  <inkml:trace contextRef="#ctx0" brushRef="#br0" timeOffset="81089.54">21010 13643 0,'-75'-75'0,"75"100"32,0 49-17,50 50 1,24 248 15,-24-198-15,-1 49-1,1-99 17,-50-99-32,0-50 15</inkml:trace>
  <inkml:trace contextRef="#ctx0" brushRef="#br0" timeOffset="81201.6">21010 14412 0,'0'-50'32,"49"149"-32,-98-223 0,73 99 15,-48 125-15,172-274 16</inkml:trace>
  <inkml:trace contextRef="#ctx0" brushRef="#br0" timeOffset="83464.15">22399 14064 0,'0'-25'16,"0"50"15,0 25-15,0 49-1,24 75 17,-24-149-32,25 74 15,-25-74 17,-25-50-17,-24-50 1,49 26-1,0-26-15,0-74 16,74 25 0,25 50-1,-24 74 1,-1 74 0,26 75 15,-76-124-31,1 49 15,0 1 17,-75-125-1,50-99-15,75-49 15,-26 148-31,26 1 15,-26 24 1,-24 75 15,25 98-15,-25-48 0,-25-26-1,24 0 1,26-24-1,24-25 1,-24-50 0,0-49-1,-1-1 1,-24-49 0,-25-49 15,0 98-16,-25 75 1,0 25 0,-24 49-1,49-24-15,0 0 16,0 74 0,49-75-1,1-24 1,0-25-1,24-74 1,0-100 0,-24 25 15,-50-24-31,-25 49 16,-49 74 15,24 75-16,25 74 1,1-49 0,73-1-1,1 1 1,49 24 0,-49-24-1,-1 49 1,-24 0-1,25-49 1,-1-1 0,51-24-1,98-99 1,-99-1 15,-24-49-15,-75 25-1,0 25 1,-100 24 0,26 75-1,0 49 1,49 1 0,50 24-1,-1-74 1,100-25-1,-49-50 1,-26-24 15,-24-25-31,0 49 16,-25 100 15,0-1-15,50 199-1,-1-74 1,1 24 0,-25-49-1,-50-74 1,-25-75 0,1-50-1,24-49 1,50-50-1,24-50 1,50 26 0,25-50-1,-49 123 1,-25 1 15,-26 0-15,-24 74-1,-74 25 1,24 0 0,1 50-1,24-1 1,25 75 0,25-49-1,24-1 1,51-24-1,-26-25 1,-24-25 0,-1-25 15,1-25-15,-50 25-1,0 1 1,0-1 109</inkml:trace>
  <inkml:trace contextRef="#ctx0" brushRef="#br0" timeOffset="84515.68">26095 12849 0,'-50'-50'16,"25"50"-16,0-25 47,25 50-47,0 25 16,75 148 15,-50-123-31,-1-1 15,76 125 1,-51-75 15,-24-248 16,99-25-16,99 49-15,-173 76-16,49 48 31,-49 1-31,-1 50 16,-24-1 0,-50 1-1,-124-1 1,100-74-1,-50-50 1,74-74 15</inkml:trace>
  <inkml:trace contextRef="#ctx0" brushRef="#br0" timeOffset="85331.21">27186 13047 0,'25'0'0,"0"25"32,-25 74-1,0-49-31,49 0 31,26-1-15,-26-74-1,1 1 1,-25-51 0,-1 1-1,1 24 17,0 100-1,-25-26-31,0 1 15,124 50 17,-50-75-17,-24 0 1,49-25 0,-49-25-16,-1-24 31,-98-50-16,-1 124 17,-49 25-17,49 74 17,50-74-32,25 24 15,50-24 1,49-25-1,-25 25 1,50 49 0,-75 26 15,1 48-31,-26 1 31,-24-50-15,-25-24-1,-50-26 1,1-98 0,-1-26-1,75-173 1,49 100 0,1-1-1,-50 99 1</inkml:trace>
  <inkml:trace contextRef="#ctx0" brushRef="#br0" timeOffset="85757.61">29195 12378 0,'0'-50'0,"0"0"16,0-74 0,0 99 15,-49 1-15,-26 24-1,-24 74 1,24 25 15,75 125-15,25-150-16,50 75 31,98 148-15,-123-197-1,-50-26 16,-25-49-15</inkml:trace>
  <inkml:trace contextRef="#ctx0" brushRef="#br0" timeOffset="86061.12">29096 13022 0,'-25'-49'0,"50"49"15,25 0 1,-1 0-16,75-25 16,75 0 15,-150 25-31,-24-25 0,25 25 16,-26 0-1,-24 25 16,0 0-31,0 25 16,0 24 0,25-24-1,0-50 1</inkml:trace>
  <inkml:trace contextRef="#ctx0" brushRef="#br0" timeOffset="86190.65">29716 12576 0,'-99'-74'0,"99"98"16</inkml:trace>
  <inkml:trace contextRef="#ctx0" brushRef="#br0" timeOffset="86550.75">30262 12626 0,'-25'24'16,"0"1"-16,-74 124 31,24-25-16,51-74 1,-51 74 0,50-100-1,1-73 1,24 24 0,24-74-1,1 74-15,74 0 31,174 100 1,-149 49-17,0 25 1</inkml:trace>
  <inkml:trace contextRef="#ctx0" brushRef="#br0" timeOffset="91365.76">11708 13866 0,'0'-25'0,"0"0"16,0 50 77,0 0-77,25 0-16,49 49 16,0-49-1,1 24-15,148 75 16,0 25 0,1 0-1,-51 0 1,75 49 15,-223-173-31,25 25 16,-1-1 15,-24 1-15,0-50 15</inkml:trace>
  <inkml:trace contextRef="#ctx0" brushRef="#br0" timeOffset="91782.13">13022 15032 0,'0'0'0,"0"24"47,25 1-31,0 0 0,0 0-1,49 0 1,75-1-1,-99-24 1,-25 0 0,-25-24 46,-25-1-46,-50-99 15,51 99-31,-1 0 16,0 0 15</inkml:trace>
  <inkml:trace contextRef="#ctx0" brushRef="#br0" timeOffset="92769.03">24209 15056 0,'-24'0'0,"-26"0"15,25-24 16,75 24-15,99-50 0,223 25 15,-124-24-15,25-1-1,-224 50 1,26 0-1,-75 0 1</inkml:trace>
  <inkml:trace contextRef="#ctx0" brushRef="#br0" timeOffset="93003.51">23937 15304 0,'148'-99'15,"150"50"1,-100-1 0,-24 25-16,-25 0 15,74-24-15,-49 24 31,-174 25-15</inkml:trace>
  <inkml:trace contextRef="#ctx0" brushRef="#br0" timeOffset="132613.35">15776 14982 0,'-25'0'16,"50"-25"93,0 25-93,-1-25-16,175 25 46,-125 25-14,-74 0-32,0 49 15,-25-49-15,-74 74 16,50-49 15,24-50-31,0 25 16,50-25 15,24 0-31,26 0 16,123 25-1,-74 99 17,-124-25-17,-25-49 1,-148 98-1,98-98 1,-222 24 0,198-74 15,49 0-15,25 0-1,50 0 16</inkml:trace>
  <inkml:trace contextRef="#ctx0" brushRef="#br0" timeOffset="133000.31">16991 15751 0,'0'25'47,"0"0"-31,0-1-16,-74 200 46,24-100-30,50-100 0</inkml:trace>
  <inkml:trace contextRef="#ctx0" brushRef="#br0" timeOffset="134859.75">17289 14982 0,'-25'-25'0,"50"25"78,-25 25-62,0 0-1,49 74 1,-24 0 0,-25-49-16,25-1 15,-25 51 1,25-1-1</inkml:trace>
  <inkml:trace contextRef="#ctx0" brushRef="#br0" timeOffset="135033.03">17041 15354 0,'-25'-50'15,"50"26"1,49-1 0,-24 25-16,123-50 31</inkml:trace>
  <inkml:trace contextRef="#ctx0" brushRef="#br0" timeOffset="135449.22">17735 15056 0,'-24'-24'0,"73"-26"32,100 0-1,-124 75-31,49 25 15,-49 99 17,-75-25-17,-74 25 1,50-100 0,49-24-1,25 0 1,75-25-1,73-25 1,299-25 15,-298 50-15,-75 0-16,-24 0 31</inkml:trace>
  <inkml:trace contextRef="#ctx0" brushRef="#br0" timeOffset="135834.9">16272 16520 0,'-99'25'31,"173"-25"-15,75-25-1,-50 0 1,25 0-1,471-99 1,-297 75 0,-75-1-1,-49 50 1,-149 0 0,-75 0-1</inkml:trace>
  <inkml:trace contextRef="#ctx0" brushRef="#br0" timeOffset="136013.51">16966 16570 0,'75'0'31,"-26"-25"-31,75 0 16,174-25 0</inkml:trace>
  <inkml:trace contextRef="#ctx0" brushRef="#br0" timeOffset="136629.04">19224 14982 0,'0'-25'31,"-25"50"0,0 25-15,-25 24-1,1 174 17,24 75-17,75 24 16,24-248-15,0-74 0</inkml:trace>
  <inkml:trace contextRef="#ctx0" brushRef="#br0" timeOffset="137331.6">19745 15354 0,'0'-74'0,"0"49"15,-25 25 16,0 0-31,-49 0 32,-1 25-17,50-1-15,0-24 16,-99 100 15,75 49-15,74-100 15,-1-49-15,26-25-1,49 1 17,50 98-1,-99-24-31,24 49 15,-24 198 17,-125-173-17,-49-74 17,75-50-17,24-50 1,25 1-1,50-1 1,-26 50 0,26 25-1,24 25 1,50-1 0,-49-24-1</inkml:trace>
  <inkml:trace contextRef="#ctx0" brushRef="#br0" timeOffset="137605.84">20117 15205 0,'-75'-49'0,"150"98"0,-199-123 15,99 24 1,25 25-16,25 1 15,123 24-15,299 124 32,-199 173-1,-223-49-15,-100 25-16,-198 50 31,149-249-31,-99 25 15</inkml:trace>
  <inkml:trace contextRef="#ctx0" brushRef="#br0" timeOffset="140055.96">14635 15354 0,'0'-25'16,"0"0"15,-50 1 16,25 24-31,-49 0-1,49 24 1,-24 26 0,49 49 15,0-49-15,24 0-1,1-50 1,99 0 15,-99-25-15,0 0-16,24-25 15,-73-49 17,-1 49-17,-50 26 1,1 73 15,49 1-15,25 24 15,0-24-15,50 24-1,-50-49 1,74-50-1,-49-24 1,-25-26 0,0 51-16,0-1 15,-25-25 1,-49 25 0,24 25-1,-24 75 16,49-26-15,25 1 0,50 24-1,-1-49 1,1-25 0,-1-25-1,-24-24 1,-50-1-1,-49-24 1,24 74 0,-24 0 15,49 0-31,0 25 16,0 74 15,50-25-16,75-24 1,-26-50 0,0-50-1,-49 50 1,0-74 0,-50-1-1,0 26 1,-49 24-1,24 50 1,26 0 0,-1 49-1,74-49 1,-24-25 0,25 0-1,-1-25 16,-24-25-15,-25-24 0,-25 49-1,-24 0 1,-1 25 0,1 25-1,-26 25 1,50-1-1,75 1 1,0-50 0,24 0-1,25 0 1,-74-50 0,-99 1 30,24 24-30,0 25 0,26 25-1,-1-25-15,25 49 16,0-24 0,25 0-1,24-25 1,1 0-1,-50-25 1,0 0 0,-25-24-1,0 24 1,0 25 15,-24 50-15,24 24-1,25 25 1,0-74 0,74-25-1,-24-25 1,0-49 0,-26 24-1,-48 25 1,-1-24-1,0 49 1,25 49 0,0 1-1,0-25 17</inkml:trace>
  <inkml:trace contextRef="#ctx0" brushRef="#br0" timeOffset="155783.98">12799 14486 0,'-25'0'16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768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25773" units="1/cm"/>
          <inkml:channelProperty channel="T" name="resolution" value="1" units="1/dev"/>
        </inkml:channelProperties>
      </inkml:inkSource>
      <inkml:timestamp xml:id="ts0" timeString="2024-05-14T14:39:54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12055 12675 0,'0'0'0,"-25"0"31,25 25 94,25-25-78,-25-25-31,25 0-1,-25 1 1,0-1 0,-25 25 15,-25 25 0,1 24-15,49-24-1,25-25 17,24 0-17,-24 0-15,74-50 31,-74 50-31,0-49 16,-25 24 0,-25 25 15,-49 25 0,49 24-15,0-24-1,25 0 1,0 0-16,74-25 31,-24 0-15,0-25 0,-25 0-16,-1 0 15,-24-24 1,-24 49 15,-1 0-15,-25 49-16,25-24 31,0 0-15,25 0-16,25 0 31,0-25-31,25 0 15,-1-25 1,-24 0 0,-25 0-16,25 0 15,-50 25 48,25 25-63,-25-25 15,25 25 1</inkml:trace>
  <inkml:trace contextRef="#ctx0" brushRef="#br0" timeOffset="2164.84">15354 14858 0,'25'0'47,"0"0"-16,99-74 0,-50 24-31,125-49 16,272-124 15,-322 123-15,-100 75-16,26-24 31,-50 49-15</inkml:trace>
  <inkml:trace contextRef="#ctx0" brushRef="#br0" timeOffset="2561.98">15478 14436 0,'-25'-49'32,"1"123"-1,-1-24-15,-75 148-1,1 1 16,99-150-15,0-24 0,149-75-1,50 1 17,-1 24-32,-99 0 15</inkml:trace>
  <inkml:trace contextRef="#ctx0" brushRef="#br0" timeOffset="2962.01">17537 13469 0,'0'-25'0,"-25"-49"31,25 49-16,0 75 17,0 74-17,25 223 17,-25-273-32,0 75 15,25-99 16</inkml:trace>
  <inkml:trace contextRef="#ctx0" brushRef="#br0" timeOffset="3213.89">17785 13345 0,'-25'-99'15,"0"74"16,25 50-15,0 148 0,0 1 15,25-75-31,25 174 16,-25-149-1,-25-74 1</inkml:trace>
  <inkml:trace contextRef="#ctx0" brushRef="#br0" timeOffset="3380.56">17562 13816 0,'0'-99'16,"0"74"-16,198-99 15,1 50 1</inkml:trace>
  <inkml:trace contextRef="#ctx0" brushRef="#br0" timeOffset="3758.76">18554 13221 0,'25'-25'0,"-50"50"0,50-75 0,-50 50 47,-25 0-32,25 25-15,-49 25 32,-50 24-17,74 1 1,26-1-1,24 50 1,24-99 0,26 74 15,-25-49-15,124-50-1,-25-25 1,0 0-1,0-25 1</inkml:trace>
  <inkml:trace contextRef="#ctx0" brushRef="#br0" timeOffset="3926.22">18380 13593 0,'-25'-25'0,"25"0"16,50 25-16,173-74 31,-148 49-15</inkml:trace>
  <inkml:trace contextRef="#ctx0" brushRef="#br0" timeOffset="4370.53">18926 13271 0,'0'-50'0,"0"75"31,0 148 0,0-123-31,0 24 16,25 1-1,0 74 17,-25-125-17,-25-48 1,0-249 0,25 0 15,50 198-16,-26 26 1,1 49 0,25 49-1,24 150 1,-24-25 15,-25-50-15,-25-75 15</inkml:trace>
  <inkml:trace contextRef="#ctx0" brushRef="#br0" timeOffset="4527.35">18976 13444 0,'0'-25'0,"49"1"15,100-26 17,-99 50-17</inkml:trace>
  <inkml:trace contextRef="#ctx0" brushRef="#br0" timeOffset="4928.14">19372 13196 0,'0'-74'0,"0"148"0,0-124 47,25 100-16,-25 25-31,25-1 16,-25 75 15,0-174 0,-25-49-15,0-26-1,25-24 17,0 75-32,50-51 31,-25 76-31,49 48 15,-24 26 1,24 99 0,-74-99-16,-24 24 15,-175 224 17</inkml:trace>
  <inkml:trace contextRef="#ctx0" brushRef="#br0" timeOffset="7498.52">21034 11559 0,'-24'0'0,"24"25"16,-25 24 15,25 1-16,-50 24 1,50-24-16,-74 248 31,49-224-15,50 273 15,49-173-15,100-75 15,74-124-15</inkml:trace>
  <inkml:trace contextRef="#ctx0" brushRef="#br0" timeOffset="9168.77">21754 11981 0,'-25'0'0,"0"0"16,25 24 15,25 26-15,0 0-1,49 99 1,-24-75-1,-50 25 1,0-124 31,-50-49-31,50 0-1,99-249 1,-24 224-1,-1 74 1,-24 25-16,-1 25 16,75 124-1,0 49 17,-124-148-32,25 24 15,-99 1 16,24-100-31,1-50 32,73-247-17,76 173 1,98 50 15,-99 124-15,1 74-1,-76 25 1,26 49 0,-50-123-1,0 0 1</inkml:trace>
  <inkml:trace contextRef="#ctx0" brushRef="#br0" timeOffset="9821.87">23242 11757 0,'0'0'0,"0"-49"15,-25 24 1,-24 0 15,24 0-15,-50 100-1,51-1 1,24 50 0,74 25 15,-24-124 0,-1-124-15,-49-25 15,0 49-31,0 26 31,0 123-15,0 25 0,99-24 15,-74-100-16,25-99 1,-50-124 15,-50 149 1,50 49-17,50 124 1,-1 26-1,26 24 1,-1 49 0,-49-74 15,-50-49-15,-49-100-1,49 1 1</inkml:trace>
  <inkml:trace contextRef="#ctx0" brushRef="#br0" timeOffset="10053.71">23589 11112 0,'0'0'0,"0"-24"16,25 24-1,-25 49-15,25 26 16,24 49-1,51 248 17,24-149-1,-99-223-15</inkml:trace>
  <inkml:trace contextRef="#ctx0" brushRef="#br0" timeOffset="10189.94">23688 11435 0,'0'-149'15,"50"124"-15,74 25 16,-49 0 0</inkml:trace>
  <inkml:trace contextRef="#ctx0" brushRef="#br0" timeOffset="10955.83">24135 11733 0,'-50'24'31,"75"-24"-15,99-24 15,-99-1-15,49-25-16,-49 25 0,124-173 31,-149 148-15,0 26-1,0-51-15,-50 26 16,-24 73 15,49 26-15,50 74 15,74 0 0,0-99-15,149-75 15,-123-123 0,-101 123-15,-24-49 0,-49-75-1,-26 124 16,50 75-15,1 25 0,24-1-1,24-24 1,101-25 0,-51 0-1,25 25 1,-49 0-1,-25 49 1,-1-24 0,-24 24 15,0 1-31,0-1 16</inkml:trace>
  <inkml:trace contextRef="#ctx0" brushRef="#br0" timeOffset="11344.91">25747 11385 0,'-25'0'15,"25"25"32,0 0-47,-24 74 32,-1 0-32,-25 75 31,25-124-31</inkml:trace>
  <inkml:trace contextRef="#ctx0" brushRef="#br0" timeOffset="12290.75">26243 10244 0,'-24'-24'16,"48"48"-16,-123-73 15,99 24 1,0 50-1,25 74 1,0-25 0,0 1-16,173 272 31,-173-297-15,0-1-1,-1 26 1,-24-51-16,0-98 31,25-50 0,50 25-15,-1 74 0,25 25-1,0 99 1,-74-74-1,-25 149 17,-149-150-17,25-73 17</inkml:trace>
  <inkml:trace contextRef="#ctx0" brushRef="#br0" timeOffset="12997.96">27012 10567 0,'50'49'0,"-50"-24"16,25 25 15,-25-1-31,25-49 16,24 50-1,75-50 17,-99-50-32,0 1 15,0-100 17,-25 124-17,0 50 16,24 74-15,26 0 15,99-74-15,-100-25 0,1-25-16,49-74 31,-99 0-31,0 49 15,-49-74 17,-26 174-1,75 0-15,-25 49-16,125 25 31,-51-75-16,100 51-15,0 24 32,-75-25-17,-98 0 1,-26-74-16,-49 25 16,-1-75-1,26-75 1,74-24-1,50-24 1,24 73 0</inkml:trace>
  <inkml:trace contextRef="#ctx0" brushRef="#br0" timeOffset="13363.13">28798 9723 0,'-49'-49'15,"98"98"-15,-123-148 16,-1 0 0,-73 49 15,98 75-31,25 0 0,-49 74 15,74 149 17,149 25-17,49 124 17,-173-323-17,-25 100 16</inkml:trace>
  <inkml:trace contextRef="#ctx0" brushRef="#br0" timeOffset="13633.83">28501 10592 0,'49'-100'16,"26"76"-16,-1 24 0,75-25 15,-25 0 17,-50 25-1,-74 74 0,0-49-31,0 25 16,25 24-1,0 1 17,-25-51-17</inkml:trace>
  <inkml:trace contextRef="#ctx0" brushRef="#br0" timeOffset="13782.96">29071 10195 0,'-74'-75'16,"49"75"15</inkml:trace>
  <inkml:trace contextRef="#ctx0" brushRef="#br0" timeOffset="13976.51">29443 10170 0,'-49'74'15,"49"-49"1,-50 74-16,25 25 16,0-74-1,25 0-15,-24 24 31</inkml:trace>
  <inkml:trace contextRef="#ctx0" brushRef="#br0" timeOffset="14111.95">29146 10517 0,'0'-99'31,"49"124"-15,-24 0-16,99 99 31,-74-100-31</inkml:trace>
  <inkml:trace contextRef="#ctx0" brushRef="#br0" timeOffset="14423.8">29518 9401 0,'-75'-174'0,"100"150"16,99 98 0,174 174 15,24 223-16,-247 1 1,-224-274 15,-25-74-31,75-74 16,24-26 0</inkml:trace>
  <inkml:trace contextRef="#ctx0" brushRef="#br0" timeOffset="106325.67">12948 9723 0,'0'-49'0,"0"24"16,0 0 15,-25 0 63,25 1-78,-25-1-1,-49 0 1,-25-25 0,-75 26-1,25 24 1,25 0-1,-149 74 17,75 0-1,49 1-31,50-1 16,-50 50 15,124-99-16,-24 49-15,-1 51 32,25-1-17,1-25 1,-1-50-16,0 51 31,25 48-15,-25-48-1,0 24 1,0-25 0,1 0-1,-1-25 1,0 75 0,25-49-1,0 24 1,0 74-1,0-74 1,0 25 0,0 24 15,0-98-15,0 24-1,25-24 1,-25 24-1,49 25 1,-24-50 0,0 1-1,25 24 1,-25-50 0,-1 1-1,26 0 1,-25-26-1,0 26 1,-1 0 0,1-26 15,50 26-15,-51-25-1,26 25 1,-25-26-1,24 1 1,26-25 0,-1 25-1,1 0 1,24 0 0,25-25-1,-50 0 1,1 24-1,49 1 1,-75-25 15,1 0-15,0 0 0,24 0-1,-24 0 1,24 0-1,-24 0 1,-26 0 0,26-25-1,0 1 1,-26-26 0,1 25-1,25 0 1,-25 1-1,24-1 17,-24 0-17,0-25 1,0 1 0,-1-1-1,-24 0 1,0 1-1,0-26 1,0 1 0,0-25-1,0 24 1,0 1 0,0-75-1,0 50 1,0 0 15,0-25-15,-24 24-1,24 1 1,0-74 0,-25 49-1,0 24 1,25-24-1,-25 50 1,0 0 0,1 24-1,-1 0 1,0 1 0,0-1-1,0 0 1,25 1 15,0-1-15,0 1-1,-24-1 1,24 0 0,0 1-1,0-1 1,0 25-1,24-74 1,-24 50 0,0-1-1,0-24 1,0 24 0,0 25 15,0 0-16,0 1 1,0-26 0,0 25-1,0 0 1,0-24 0,0-1-1,0 25 1,0-49-1,0 24 1,0-49 0,0 49-1,0-24 1,0 0 0,-24 24 15,24 25-16,0 0 1,0 1 0,0 48 31,0 1-32</inkml:trace>
  <inkml:trace contextRef="#ctx0" brushRef="#br0" timeOffset="113229.87">13990 16173 0,'0'-25'0,"-25"0"31,50 0 32,74 0-48,199-49 17,-25 24-17,-50 26 17,-174 24-1</inkml:trace>
  <inkml:trace contextRef="#ctx0" brushRef="#br0" timeOffset="113534.62">13990 16371 0,'-25'0'0,"273"0"62,-174-25-62,100 25 16,322 25 31,-446-25-32</inkml:trace>
  <inkml:trace contextRef="#ctx0" brushRef="#br0" timeOffset="116354.7">8086 8657 0,'-49'0'0,"24"0"16,-74 0 15,74 0-16,0 0 17,-49 74-1,24-49-15,-24 25-1,-1 49 1,-49 25-16,0 174 31,50-75 0,24-124-15,25-149 0,25 1-1,-49-224 1,49 149 15,0 74-31,0-24 16,49 24-1,175 75 17,24 50-17,-124-26 1,297 199-1</inkml:trace>
  <inkml:trace contextRef="#ctx0" brushRef="#br0" timeOffset="121944.87">13519 15503 0,'24'0'0</inkml:trace>
  <inkml:trace contextRef="#ctx0" brushRef="#br0" timeOffset="125789.89">14610 17066 0,'0'-25'15,"-25"25"17,0 0 46,25 25-47,-24-25-31,24 24 31,0-48 0,-25-1-15,0 25 297,0 0-282,0 25-16,-24-1-15,24 1 16,-174 74 0,26 50-1,-1-25 1,50 75 0,0-50-1,75-50-15,-75 74 16,0-24-1,-1-25 1,26-49 0,0-1 15,74-49-15,0-25-1,25 25 1501,0 0-1516,0-1 15,0 51 1,0 74 0,0-50-1,0-25 1,25-74 156</inkml:trace>
  <inkml:trace contextRef="#ctx0" brushRef="#br0" timeOffset="127379.28">13320 18628 0,'-25'0'16,"25"-24"-1,0-1 1,0 0 15,0 0-15,0 0-1,0 0 17,25 50 77,0 0-93,49 25-1,1 49 1,98-25 0,-73 1-1,-26-50 1,-49-1-1,24 1 1,-24-25 15,25 25-15,-50 0 15,25-25-31,-1 0 63,1-25-48,25 25-15,-25 0 16,49-25 0,-49 25-16,24 0 15,-24 0 16,-25 25 188,0 0-188,25-25-31,0 0 16,-25-25 47,-25 25-48,0-25-15,0 25 16,1 0 15,-1-25-15</inkml:trace>
  <inkml:trace contextRef="#ctx0" brushRef="#br0" timeOffset="128127.67">12353 17140 0,'0'25'16,"0"0"-1,49 74 17,-24-74-17,25 24 1,-25-49 0,148-198 30,-74 123-46,25-73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768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25773" units="1/cm"/>
          <inkml:channelProperty channel="T" name="resolution" value="1" units="1/dev"/>
        </inkml:channelProperties>
      </inkml:inkSource>
      <inkml:timestamp xml:id="ts0" timeString="2024-05-14T14:35:30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14957 2555 0,'25'25'0,"0"-25"31,24 24 0,-49 1 79,0 0-95,0 0 16,0 0-31,0 0 16,0 49 0,0 0-1,0-24 17,0-75-1,0 0-16,0-99 1,0 25 0,50 0-1,24 0 1,1 49 15,-50 50-31,-1 25 16,1 49-1,0-24 1,0 24 0,-25-24-1,0-25 1,0-50 31,0-25-32,0-24 1,50-50 0,-26 49-16,26 26 15,49-1 1,50 50 0,-99 99-1,-50 1 1,0-1-1,-25-25 1,25-24 0</inkml:trace>
  <inkml:trace contextRef="#ctx0" brushRef="#br0" timeOffset="754.02">16470 2183 0,'0'-25'16,"0"0"15,0 0-16,-24 25-15,-26 0 32,25 25-32,-124 74 31,25 75 0,124-124-31,25-1 16,25 1 15,74-100-15,-25-49 15,-49 49-15,-26 26-1,26 48 1,24 26 15,-49-25-15,0-25-1,-25-25 1,0-49 0,0-100 15,0 124-31,-25 1 31,25 24-31,-25 25 16,25 50-1,0 49 1,75-25 0,-26 1-1,1-1 1,-25-24-1,-75-1 1,-24-49 15,-75 0-15,99-25-16</inkml:trace>
  <inkml:trace contextRef="#ctx0" brushRef="#br0" timeOffset="1054.41">16694 1439 0,'0'-25'0,"0"0"15,24 75 16,-24-1-15,50 100 0,-25-50-16,49 174 15,-74-198 1,25 73 0,0-48-1</inkml:trace>
  <inkml:trace contextRef="#ctx0" brushRef="#br0" timeOffset="1201.85">16842 2034 0,'25'-25'0,"0"25"16,25 0-1,24 0 1</inkml:trace>
  <inkml:trace contextRef="#ctx0" brushRef="#br0" timeOffset="1804.22">17066 2356 0,'24'75'16,"1"-75"-16,99-50 31,-99 25-15,0-24-16,-25-1 15,25 25 1,-25-123-1,0 123 1,-25 50 0,0 24-1,25 75 17,50-49-17,-1-51 1,26-123 15,-26 25-31,-24-1 16,-25-272 15,0 248-15,0 74-1,-25 100 1,25-51-1,-25 76 1,25-1 0,25-74-1,25 123 17,-25 1-17,0-99 1</inkml:trace>
  <inkml:trace contextRef="#ctx0" brushRef="#br0" timeOffset="6773.26">15230 4316 0,'-25'0'125,"0"0"-109,1 25 0,24 0-16,-50-1 15,-24 51 1,49-1-1,25-24 1,25-50 15,-1 0-15,1 0-16,25-75 31,-25-24-15,-25 50 15,-25 49 0,0 0-31,0 24 16,0 26-16,1 24 31,24-49-15,0 0-16,24-25 47,1-25-32,-25 0 1,25-24 0,-25 24-1,-25 25 1,25 25-1,-25-25-15,1 25 16,-1-1 0,25 26-1,25-25 1,-1 0 0,1-25-1,25 0 1,-25-25-1,-25 0 1,0 0 0,-25 0-1,0 1 1,0 48 0,-24 1-1,49 0 1,0 0-1,24-25 1,26 0 0,-25 0-1,0-50 1,-25 25 0,-25-49-1,0 24 16,0 50-15,0 25 0,1 25-1,24-1 1,24-24 0,1 0-1,25-50 1,-25 25-1,-1-25 1,1-49 0,-50 24-1,1 26 17,-1 48-17,-25 26 1,1 0-1,49-1 1,0 1 0,49-25-1,1-25 1,-1-25 0,-24-25-1,-25 1 1,0-1-1,-25 25 1,1 0 0,-26 50-1,25 0 17,0 49-17,25-24 1,0 0-1,25-26 1,25-24 0,-50-24-1,25-26 1,-25 0 0,0 26-1,-25 24 16,-25 24-15,50 1-16,-25 25 16,25-1 15,25-49-15,0 0-1,25 0 1,-26-49-1,1 24 1,-25-25 0,-25 1-1,1-1 1,-26 50 0,25 25-1,0 25 1,25-26-1,0 26 17,25-25-17,25 0 1,-25-25 0,-1-25-1,-24-25 1,0 1-1,0 24 1,-24-25 0,-1 50-1,0 50 1,0-1 0,25-24-1,0 25 1,25-25-1,0-25 1,24-50 15,-49 25-15,0-49 0,0 24-1,-24 50 1,-1 25-1,25 0 1,0 24 0,25-24 15,24-25-15,1 0-1,-25-25 1,-25 1-1,0-1 1,0-25 0,-25 25-1,0 1 1,0 48 0,0 26-1,-24 0 1,49-26-1,0 1 1,0-50 31,25 1-31,-25-1-1,0-25 1,-25 50 15,0 25-15,0-25-1,0 50 1,25-26 0,0 26-1,25-50 1,25 0-1,-25 0-15,24 0 16,-24-25 0,-25-24-1,0 24 1,0-25 0,-25 25-1,0 50 1,-24 25 15,49-1-15,0-24-1,0 0 1,25-25-16,-1 0 31,1-25-15,-25 0-1,0 1 1,0-1-16,-25 25 16,25-25-1,-24 75 1,-1-26 0,25 26-1,0-25 16,25-25-15,-1 0 0,26 0-1,-50-25 1,25-25 0,-25 1-1,0-1 1,-25 1-1,0 98 17,0 1-17,25-25-15,0-1 16,0 26 15,25-25-31,0-25 31,0 0-15,-25-50 0,0 25-1,0-24 1,-25 49 0</inkml:trace>
  <inkml:trace contextRef="#ctx0" brushRef="#br0" timeOffset="8060.61">17438 4242 0,'-25'0'16,"25"24"15,0 26-15,0 24 15,0 26 0,0-76-15</inkml:trace>
  <inkml:trace contextRef="#ctx0" brushRef="#br0" timeOffset="8228.75">17264 4018 0,'-25'-49'16</inkml:trace>
  <inkml:trace contextRef="#ctx0" brushRef="#br0" timeOffset="8700.84">17611 3994 0,'0'49'16,"0"-24"-16,0 49 15,25 125 16,0-75 1,-25-99-17,0-50 17,0-25-17,25 25 1,49-148-1,-49 148-15,49-25 16,26 26 15,-76 73-15,1 50 0,0 1-1,0-51 16,24-24-31</inkml:trace>
  <inkml:trace contextRef="#ctx0" brushRef="#br0" timeOffset="9900.79">18455 4068 0,'-75'-25'16,"26"75"15,-1-25-31,-74 173 31,99-99-15,100 0 15,24-123-15,-74-26 15,-1-148-15,-48-26 15,-26 51-15,25 98-1,25 51 17,0 73-1,0 1-31,0-1 15,0 51-15,50 73 32,49 26-1,-74-150-15,0-49-1,74 25 1,-25-50-1,1-24 1,-50-26 0,-1 1-1,-24-1 1,-24 51 0,-1 48-1,0 1 1,0 50-1,25-1 1,25-49 0,0 0-16,24-1 15,26-24 17,-26-49-17,-24-26 1,0 1-1,25-50 1,-1 74 0,-24 50-1,0 25 1,0 50 0,-25 24-1,0 0 1,-25-74-1,25-50 17,0-74-17,25 24 17,24-24-17,-24 99 1,-25 25-1,0 49 1,0-24-16,25-25 16,0 99-1,-1-99 1,51-25 0</inkml:trace>
  <inkml:trace contextRef="#ctx0" brushRef="#br0" timeOffset="10052.62">19571 4118 0,'-25'0'16,"0"0"0,25 24-1</inkml:trace>
  <inkml:trace contextRef="#ctx0" brushRef="#br0" timeOffset="10568.73">20042 3448 0,'-99'-149'0,"74"174"31,25 0-31,-25 198 31,25-25-15,25 1 0,-25-100-16,50 75 15,-25-100 17,-25-49-17,0-50 1,24-49-1,1-1-15,0 26 16,25-1-16,-26 0 16,125 1-1,-99 123 1,-50 1 0,25-1-1,-25-24 1,24-50-1</inkml:trace>
  <inkml:trace contextRef="#ctx0" brushRef="#br0" timeOffset="10805.54">20588 3597 0,'-25'-75'15,"25"125"1,0-1-16,0 26 16,74 148-1,-24-74 1,49 25 0,-74-100 15</inkml:trace>
  <inkml:trace contextRef="#ctx0" brushRef="#br0" timeOffset="10914.17">20662 4093 0,'50'-124'16,"0"99"-16,98 0 31</inkml:trace>
  <inkml:trace contextRef="#ctx0" brushRef="#br0" timeOffset="11490.49">21158 3870 0,'0'24'0,"0"26"16,0 99 15,25-75-16,-25-49-15,0 0 32,0-75-1,0 25-31,0-24 0,25-26 16,25-49-1,-1 25 1,26 124 15,-26 49-15,-24 100 15,-25-75-15,0-74 15,-25-75-16,25 1 1,0-75 0,25-50-16,74 50 31,-49 149-15,-1 74-1,-24 149 16,0-149 1,-25-74-17</inkml:trace>
  <inkml:trace contextRef="#ctx0" brushRef="#br0" timeOffset="11767.85">21878 3150 0,'0'0'0,"0"-49"0,0 24 31,0 50 0,25 49-15,-1 0-16,51 373 31,-50-224-15,-1-124-1,1 125 1,-25-125 0</inkml:trace>
  <inkml:trace contextRef="#ctx0" brushRef="#br0" timeOffset="13481.01">15007 4539 0,'25'0'281,"-1"0"-46,-24 25-220,25-25 1,25 0 0</inkml:trace>
  <inkml:trace contextRef="#ctx0" brushRef="#br0" timeOffset="13656.71">15180 4564 0</inkml:trace>
  <inkml:trace contextRef="#ctx0" brushRef="#br0" timeOffset="16089.4">15180 4564 0,'0'25'235,"0"0"-204,-24-1-15,24 1-16,-25 74 15,0 26 17,25-51-17,-25 25 1,25-49-16,0-1 15,0 150 1,0-26 15,0-98-15,0 24-16,0 0 31,0-24-15,0-50-1,0 24 1,0 1 0,0-1-1,0 1 17,0 0-17,0-26 1,0 1-1,0 0 1,25 25 0,-25-1-1,25-74 48,-25 1-63,0-26 15,0 0 1,0 26 0,0-1 15,-25 50 0,25 49-15,0-24-1,0 24 1,25-49-16,-25 0 16,25 24-1,-1-49 17,1-49-17,25-26 1,-50 26-1,0 24 1,-25 25 15,0 25-15,0 24 0,1 1-1,-1-1 1,25-24-1,0 0-15,25-25 32,-1-25-17,1 0 1,-25-24 0,0-1-1,-25 25 1,1 25-1,-1 50 1,25-25 15,0 0-31,0-1 16,0 1 0,25-25 15,-1-25-16,-24-24 1,0-26 0,0 26-1,0 24-15,-24 0 16,-1 25 0,-25 25-1,25 25 1,-24-1-1,49 26 17,25-51-17,-1-24 1,26 0 0,-25-24-1,0-51 1,-25 26-1,-25-1 1,-25 50 0,25 0-1,1 50 1,-1-26-16,25 26 16,0 0-1,0-26 1,49-24-1,26-49 17,-26-1-17,26-49 1,-50 49 0,-25 26-1,-25 24 1,0 49-1,-25 1 1,50-1 0,0-24-1,0 0 1,50-25 15,-25-25-15,24-24 15,-49-1-15,0 25-1,-24 0-15,-1 25 16,0 25 0,-25 25-1,26-1 1,24 26-1,0-1 1,24-49 0,1-25-1,0-50 1,0 1 0,-25-1-1,0 1 16,0-1-15,-25 50 0,-25 25-1,1 0 1,24 24 0,25-24-1,25 0 1,0-25-1,-1-50 1</inkml:trace>
  <inkml:trace contextRef="#ctx0" brushRef="#br0" timeOffset="18196.07">17611 5705 0,'-24'0'31,"-1"25"1,25 0-17,-25-25 1,-25 124 0,50-75-16,0 1 15,0 49 1,0-24-1,25-1 1,25 0 0,24-74-1,149-49 1,-173 24 0,0-49-1,-26-1 1,-24 26-1,0 98 32,0 26-31,0-51-16,25 1 0,124 25 31,-99-50-15,98-25-1,-98 0 1,-25 0-16,-25 1 16,-50-100-1,25 99 1,-74 25 0,-25 0-1,25 0 1,149 0-1</inkml:trace>
  <inkml:trace contextRef="#ctx0" brushRef="#br0" timeOffset="19234">18479 5953 0,'25'0'16,"0"0"15,0 0-16,-25 50 1,25 24 0,-25-24-16,25-1 15,-1 26 17,-24-100-17,25-124 16,25 25 1,-1 50-17,26 123 1,-75-24 0,49 50-1,1-26 1,0-24-1,-26-99 17,1 24-32,-25 0 15,0-99 1,-25-99 15,25 224-15,0-1-1,0 50-15,0 99 16,50 99 0,-25-74 15,24-25-31,-49-25 31,25-74-15,-50-50-1,-24-74 1,49 24 0,0 1-1,74 0 1,25 24 0,-49 50-1,24-25 1,-98 50 46,24 0-62,-25 49 32,0-24-17,0 24 1,25-49-16,0 0 15,0 24 1,25-49 0,25 0-1,-26-74 1,26-25 0,0 49-1,-26 75 16,-24 49-15,25-49 0,0-25-1</inkml:trace>
  <inkml:trace contextRef="#ctx0" brushRef="#br0" timeOffset="19439.75">19695 5829 0,'-25'-50'0,"0"75"47,25 50-31,-24 24 0,73 50-1,50-149 1,-74 0-1</inkml:trace>
  <inkml:trace contextRef="#ctx0" brushRef="#br0" timeOffset="19679.95">19893 5655 0,'-99'-272'15,"74"222"1,25 25-16,0 100 15,-24 73 1,48 51 0,1-1-1,74 1 17,-49-100-17,-25-99 1</inkml:trace>
  <inkml:trace contextRef="#ctx0" brushRef="#br0" timeOffset="19781.84">19918 5953 0,'0'0'0,"50"-99"0,-1 49 0,26 50 16,-26-25-1</inkml:trace>
  <inkml:trace contextRef="#ctx0" brushRef="#br0" timeOffset="20352.82">20365 5854 0,'-25'149'0,"25"-124"16,0 24-16,149-24 47,-1-124-32,-98-75 17,-50 149-17,0-24 1,0 123 15,0-24-15,25 24-16,25 25 31,-1-74-31,1-25 31,24-25-31,1-74 32,-75 0-17,0 0-15,0 49 31,0 25-15,49 100 15,1-1-15,-1 1 0,-49 24-1,0-74-15,0 24 31,-49 1-15,24-75-16,0-25 31</inkml:trace>
  <inkml:trace contextRef="#ctx0" brushRef="#br0" timeOffset="20527.8">21431 5755 0,'0'24'47</inkml:trace>
  <inkml:trace contextRef="#ctx0" brushRef="#br0" timeOffset="20963.37">21605 5283 0,'-25'-24'0,"0"48"31,25 100-15,25 100 0,-25-150-1,0 25-15,50 75 16,-50-149 0,0 0-1,0-1-15,0-24 31,24-74-15,-24-25-16,174-75 31,-50 174 1,-99 25-32,0 0 15,24 74 1,1 0-1,-25-49 17</inkml:trace>
  <inkml:trace contextRef="#ctx0" brushRef="#br0" timeOffset="21204.16">22324 5283 0,'-25'-24'0,"1"24"16,24 49-16,0 150 31,49 49 0,75 0-15,-99-199-1</inkml:trace>
  <inkml:trace contextRef="#ctx0" brushRef="#br0" timeOffset="21315.67">22349 5779 0,'99'-124'0,"-49"100"16,24 24-16,1-25 15</inkml:trace>
  <inkml:trace contextRef="#ctx0" brushRef="#br0" timeOffset="21825.29">22895 5606 0,'25'49'16,"-25"51"0,0-51-16,0 51 15,24-76 1,-24 51-1,0-26 1,0-73 15,0-150 1,0 75-17,25 49-15,50-24 31,-26 198 1,-24-75-17,0 100 1,-25-124 31,25-199-16,74 25 0,-25 273 1,-74-74-17,0 49 1,0-24-16,25-75 15</inkml:trace>
  <inkml:trace contextRef="#ctx0" brushRef="#br0" timeOffset="22134.14">23589 5159 0,'-25'-49'31,"25"24"-15,0 50 15,0 0-31,0 49 16,0 100 0,25 49-1,25 223 16,-50-222-15,0-125 0,0-99 15</inkml:trace>
  <inkml:trace contextRef="#ctx0" brushRef="#br0" timeOffset="23319">15205 6499 0,'-25'0'0</inkml:trace>
  <inkml:trace contextRef="#ctx0" brushRef="#br0" timeOffset="25505.03">15180 6499 0,'0'25'47,"0"-1"-31,0 1-1,0 50 16,0-51-31,0 1 16,0 25 0,0-1 15,0 1-15,0-25-1,0 74 1,0-74-1,0 25 1,0-26-16,0 51 16,25-50-1,-25-1 1,0 100 15,0-74-15,0 24-16,0 26 31,0 24-15,0-50-1,0-24 1,0 98 0,0-123-1,0 50 1,0-26-1,0-24 1,0 50 0,0-26 15,0-24 0,0 0 32,0 0-32,0-50 31,0 0-30,0 0-32,-25 25 15,25-49 1,0 24 0,0 0-1,-24 25 16,-1 0 16,0 25-31,0-25 0,25 49-1,-25 51 1,25-76-1,0 1 1,0 0-16,0 0 16,25-25 15,0 0-15,0-25-1,-25 0-15,25-24 16,-25-1-1,0-24 17,0 49-17,-25 25 17,-25 25-17,25 24 1,-24-24-1,49 49 1,0 1 0,0-50-1,25-1 1,-1-24 0,26 0-1,-25-24 1,0-1-1,-1-25 1,-24-24-16,0-1 31,0 26-15,0 24 0,-24 25-1,-26 50 1,0 24-1,50-24 1,0-1 0,0 26-1,0-51 1,25-24 0,25 0-1,-1-74 1,-24 24-1,0-24 17,-25 0-17,-25 24 1,-24 50 0,24 50-1,-25-1 1,1 50-1,49-24 1,0-26 0,24-24-1,1-25 1,25 0 0,-1-74 15,-49 24-16,0 1 1,0 24 0,-24 0-1,-26 50 1,25 24 0,-24 26-1,49-26 1,0 1-1,24-25 1,1-25 0,0-25-1,0 0 1,-25-49 0,0 24-1,-25 50 48,0 0-48</inkml:trace>
  <inkml:trace contextRef="#ctx0" brushRef="#br0" timeOffset="28318.19">18182 7317 0,'0'0'0,"0"-24"16,-75-26 15,75 25-15</inkml:trace>
  <inkml:trace contextRef="#ctx0" brushRef="#br0" timeOffset="28404.24">18107 7218 0</inkml:trace>
  <inkml:trace contextRef="#ctx0" brushRef="#br0" timeOffset="28498.76">18107 7218 0</inkml:trace>
  <inkml:trace contextRef="#ctx0" brushRef="#br0" timeOffset="30771.56">18256 7962 0,'-25'0'16,"25"25"15,50 223 16,-25-198-47,24 99 16,1-25-1,-25-25 1,-25-25 15,-50-173 16,50 74-47,-49-49 16,49-1-16,-50-272 31,50 273-15,50-1-1,-1 1 1,1 74 0,-1 49-1,1 26 1,-25-1-1,-50-24 1,-74 0 15,74-50-15</inkml:trace>
  <inkml:trace contextRef="#ctx0" brushRef="#br0" timeOffset="31377.19">18604 7937 0,'24'-24'16,"51"-1"-1,-75 50-15,49 74 32,1 50-17,-25-124 1,-25 99 15,0-100 0,-25-98-15,25-149 15,0 123-15,25 51-16,24-1 31,-24 50-15,0 25-1,-25 0-15,0 0 16,0 24 0,0 26-1,0-50 1,0 49 15,74-49 0,-24-50-31,0 0 16,-26-24 0,1-1-1,-50-25 1,-24-24 15,-1 74-15,1 50-1,24 0 1,0-25-16</inkml:trace>
  <inkml:trace contextRef="#ctx0" brushRef="#br0" timeOffset="32296.94">19199 7913 0,'25'0'0,"24"-25"62,-49 0-46,0-25 15,-25 50 0,1 50-31,-1-25 16,25 49 0,0 26-1,49 24 32,-24-124-31,25-174 15,-50 124-31,0-24 16,0-1-16,0-123 31,0 124-16,0 49 1,0 0 0,0 174 15,0-100-31,25 75 16,-1 25 15,26-25-16,0-74 1,-26-50 0,1-50-1,0-49 1,-25 0 0,0 49-1,0 25 1,0 50 15,0 25-15,0 24-1,0 1 1,25-26 0,0-49-1,24 0 1,1-49-1,24-1 1,-49 25 0,-25 75 15,0 0 0,25-50-31</inkml:trace>
  <inkml:trace contextRef="#ctx0" brushRef="#br0" timeOffset="32771.01">20141 7838 0,'0'0'0,"-49"0"0,-75 0 31,99 99 1,75 50-1,98-49-15,-73-100-1,24-100 16,-74 51-31,24-75 16,-49 49 0,25-173-1,-25 124 1,0 25 15,0 149-15,0 123 15,0-98-31,25-26 16,0 100-1,0-99-15,-25-26 16,24 26 0</inkml:trace>
  <inkml:trace contextRef="#ctx0" brushRef="#br0" timeOffset="32869.68">20563 7665 0,'25'-50'0</inkml:trace>
  <inkml:trace contextRef="#ctx0" brushRef="#br0" timeOffset="33233.32">20811 8037 0,'0'49'15,"0"-73"1,0-1 0,50-25-1,-25-74 1,-1 74-1,-24-98 1,-24 123 15,24 50-31,74 123 32,25 51-1,-74-174-16,-25 24-15,0-24 32,0-50-17</inkml:trace>
  <inkml:trace contextRef="#ctx0" brushRef="#br0" timeOffset="33360.71">21382 7739 0,'-25'-25'0,"50"50"0</inkml:trace>
  <inkml:trace contextRef="#ctx0" brushRef="#br0" timeOffset="33544.1">21580 7392 0,'-50'-50'0</inkml:trace>
  <inkml:trace contextRef="#ctx0" brushRef="#br0" timeOffset="34097.17">21878 7069 0,'-99'-49'0,"99"74"15,0 99 1,24-25 0,1 99-1,0 100 16,0-199-31,0 75 32,-1-50-32,-24-99 15,0-50 17,0-149-17,25-99 16,25 124-15,148-49 15,-74 223-15,-74 99 15,-25 0-15,24-25-16,-24-25 31,25-24-15,-26-50-16</inkml:trace>
  <inkml:trace contextRef="#ctx0" brushRef="#br0" timeOffset="34924.97">22920 7193 0,'-50'-49'0,"50"123"47,0 125-31,0-125-1,25 348 16,0-348 1,-50-198-1,25-99-15,0 173-1,99-24 32,-49 123-31,-26 75 15,-24-74-31,0 124 31,25-100-31,-25-49 16,0 0 15,0-125-15,25 1-1,0-25 1,24 50-16,-24 49 31,25 25-31,-25 74 31,-1 26-15,-24-1 0,0-25-1,0-24 1,-24-75 0,-1-49-1,25-75 1,49 25-1,1 74 1,-25 50 0,0 99-1,-1 1 1,1-1 0,-25-50 15</inkml:trace>
  <inkml:trace contextRef="#ctx0" brushRef="#br0" timeOffset="35165.18">23688 7193 0,'-24'-24'15,"-1"-1"1,25 50-1,0 49 1,0 100 0,0 173 15,25-223-31,-25 0 16,0-25-1,0 25-15</inkml:trace>
  <inkml:trace contextRef="#ctx0" brushRef="#br0" timeOffset="45535.13">15652 3101 0,'0'-25'15,"0"0"1,-25 25 15,50 0 79,0 0-95,24 0 1,1 0-16,173 0 16,496-99 15,-446 74-16,-74-25 1,-75 50 15,-100 0-31,-24 25 47,0 0-31</inkml:trace>
  <inkml:trace contextRef="#ctx0" brushRef="#br0" timeOffset="45860.69">15949 3448 0,'-74'25'0,"-75"-25"31,224 24-15,148-48-1,248-100 17,-148 24-17,-100 26-15,-74 24 31,-100 26-15</inkml:trace>
  <inkml:trace contextRef="#ctx0" brushRef="#br0" timeOffset="63240.32">23118 3870 0,'25'0'16,"-25"24"109,25 1-110,-25 50 17,24-51-32,-24 1 15,25 25 16,-25-25-15,0-1-16,0-48 47,25-26-31,74-124 15,-24 50-16,-51 75 1,1-1 0</inkml:trace>
  <inkml:trace contextRef="#ctx0" brushRef="#br0" timeOffset="63880.35">23812 5259 0,'-24'0'15,"24"24"95,24 1-95,1-25 32,0-25-31,0 1-1,0-1 1,24 0-16,26-25 16,173-74 15</inkml:trace>
  <inkml:trace contextRef="#ctx0" brushRef="#br0" timeOffset="64520.58">23986 7317 0,'25'0'62,"0"0"-62,49 0 47,-74-24-47,25 24 0,74-100 31,-24 26-15,-26 24 0</inkml:trace>
  <inkml:trace contextRef="#ctx0" brushRef="#br0" timeOffset="73323.59">15180 8384 0,'-24'0'235,"24"25"-204,-25-25-16,25 25 1,-25-1-16,0 26 31,0-50-31,-24 50 16,24-50 0,-25 49-16,-24 1 31,0-1-16,-1 1 1,1-25 0,-50 49 15,49-24-31,26-50 16,-26 49-1,-24 1 1,0 0-1,-50 24 1,50-24 0,-25 24 15,74-74-31,1 50 16,-1-1 15,25-24-16,-49 50 1,49-26 0,-25 1-1,26-1 1,-51 26 0,50-26-1,-24 1 1,-1 0-1,50-26 1,-25 1 0,0 0-1,1 25 1,-1-26 0,0 1 15,0 25-16,0-50 1,1 50 0,-26-26-1,25 1 1,25-50 31,0 1-32</inkml:trace>
  <inkml:trace contextRef="#ctx0" brushRef="#br0" timeOffset="74785.07">10616 8533 0,'0'-25'31,"0"0"-31,0 0 15,-24-49 17,-26 24-1,0 50-15,-49 0-1,25 25 1,24-25-1,-24 50 1,24-1 0,25 26-1,100 74 17,-50-125-32,49 76 15,0 24 16,-24 49 1,-25-123-32,0 0 15,-25-26 1,0-48 15</inkml:trace>
  <inkml:trace contextRef="#ctx0" brushRef="#br0" timeOffset="74982.99">10096 9153 0,'0'0'0,"-100"0"0,75 0 16,-24-25 15,98 0-15,200-24-1,123-26 17</inkml:trace>
  <inkml:trace contextRef="#ctx0" brushRef="#br0" timeOffset="75386.78">10889 8930 0,'25'0'63,"0"0"-48,0 0 1,-25-25 0,0 0-1,0 0 1,-25 25 0,0 25-1,0 0 1,0 0-16,1 24 15,-1 26 1,25-50 0,74-1 15,1-24-15,-51-24-16</inkml:trace>
  <inkml:trace contextRef="#ctx0" brushRef="#br0" timeOffset="76116.74">11237 8830 0,'-25'-24'0,"25"-1"31,0 0-15,-25 25 31,25 25-47,-25 24 31,25-24-31,0 0 0,0 0 16,0 74 15,25-99 0,0-25-15,0 0-16,-25 1 15,24-1-15,-24 0 16,25 25 15,-25 25-31,25 0 31,25-1-15,-26-24 0,1-24-1,-25-51 17,0 50-32,0-24 15,-74-174 1,74 173-1,-25 0 1,25-24 0,0 124-1,0 49 17,50 0-17,24 50 1,-24-50-1,-26-49 1,-24-26-16,25 1 16,-25-50-1</inkml:trace>
  <inkml:trace contextRef="#ctx0" brushRef="#br0" timeOffset="76229.91">11435 8756 0,'0'-25'16,"50"0"15</inkml:trace>
  <inkml:trace contextRef="#ctx0" brushRef="#br0" timeOffset="77125.61">11683 8632 0,'-74'50'0,"74"-26"15,0 26 17,24-50-32,1 25 15,25-25 16,24-50-15,-49-24 0,-25 24-1,0 25 1,0 50 15,50 74-15,74-74 15,-100 0-31,76-25 31,-26-25-15,-49-99 15,-50 0-15,-25 50-1,26 49 17,-1 25-17,25 25 17,49 0-17,1-1 1,0 26-1,24 0 1,-24-1 0,-1-24-1,-24-25 1,0 0 0,0 0-1,24-25 1,-24-24 15,25-26-15,-50 1-1,0 49 1,-75 50 0,26 0-1,-1 24 1,50 26-1,50-26 1,24 1 0,25-50-1,25 0 1</inkml:trace>
  <inkml:trace contextRef="#ctx0" brushRef="#br0" timeOffset="81284.94">12700 8161 0,'0'-25'94,"25"0"-79,0 0 16,-1 25-31,26 0 16,74 0 15,-124 25-31,50 50 32,-50 49-17,-25-75 1,0 125 15,0-174-31,25 25 31,0-1-15,25-24 15,74-74 0,-74 49-15,49-49 0,-24 24-1,-50 25 32</inkml:trace>
  <inkml:trace contextRef="#ctx0" brushRef="#br0" timeOffset="85853.08">12973 10269 0,'0'-25'15,"0"1"95,-25 24-95,25-25 1,-25 25 31,25 25-16,-25-25-31,25 24 16,-24 1-1,24 0 1,0 0-16,0 0 31,24-25 16,1-25-16,0-25-15,-25 1-1,-25-26 17,0 50-32,25 1 0,-24 24 15,-1 24 1,-25 1 0,25 25 15,1 24-16,-1 1 1,50-51 0,-25 1-16,24 0 15,26-25 1,-25 0 0,24-25-1,1-49 1,-50 24-1,0 1 1,-25-26 15,-24 75-15,24 25 0,-25 0-1,1 49 1,49-24-1,0-25 1,24 24 0,1-24-1,25-25 1,-1-25 0,-24-24-1,-25-1 1,0 0-1,0 1 1,-49 49 0,24 49-1,-25 26 17,50-26-17,0-24 1,25 0-1,0-25 1,0-25 0,-1 0-1,-24-24 1,-24 49 15,-26 49-15,25-49-1,25 25 17,25-25-1,0 0-15,0 0-1,-25-25 1,0 1-1,-25 24 17</inkml:trace>
  <inkml:trace contextRef="#ctx0" brushRef="#br0" timeOffset="88504.24">7714 11584 0,'-25'0'16,"25"-25"31,75-49-16,-50 24-16,-1 25-15,1 0 16,74-123 15,-99 123-31,25 0 16,-25-25-16,-25 25 31,1 25-15,-26 25-1,75 0 17,149 0-17,-75 0 1,-50 0 0,51 49-1,-100 25 16,-100-24-15,1-26 15,0-24-15</inkml:trace>
  <inkml:trace contextRef="#ctx0" brushRef="#br0" timeOffset="89538.01">8384 11261 0,'25'0'46,"24"0"-30,-24-24-16,50-26 16,-1 0 15,-49 1 0,-75 73-15,25-24-1,1 50 1,-26 74 0,50-99-1,25 25 1,74-1 0,0-49 15,-24-25-31,-26 1 15,1-100 17,-50 49-17,-75-24 17,51 74-17,-1 25 16,25 25 1,25-25-32,-1 25 15,1-1 1,0 26 0,25-25-1,-1 25 1,26-1-1,-75-24 1,25-25 0,-25-25-1,0-49 1,0 24 0,0 0 15,0 26-16,24 48 17,1 1-17,25 0 1,-1 25 0,-24-50-1,-25-25 16,0-25-15,0 1 0,-25-26-1,25 26 1,-24 49 0,24-25-16,24 25 31</inkml:trace>
  <inkml:trace contextRef="#ctx0" brushRef="#br0" timeOffset="89777">9376 10889 0,'0'25'47,"0"0"-32,0 0-15,25 74 32,25-50-17,-50 1 1,24-50 0</inkml:trace>
  <inkml:trace contextRef="#ctx0" brushRef="#br0" timeOffset="89909.21">9376 10740 0,'-25'0'15</inkml:trace>
  <inkml:trace contextRef="#ctx0" brushRef="#br0" timeOffset="90650.88">9599 10790 0,'0'0'0,"-24"25"0,-1 0 15,25-1 1,0 76 15,25-76-31,-1 26 16,76 0 0,48-50 15,-48-75-16,-51-24 17,-49 74-17,-49-24 1,-26 73 15,50 26-15,25-25-16,25 24 15,0-49 1,74 75 15,-49-75-15,0-25 0,49-74 15,-99 74-31,0 0 15,0 0-15,-75-49 47,51 74-31,24 25 15,49 0-15,75 49-1,-49-49 1,-1 24 0,-49-49-1,-25 25 1,-50-25 0,25-25-1</inkml:trace>
  <inkml:trace contextRef="#ctx0" brushRef="#br0" timeOffset="90897.34">10567 10790 0,'-25'0'15,"25"25"32,0 0-15</inkml:trace>
  <inkml:trace contextRef="#ctx0" brushRef="#br0" timeOffset="91450.6">10716 10269 0,'0'75'32,"0"-51"-17,0 26-15,24 148 31,26-123-15,0 24 0,-26-74-1,1 0 1,-25-100 31,25-49-16,0 75-15,-25 24-16,25 50 15,24 24 17,-49 1-32,25 24 15,0-49 1</inkml:trace>
  <inkml:trace contextRef="#ctx0" brushRef="#br0" timeOffset="91709.13">11112 10269 0,'0'-25'15,"0"50"1,0 25 15,25-25-31,75 272 47,-51-222-31,-49-26 15</inkml:trace>
  <inkml:trace contextRef="#ctx0" brushRef="#br0" timeOffset="91826.01">11162 10567 0,'25'-75'15,"0"51"-15,0 24 16</inkml:trace>
  <inkml:trace contextRef="#ctx0" brushRef="#br0" timeOffset="92380.18">11385 10418 0,'0'99'16,"0"-24"15,25-51-31,-25 26 16,0 0 15,0-75-15,0-25 15,0 25-31,0-24 15,25-50 1,0 74-16,24 0 16,26 99 15,-26-24-15,-49 24-1,25-49 1,-50-25-1,1 0 1,-1 0 0,0-99 15,50 25-31,49-1 31,25 26-15,1 49-16,24 124 31,-100-50 0,1-24-15</inkml:trace>
  <inkml:trace contextRef="#ctx0" brushRef="#br0" timeOffset="92629.21">12105 9823 0,'0'0'0,"-25"0"0,0 49 47,25 75-32,50 100 1,-26-150-16,51 50 16,-75-74-1,25-1 1</inkml:trace>
  <inkml:trace contextRef="#ctx0" brushRef="#br0" timeOffset="96032.98">12948 10294 0,'0'25'188,"25"-25"374</inkml:trace>
  <inkml:trace contextRef="#ctx0" brushRef="#br0" timeOffset="97342.47">9922 11336 0,'0'-25'0,"-25"25"32,50 0 15,49 0-47,-24-25 15,24 25 1,75-49-16,99 24 31,-149 25-15</inkml:trace>
  <inkml:trace contextRef="#ctx0" brushRef="#br0" timeOffset="97520.7">10170 11410 0,'-50'0'15,"75"0"-15,99-49 32,-49 49-17</inkml:trace>
  <inkml:trace contextRef="#ctx0" brushRef="#br0" timeOffset="98801.3">12849 10319 0</inkml:trace>
  <inkml:trace contextRef="#ctx0" brushRef="#br0" timeOffset="99800.82">12849 10319 0,'0'25'32</inkml:trace>
  <inkml:trace contextRef="#ctx0" brushRef="#br0" timeOffset="102325.62">12849 10344 0,'0'24'172,"0"1"-156,0 0 0,0 0-1,0 0 1,0 24-1,0-24 1,0 0 0,0 0 15,0-1-31,0 1 16,0 25-1,0-25 1,0 24 15,0-24-15,0 0-1,0 0 1,0-1 0,0 1-1,0 0 1,0 0 15,0 0-15,0-1-1,25 26 1,-25-25 0,0 0-1,0-1 1,0 1-1,0 0 17,0 0-32,0 0 0,0 0 31,0 24-15,0-24-1,0 0 1,0 0-1,24 49 1,-24 0 0,0-24-1,0 24 1,0-24 0,0 0-1,0-26 1,0 26 15,0-25-15,0 0-1,0-1 17,0 26-17,0-25 1,25 0-1,-25 49 1,0-24 0,0-26-1,0 1 17,0-50 93,0 1-110,0-26 1,0 0-1,0 1 1,0 24 0,-25 25 15,25 25-15,-24 24-1,24 1 1,0 0 15,24-1-15,1-49-1,-25 25 1,25-25 15,-25-25-31,0 0 16,25-24-1,-25 24 1,0-25 0,-25 50 31,25 25-32,-25-25-15,25 25 16,-25-25-1,25 50 1,0-26 0,0 1-1,25-25 17,0 0-17,0-25 1,-25 1-1,25-26 1,-50 0 0,0 26-1,-25 24 1,26 24 15,-1 1-31,25 0 31,0 0-31,0 0 16,0 49 0,25-49-1,-1-25 1,26 0 0,-25-50-1,0 1 1,-25-75-1,0 49 1,-50 26 0,25 49-1,-49 74 1,49-24 15,25 24-15,0 25-1,25-74 1,-25 0 0,25-25-1,24-25 1,-24-49 0,0 24-1,-25-74 1,-25 99-1,-25 25 1,-24 50 0,49-1-1,0 1 1,25 0 15,25-1-15,25-24-1,-25-75 17,-1 26-17,-24-26 1,0 25 0,0 0-16,-24 50 31,-1-25-16</inkml:trace>
  <inkml:trace contextRef="#ctx0" brushRef="#br0" timeOffset="105744.12">8210 13419 0,'0'-24'47,"25"24"-31,-25-25-16,75-25 31,-51 1-15,76-100 15,-76 49-16,-24 26 1,0 49 0,-24 50 15,24 0-15,49 24 15,-24-49-31,49 50 15,1 0 1,-26-1 0,-49 1-1,-49 49 1,-26-49 0,-24-50 15,74 0-16,50 0 17,74-25-17,-24 0 1,-50 0 0,74-24-1,-74 24 1,24-25-1,-49 1 1,0-1 0,0 75 46,0 0-62,0-1 16,25 51-1,49-75 17,-49 0-17,25-25 1,0-25 0,-26-24-1,-24 49 1,0 0-16,0-49 15,-24 24 1,-26 50 15,50 25 1,0 0-17,25-25 1,0 25-1,49 0 1,-24-1 0,-1 26-1,-24-25 1,0 24 0,0 1-16,-1-25 15,1-25 16,-25-25-15,0 0 0,0-74-1,25 49 1,-25 26 0,25-1-1,0 50 1,-1-1-1,76 26 1,-51 0 0,1-50-1,-1 0 1,-24-50 0,-25 25 15,-49-74-16,49 25 1,-25 24 0,25 25-1,25 25 1</inkml:trace>
  <inkml:trace contextRef="#ctx0" brushRef="#br0" timeOffset="105955.14">10145 12750 0,'-25'0'15,"25"24"-15,25 76 47,50-1-31,-51-99-1,26 25 17</inkml:trace>
  <inkml:trace contextRef="#ctx0" brushRef="#br0" timeOffset="106101.07">10195 12576 0,'-75'-25'15</inkml:trace>
  <inkml:trace contextRef="#ctx0" brushRef="#br0" timeOffset="106758.58">10517 12626 0,'-25'24'0,"25"1"31,0 99-15,25-49 15,0-51-16,49-24 1,26-74 0,-26-25 15,-74 49-15,-25 25-1,0 25 1,1 50-1,24 0 17,49 49-17,-24-99 17,49 0-17,-49-25-15,0-49 31,-25 24-15,0 0 0,-25 26-1,50 48 32,0 26-31,0-25-16,-1 0 15,1-25-15,0 49 16,-25-24 0,0 0-1,-25-25 1,-24 0 0</inkml:trace>
  <inkml:trace contextRef="#ctx0" brushRef="#br0" timeOffset="107298.37">11212 12774 0,'0'0'0,"-25"0"0,25-24 110</inkml:trace>
  <inkml:trace contextRef="#ctx0" brushRef="#br0" timeOffset="107817.94">11237 12129 0,'-25'0'0,"25"50"31,0 49 1,25 1-17,-1-51-15,-24 1 0,50 99 31,-50-125-31,50 51 32,-50-50-17,24-125 32,1-48-16,0 123-31,0 25 16,0 25 15,-1-1-31,-24 26 16,25 24-16,-25-24 16,0 0 15,0-75-16</inkml:trace>
  <inkml:trace contextRef="#ctx0" brushRef="#br0" timeOffset="108054.89">11534 12030 0,'0'-74'0,"0"173"31,0-49-31,25 123 16,49-24 15,-74-99-31,75 49 16,-50-74 15</inkml:trace>
  <inkml:trace contextRef="#ctx0" brushRef="#br0" timeOffset="108172.37">11609 12427 0,'-25'-99'0,"74"74"15,1 25 1</inkml:trace>
  <inkml:trace contextRef="#ctx0" brushRef="#br0" timeOffset="108696.38">11881 12328 0,'0'74'0,"0"-24"15,0 0 1,0-26 15,0-48-15,0-1-1,50-99 1,0 49 0,-1 26 15,-24 49-31,25 49 15,-26 51 17,1-1-1,-25-124 0,0 0-15,50-74-1,-25 49 1,124-74 0,-125 124-1,1 25-15,0 25 16,-25 49 0,0 25-1,-25-99 16,25-50-15</inkml:trace>
  <inkml:trace contextRef="#ctx0" brushRef="#br0" timeOffset="108924.28">12328 11460 0,'0'-25'15,"0"50"-15,-25-50 16,25 149 0,0-50-16,0 1 15,0 123 1,50 25 15,-1-24-15</inkml:trace>
  <inkml:trace contextRef="#ctx0" brushRef="#br0" timeOffset="111848.01">9351 13469 0,'25'0'15,"0"25"1,0-25-1,0 0 1,-1 0 0,1 0-1,25-25 17,-1 0-32,26 25 15,98-49 1,-73 24-16,197 0 31,-148 0-15</inkml:trace>
  <inkml:trace contextRef="#ctx0" brushRef="#br0" timeOffset="112212.52">9624 13717 0,'-49'25'16,"73"-25"15,100-25-15,-49 0-16,123-74 15,75 0 17,-174 74-17,-49 25 1,-25 0 0,0-25 15</inkml:trace>
  <inkml:trace contextRef="#ctx0" brushRef="#br0" timeOffset="117917.67">15180 9079 0,'0'24'94,"0"1"-78,0 0 15</inkml:trace>
  <inkml:trace contextRef="#ctx0" brushRef="#br0" timeOffset="118171.35">15280 10046 0,'-25'0'16,"25"25"15,0 0-15,-25-25-1,25 24-15</inkml:trace>
  <inkml:trace contextRef="#ctx0" brushRef="#br0" timeOffset="118428.5">15255 10790 0,'0'25'0,"0"0"32,0-1-1</inkml:trace>
  <inkml:trace contextRef="#ctx0" brushRef="#br0" timeOffset="118705.28">15379 12080 0,'0'49'16,"0"-24"0,0 0-1,0 0 16,0 0-15</inkml:trace>
  <inkml:trace contextRef="#ctx0" brushRef="#br0" timeOffset="118943.25">15379 13097 0,'0'0'0,"0"25"16,0-1 15,0 1 0,0 0-15</inkml:trace>
  <inkml:trace contextRef="#ctx0" brushRef="#br0" timeOffset="119416.92">15577 16545 0,'0'25'16,"0"-50"-16,0 74 15</inkml:trace>
  <inkml:trace contextRef="#ctx0" brushRef="#br0" timeOffset="121643.55">13295 12427 0,'-24'0'94,"24"-25"-78,0 1-1,-25 24 32,25 24 94,0 1-125,0 0-1,25 0-15,-1 49 31,26-24-15,-25-25 0,0 49 15,-1-49-31,26 49 16,-25-24-1,49 24 16,1-24-15,-26-1 0,75 1-1,-49 0 1,-1-1 0,0-24-1,26 25 1,-51-1-1,26 26 1,-1-1 0,1 1 15,24 49-31,0 24 31,-25-48-15,-24-1-1,24-25 1,-24 1 0,0-1-1,24 50 1,-49-74 0,24-1-1,1 26 1,-25-26-1,0-24 1,-1 25 0,1-1 15,0-24-15,0 25-1,-25-25 16,25-25 16,-50 0 47,25-25-78,-25 25-16,0-25 15,0 25 1,1-25 0</inkml:trace>
  <inkml:trace contextRef="#ctx0" brushRef="#br0" timeOffset="123465.21">15156 14635 0,'0'25'218,"24"-1"-202,-24 1 0,0 0-1,0 0-15,25 24 16,0 1 0,0-25-1,24-25 1,1-50 15,-50 25-15,0-24-1,0 24-15,-25-25 16,0 26 0,-24-1 15,-1 50-16,25-1 1,25 26 0,0 0-1,0-26 1,50 26 0,-25-25-1,24-25 16,-24-50-15,25 25 0,-25-24-1,-25-26 1,-25 26 0,-25 24-1,1 25 1,-26 50-1,50-1 1,25 26 0,0-26-1,25 1 1,0-25 0,25-1 15,-26-73-31,26-1 31,-25 1-15,-25-51-1,-25 51 1,-25 24 0,-24 75-1,24-1 1,26 1-1,24 24 1,24-24 0,26-25-1,-25-25 1,49-25 15,-49-25-15,-25-24-1,0 24 1,-25 1 0,0 49-1,1 24 1,-26 51 0,50-26-1,0-24 1,50 25-1,-26-50 1,26 0 0,-25-50-1,0 1 1,-25-26 0,0 26 15,-50 49-16,0 24 1,26 1 0,-1 25-1,25-1 1,0-24 0,49-25-1,-24 0 1,25-49-1,0 24 1,-50-50 0,0 51 15,-25 48-15,0 1 15,25 0-31,0 0 15,0 24 1,0-24 0,50-25-1,-26-25 17,-24-24-17,0 24 1,-24 25-1,-1 0 1</inkml:trace>
  <inkml:trace contextRef="#ctx0" brushRef="#br0" timeOffset="125698.03">17462 14387 0,'-49'0'0,"49"25"32,0 123-1,25-48 0,-25-1-15,24-99-1</inkml:trace>
  <inkml:trace contextRef="#ctx0" brushRef="#br0" timeOffset="125897.16">17363 14089 0,'-25'-50'32,"25"75"15</inkml:trace>
  <inkml:trace contextRef="#ctx0" brushRef="#br0" timeOffset="126276.78">17835 14461 0,'-25'99'0,"25"-74"16,0 0-16,25 0 15,-1 49-15,26-49 32,0 0-17,-26-100 17,1 26-32,50-26 15,-51 26 1,125-1 15,-99 125 0,-25-26-31,-25-24 0,24 49 16,1-24 15</inkml:trace>
  <inkml:trace contextRef="#ctx0" brushRef="#br0" timeOffset="127313.93">18703 14337 0,'-75'25'0,"75"0"16,-24 49 15,24-24-31,0-25 16,0 24-16,24 75 31,-24-99-15,25-25-16,25-25 31,-1-124-16,-49 25 1,0 50 0,0-1-16,-49-148 15,-1 124 17,50 124-17,25 74 1,-25-25-1,74 199 17,-74-198-32,124 123 31,-24-173 0,-26-99-15,-49-75 15,-50 99-15,25 1-1,0 73 17,0 26-17,0 49 1,50-49-1,-26-25 1,26-1 0,-25-24-16,0-24 15,-1-26 1,-24 0 0,0 1-1,0 24 16,25 0-15,25 25 0,-25 50-1,-1-1 1,-24 1-16,0-25 31,0-50-15,25 25-1,-25-74 1,50-50 0,-25 99-1,-1 50 1,1 49 0,-25 50 15,0-74-31</inkml:trace>
  <inkml:trace contextRef="#ctx0" brushRef="#br0" timeOffset="127528.5">20042 14610 0,'0'25'31,"-25"0"-15,1 24-16,24-24 16,-25 49-1,-25 26 1,50-26 15</inkml:trace>
  <inkml:trace contextRef="#ctx0" brushRef="#br0" timeOffset="128095.47">20687 14213 0,'-50'-25'16,"26"25"-16,-1 50 15,0-1 1,-25 51 0,50 73-1,0-123 1,25-50-16,0 25 15,74-50 17,-49-25-17,24-98 17,-74 172-1,0 1-31,25 74 31,25-74-15,-1-25-1,1-49 1,-25-1 15,-50 25-31,0 0 16,0-24-1,-74 49 17,74 0-17</inkml:trace>
  <inkml:trace contextRef="#ctx0" brushRef="#br0" timeOffset="129336.99">21010 14337 0,'24'0'31,"-24"75"-15,25-51-1,-25 51 1,0-50-16,0-1 16,0 26 15,25-100-16,0-24 1,24-75 0,1 75 15,-25 123-15,0 100 15,-1-124-16,1-25 1,0 0 0,0-99-1,-25-25 1,-25-224 15,25 249-15,-25 124-1,25 173 17,50 175-1,-50-299-15,0-24-1,0-125 16,25 1-15,-1 24 0,26 0 15,0 26-15,-26 24-1,-48 0 16,24 24-31,-25 26 16,25 0 0,0 24-1,0-49 1,0 0 0,25-25-1,-25-25 1,24-25-16,1-49 31,0 99-15,-25-25-1,0 50 1,0 25 0,25-1-1,0-24 1,-1-25-1,1-25 1,25-99 0,-50 0-1,0-25 1,0 1 0,0 24-1,-25 49 16,25 100-31,0 49 32,25 50-17,0 25 1,24-25 0,1 75-1,-25-150 1,-25-24-1</inkml:trace>
  <inkml:trace contextRef="#ctx0" brushRef="#br0" timeOffset="130006.77">21828 14287 0,'0'0'0,"0"-49"0,0 24 16,75-25 15,-1 50-16,0 0 17,-74 50-1,25 74 0,-25-99-31,25 0 0,49 49 47,-24-74-47,-25 0 0,49-74 31,-49-1-15,-25 26 0,0 24-1,0 0 1,-25 149-1,25-49 1,25-51 0,25 26 15,24-100 0,-49 1-31,24-51 16,26-48 15,-75 98-31,0 25 16,-25 75-1,25-1 1,25 1 0,24 24 15,1 1-16,-50-1 1,0-24 0,-25-25-1,0-25 1</inkml:trace>
  <inkml:trace contextRef="#ctx0" brushRef="#br0" timeOffset="130285.64">23168 14486 0,'0'25'31,"0"0"-16,-25-1 1,25 26-16,-25 0 31,0 49 1</inkml:trace>
  <inkml:trace contextRef="#ctx0" brushRef="#br0" timeOffset="130802.73">23540 14089 0,'-25'0'0,"25"25"16,0 24-16,0 100 31,25-25-15,-25 0-16,24-24 16,-24-26-1,0-49 16,-24-75-15,-26-198 15,50 174-15,0-26-16,74-172 31,-49 222-15,0 50-16,25 50 15,-50-26 1,49 76 0,-74 98 15,1-148-15,-1-75-1</inkml:trace>
  <inkml:trace contextRef="#ctx0" brushRef="#br0" timeOffset="131154.76">23763 13965 0,'25'25'16,"-1"0"-1,76 198 16,-75-174-31,-1 26 32,-24-1-17,0-98 17,0-26-32,25-124 31,25 100-31,-25 24 15,24-24 1,1 99 15,-50 24-15,0-24 0,25 25-1</inkml:trace>
  <inkml:trace contextRef="#ctx0" brushRef="#br0" timeOffset="131649.99">24383 14163 0,'0'25'109,"-25"-25"-109,0 25 16,1 25 0,-1-1-1,25 1 1,0 0-1,0-26-15,0 1 47,25-25-47,-1-25 16,76-74 0,-100-99 15,-75 74 0,26 124-15,-26 0-1,-24 99 1,74-25 0</inkml:trace>
  <inkml:trace contextRef="#ctx0" brushRef="#br0" timeOffset="132533.31">24904 14337 0,'-25'0'15,"25"-50"1,0-24 15,0 49-15,-25 0-1,-49 25 1,24 25 0,25 0-16,-24 74 31,74 1-16,49-51 1,-24-74 15,-1-49-15,-49 24-16,0 1 16,0-100-1,0-25 1,-25-49-1,1 173 32,24 199-31,0 99 15,49-124-15,1-25-16,0-24 15,-26-75 1,51 0 0,-26-50-1,-49 1-15,25-26 16,-25 26 0,0 24-1,0 0 16,0 99-15,0-24 0,0 24-1,25-49 1,0 0 0,0-25-1,-1-50 1,1 1-1,-25-1 1,0 125 15,0-1-15,25 1 0</inkml:trace>
  <inkml:trace contextRef="#ctx0" brushRef="#br0" timeOffset="133201.29">25598 14139 0,'0'0'0,"-24"0"16,-1 0-1,0 49 16,25 50-15,0 1 0,0-26 15,25-74-15,49-124-1,-49 25 1,0 24-1,-25-197 17,0 197-32,-25-98 31,25 123-31,0 124 47,0-24-47,0 0 0,0 198 31,0-174-15,25 50-1,24 0 1,51-124 15,-76 0-15,1-99-1,-25 24 1,0 1 0,0 49-1,0 100 1,25-1 0,50 50-1,-75-49 1,0-51-1</inkml:trace>
  <inkml:trace contextRef="#ctx0" brushRef="#br0" timeOffset="133333.99">25797 13965 0,'-25'-25'0,"50"50"0,-50-75 16,149 50 15</inkml:trace>
  <inkml:trace contextRef="#ctx0" brushRef="#br0" timeOffset="133510.18">26839 14387 0,'-25'74'16,"0"-24"0,25-25-16,-50 99 15,26-75 1,24 1 0</inkml:trace>
  <inkml:trace contextRef="#ctx0" brushRef="#br0" timeOffset="134757.04">27112 14511 0,'24'0'15,"-24"-25"1,25-25 0,0 1-16,25-175 31,-50 1-15,-25 149 15,0 148 0,50 1-15,24 24-1,26 124 17,-100-99-17,50-124 32,0 25-31,-1-25-1,1 0 1,25-25 0,-25-24-1,-1 24 1,-24-149-1,0 149 1,0 50 15,0 0-15,0 24-16,0 26 16,25-25-1,25-26 1,24-48 15,-24-51-15,-25-24-1,-25-25 1,-25 25 0,-25 24-1,25 75 1,1 50-1,48-1 1,51 1 0,-26 24-1,26 1 1,-50 24 0,24-24-1,-24-1 1,0 0 15,0-74-15,-1-49-1,-24-50 1,25-1 0,0 26-1,0 24 1,0 100-1,24 24 1,1 1 0,24-1-1,-24-24 1,-25-50 0,0-25-1,-1-49 1,1-51 15,-25-73-15,25 124-1,-25 24 1</inkml:trace>
  <inkml:trace contextRef="#ctx0" brushRef="#br0" timeOffset="134940.99">28823 14114 0,'-25'49'15,"0"1"17,25-25-32,0 74 31,0-49-16</inkml:trace>
  <inkml:trace contextRef="#ctx0" brushRef="#br0" timeOffset="135055.57">28773 13618 0</inkml:trace>
  <inkml:trace contextRef="#ctx0" brushRef="#br0" timeOffset="135573.29">28972 14263 0,'0'74'0,"0"-49"16,0 0-16,74 49 16,-49-74 15,0 0-31,25-74 16,-26-1-1,-48 1 1,24 49 15,-50 50-15,25 49-16,50 75 31,25-74-15,-1-75-1,50 0 1,1-75 15,-76 1-15,1-1-1,-50 50 1,-74 75 15,99-25-31,-25 25 16,25-26-1</inkml:trace>
  <inkml:trace contextRef="#ctx0" brushRef="#br0" timeOffset="135710.98">29815 14089 0,'-25'0'0,"50"0"0,-74-25 15,-1-24 17</inkml:trace>
  <inkml:trace contextRef="#ctx0" brushRef="#br0" timeOffset="137688.75">20811 15156 0,'-25'0'15,"25"24"48,25-24-48,0 0-15,25 0 16,49 0 0,99-49 15,-123 49-31,247-75 15,1 26 1,-1 24 0,-173 0-1,198 0 17,-272 25-17,-51 0 16</inkml:trace>
  <inkml:trace contextRef="#ctx0" brushRef="#br0" timeOffset="138011.63">21233 15304 0,'99'-49'15,"124"-1"17,-49 25-32,595-74 31,-546 99-16,-99-25 1,-99 25 0,-99 0-1,-51 0 1</inkml:trace>
  <inkml:trace contextRef="#ctx0" brushRef="#br0" timeOffset="139674.98">15553 15106 0,'0'25'281,"24"0"-265,-24-1-1,25 1-15,74 124 32,-49-99-17,124 148 1,-100-99-16,0-24 15,50 74 1,0-1 0,1-24-1,147 0 17,-197-99-32,74-25 15,-50 0 1,-25 25-1,1-25 1,-26 0 0,-24 0-1,0 0 17,-25-25-32,0 0 31,-25-49-31</inkml:trace>
  <inkml:trace contextRef="#ctx0" brushRef="#br0" timeOffset="140037.9">17165 16049 0,'25'0'78,"-1"24"-78,-24 1 16,50 25-1,-25-25 1,49 99-1,-49-75 1,-25-24-16,0 0 16,-25 99 15,0-50-15</inkml:trace>
  <inkml:trace contextRef="#ctx0" brushRef="#br0" timeOffset="141417.85">17661 15602 0,'0'0'0,"-25"-25"15,25 1-15,0 24 63,0 49-63,25 125 16,49 148 15,-49-223-16,0-49 1,0 0 0,-25-1-1,0-98 17,74-150-1,-49 150-31,49 24 15,50 50 17,-49 123-1,-75-73-31,-25-50 16,-124 24 15,100-49-16,24-25 1,50 25 0,24 0-1,125 0 1,-100 0 15,-24 0-31,24 0 16,1 0-1,-26-49 1,-24-1 0,-25 1-1,0 24 1,25 50 31,-25-1-47,50 26 15,-1-25 1,26-25 15,-51 0-31,26-25 16,0-25 0,-50 1-1,0 24 1,0 0-1,24 75 1,1-25 0,0 24-1,0-24 1,24-25 0,-24-25-1,0 0 1,25-49 15,-26 49-15,1 25-1,0 50 1,-25-1 0</inkml:trace>
  <inkml:trace contextRef="#ctx0" brushRef="#br0" timeOffset="141534.56">19075 15801 0,'0'0'16,"0"-25"-1</inkml:trace>
  <inkml:trace contextRef="#ctx0" brushRef="#br0" timeOffset="141800.75">19298 15528 0,'0'25'0,"25"49"15,24 124 17,-24-98-32,0-26 0,0 75 15,0-50 17,-1-49-32,1-50 31</inkml:trace>
  <inkml:trace contextRef="#ctx0" brushRef="#br0" timeOffset="142197.92">19670 15974 0,'25'-74'16,"-25"49"0,-50 50-1,26 49 16,24-24-31,0 24 16,0 1 15,24-51-15,-24-48 0,25-100-1,-25 49 1,0 1-1,0-1-15,0-148 16,0 149 0,0 49-1,0 75 1,0 198 15,25-75-31,-25-98 16,50 123 15</inkml:trace>
  <inkml:trace contextRef="#ctx0" brushRef="#br0" timeOffset="144237.82">15180 14982 0,'0'-25'31,"25"25"-15,-25-25 0,25 25-1,-25-24 1,0-1-1,0 50 95,0-1-95,0 1-15,0 25 16,25-25 0,24-25-1,1-75 32,-50 1-16,-25 49-15,-24 99 15,24 26 1,25-76-32,25 1 15,-1-50 1,1 1-1,25-51 17,-50 50-17,0-24 1,0 24 0,-50 0-1,25 25 1,1 50-1,-1 49 1,25-25 0,25-49-1,-1-25 1,26 0 0,0-25-1,-25-49 16,-25 24-15,-25 26 0,0-1-1,-25 50 1,50 24 0,0 1-1,0 24 1,50-74-1,-25 0 1,0-25 0,-25-24-1,0 24 1,-25 0 0,0 0 15,0 25-16,-25 25 1,50 0 0,0 0-1,0 0 17,0-50 46</inkml:trace>
  <inkml:trace contextRef="#ctx0" brushRef="#br0" timeOffset="145285.21">20960 15825 0,'25'0'172,"0"0"-157,99-24 1,-75-1-16,26 25 16,148-75-1,-124 51 1,0 24-1,-74 0 1,-25-25 47,0 0-48,0 0 1</inkml:trace>
  <inkml:trace contextRef="#ctx0" brushRef="#br0" timeOffset="145560.38">21481 15429 0,'0'0'0,"-25"0"15,0 0 1,50 24 15,99 150 0,-74-50-15,-26 198 15,-48-198-15,24-74-16</inkml:trace>
  <inkml:trace contextRef="#ctx0" brushRef="#br0" timeOffset="146452.23">22523 16197 0,'-25'0'16,"25"50"-1,-25-25 1,50 198 15,0-124-15,-1-74 0,-24 0-1,-24-248 16,-1-25 1,174-50-17,24 224 17,-98 123-17,-26 100 1,-148 0 15,-50-75-15,124-99-1,100-24 17,49-26-32,0 1 15,74 0 16,-148 24-15,-50 25 0,-25 25-1,0 25 1,-24 49 0,24-49-16,25 50 15,25-26 1,0-24 15,-1-50-15,26 0-1,0-49 1,-26 74 0,1 0-1,0 124 1,0-50-1,0-49 1</inkml:trace>
  <inkml:trace contextRef="#ctx0" brushRef="#br0" timeOffset="146618.66">23540 15949 0,'0'0'0,"0"-24"0,24 98 47,-24-24-47,25 24 16,-25-49-1,50 0 1</inkml:trace>
  <inkml:trace contextRef="#ctx0" brushRef="#br0" timeOffset="146965.32">23961 15404 0,'-99'0'16,"74"49"-16,0 51 16,1 148-1,24-75 1,49-74-1,1-49 1,24-75 0,50-74 15,-99 74-31,-25 0 31,0 75-15,75 49 15</inkml:trace>
  <inkml:trace contextRef="#ctx0" brushRef="#br0" timeOffset="147256.88">25375 16197 0,'0'0'16,"25"0"15,99-49 0,124-1 0,25 50-15,-149 0 0,-50 0-1,-123-25 1</inkml:trace>
  <inkml:trace contextRef="#ctx0" brushRef="#br0" timeOffset="147476.63">26020 15900 0,'149'25'16,"-75"49"0,-49-24-16,25 49 31,-125 124-16,75-198 1</inkml:trace>
  <inkml:trace contextRef="#ctx0" brushRef="#br0" timeOffset="148537.78">27112 16049 0,'0'-25'0,"0"0"16,-25-25 0,-25 1 15,0 74-15,-24 74 15,74-50-16,50 26 1,-26-75 0,76-25-1,-51-49 1,-24-50 0,-50-50-1,1 0 1,-1 50-1,0 25 17,0 198-1,25-49-31,25 74 16,49 149 15,50-174 0,-49-124-15,-26-24-1,-24-51 1,-25 76 31,0 48-47,25 26 15,0 24 1,74-49 0,-25-25-1,-49-25 1,0-49 0,-25 49-1,0 0 1,0 75-1,0 74 17,0 74-17,0 100 1,0-149 0,0-75-1,-25-74 1,0-49-1,1-75 1,24-25 0,24-74-1,26 123-15,49-98 16,25 99 0,-25 99-1,-49 99 1,-50 99-1,-50-74 17,-24-49-17,0-75 1,24-99 0,50-75-1,0 50 1</inkml:trace>
  <inkml:trace contextRef="#ctx0" brushRef="#br0" timeOffset="149001.81">28228 15230 0,'25'-25'16,"-25"50"0,0 174 15,0-100-31,0-25 15,24 125 1,100 49 15,-49-248-15,-1-124 0,-49 0-1,-25 49 1,0 50-1,0 75 1,0 173 31,99-148-31,-49-125 15,-25 25-31,-25-74 15,-25 74 1,0 0 0,-25 25-1</inkml:trace>
  <inkml:trace contextRef="#ctx0" brushRef="#br0" timeOffset="149482.75">28997 15850 0,'0'99'0,"0"-74"15,74 50 17,75-100-17,-75-99 16,-74-50 1,-49 125-32,-26 73 15,51 100 1,-1 100 0,25-76-1,25 101-15,-1-125 16,26 223 15,-75-174-15,-74-98-1,-124-150 17,123-73-17,200 24 16,222-50 1,-223 124-32</inkml:trace>
  <inkml:trace contextRef="#ctx0" brushRef="#br0" timeOffset="149639.85">29815 16197 0,'0'-49'0,"-25"49"16,1-25 15</inkml:trace>
  <inkml:trace contextRef="#ctx0" brushRef="#br0" timeOffset="166932.39">12427 9079 0,'0'-25'15,"0"0"-15,75-50 32,-51 51-32,1-1 15,-25 0 1,-173 50 31,-448 173-16,497-148-31,-223 124 31,273-150-15,123-24 15</inkml:trace>
  <inkml:trace contextRef="#ctx0" brushRef="#br0" timeOffset="167116.97">12254 9079 0,'173'-50'0,"-669"224"47,149-1-16,272-123-31,26-1 0,-1-24 16</inkml:trace>
  <inkml:trace contextRef="#ctx0" brushRef="#br0" timeOffset="168395.74">15404 8706 0,'25'25'218,"-1"25"-202,51 49 15,-50-49-31,99 74 16,297 124 15,-148-124-15,-149-50-1,0 1-15,298 173 32,-273-149-17,24-25 1,150-24 15,-199-50-31,173 0 16,-222 0-1,-26 0 1,-73 0 0,-51 0-1,-49 0 17</inkml:trace>
  <inkml:trace contextRef="#ctx0" brushRef="#br0" timeOffset="168733.01">17760 9748 0,'0'0'0,"-74"-49"16,49-1 15,0 50-15,50 25 15,0 0-15,124 99 15,49 24-15,-148-98-16,74 74 31,-149 25 0,0-99-31,-99 24 31</inkml:trace>
  <inkml:trace contextRef="#ctx0" brushRef="#br0" timeOffset="169301.83">18802 9550 0,'0'0'16,"-50"-99"-16,50 74 0,-24 0 31,73 199 0,26 123-15,-26-24 15,1-124-15,-50-99-1,0-100 17,0 0-17,0-49 1,49-25 0,-24 99-1,149-24 16,-100 222 1,-74-73-32,-49-1 15,-75 0 17,99-124-17,50-24 1,-1-1-16</inkml:trace>
  <inkml:trace contextRef="#ctx0" brushRef="#br0" timeOffset="169819.21">19348 9996 0,'49'-25'16,"-49"100"31,0 24-32,25-24 1,0-75 0,24 0 15,-49-25-31,25-50 31,-25 26-15,0 24-16,0 75 31,25-1-15,0 1 15,124-50 0,0-50-15,-50-49 15,-99 74-15,0 50-1,0 49 1,25 1 15,-25-26-15,24-49-1</inkml:trace>
  <inkml:trace contextRef="#ctx0" brushRef="#br0" timeOffset="169943.32">19893 9500 0,'0'0'0,"-49"-49"15,-75-1 16,124 75-31</inkml:trace>
  <inkml:trace contextRef="#ctx0" brushRef="#br0" timeOffset="170208.77">20092 9351 0,'-50'-49'0,"50"74"15,0-1 1,0 26-16,0 173 31,50 100-15,49-100 15,-74-149-31,24 1 16,1-75-1</inkml:trace>
  <inkml:trace contextRef="#ctx0" brushRef="#br0" timeOffset="170718.79">20811 9996 0,'25'-25'0,"-25"1"16,0-26 0,0 25-1,-25 0-15,0 1 16,-49 73 15,-1 50-15,51-49-16,-1 99 31,74-50-15,-24-99-1,25-25 1,24-74 0,-49-124-1,-25 124 1,0-100-1,-25 75 1,1 25 0,-1 124 15,25 49-31,0 25 31,0 50-15,49-25-1,1 25 1,24-25-16,-49-74 16</inkml:trace>
  <inkml:trace contextRef="#ctx0" brushRef="#br0" timeOffset="170925.81">21233 10244 0,'0'-24'0,"25"24"16,-1 24 15,-24 51-15,0-50 0,0 99-1,0-50 1</inkml:trace>
  <inkml:trace contextRef="#ctx0" brushRef="#br0" timeOffset="172834.75">22151 9872 0,'0'-25'15,"-25"50"48,25 0-63,-25 0 16,0 223 15,25-174-31,0 50 15,25 25 17,-25-99-17,-25-50 1,0-50-16,-49-223 31,74 174-15,25 0-16,0 0 15,74-75 1,25 75 0,0 99-1,25 223 17,-149-99-32,-75-25 31,-123-24-16,74-100 17</inkml:trace>
  <inkml:trace contextRef="#ctx0" brushRef="#br0" timeOffset="173260.46">22820 9947 0,'50'-25'15,"-25"0"1,-25 0 15,-25 25-15,-49 50 0,-1 49-1,50-74 1,25 74-16,25-24 31,25-75-15,74-75 15,-75-24-15,26 24-1,-50 75 1,-25 75-1,-25 24 1,50-49 0,49-50-1</inkml:trace>
  <inkml:trace contextRef="#ctx0" brushRef="#br0" timeOffset="173437.74">23366 9897 0,'0'0'16,"-50"149"15,50-50-15,25-99-1,25 25 1,24-50-1</inkml:trace>
  <inkml:trace contextRef="#ctx0" brushRef="#br0" timeOffset="173832.21">23639 9401 0,'-99'-223'16,"99"248"-1,0 49 1,0 0-16,0 1 16,0 346 15,0-272-31,24 0 31,1-174-15,0-74-1,25-50 1,-26-49 15,-48 247-15,-1 125 15,25-75-15,99 1-1,-25-76 1</inkml:trace>
  <inkml:trace contextRef="#ctx0" brushRef="#br0" timeOffset="174374.81">25102 10145 0,'0'50'46,"-24"-1"-46,24-24 16,-25 25 0,0 99-1,0-125 1</inkml:trace>
  <inkml:trace contextRef="#ctx0" brushRef="#br0" timeOffset="175521.08">25698 9872 0,'0'-25'0,"0"1"15,0-26 1,0 0 0,0 26-1,-50-51 17,-24 100-32,49 0 15,0 74 1,25 0-1,50 25 17,-26-173-17,1-26 1,-25 1 0,0-100-1,0-99 1,0 75 15,0 124-15,0 148 15,0 224 0,25-224-31,49 50 16,-24-74-1,0-26-15,148-24 16,-99-74 15,1-50-15,-51 0 0,-98 124-1,-1 74 1,50 100 15,74-75-15,26-49-1,-26-75 1,-24-25 0,-1-74-1,1 0 1,-50 100-1,0 98 1,0 124 0,0 125 15,0-125-15,-25-49-16,25-74 31,-50-75-16,1-50 1,-26-99 0,26-74-1,49-50 1,99 50 0,99 99-1,-74 149 1,25 123-1,-124-98 1,-25 49 0,-50-24-1,-123-125 17,123 0-32</inkml:trace>
  <inkml:trace contextRef="#ctx0" brushRef="#br0" timeOffset="176027.57">27062 8954 0,'-25'0'15,"0"25"1,25 0 0,0 223 30,0-173-46,25 24 16,50 99 0,-26-148-1,-24-50 1,0-174 15,-25 1-15,0 148-1,0 124 17,99 75-1,-49-150-15,-50-98 15,-75-25 0,26 74-15,73 25 15,26 0-15,49-25-1</inkml:trace>
  <inkml:trace contextRef="#ctx0" brushRef="#br0" timeOffset="176420.97">27533 9376 0,'75'0'15,"-51"99"17,26 1-1,-199-299-31,298 422 16,-75-247-1,-24-51 1,-25-98 15,-25 148-15,25 50-1,-1 123 1,51 373 0,-50-322-1,-25 297 1,-149-199 15,50-222-15,49-100-16,-74-223 31,273-372 0,-50 446-15</inkml:trace>
  <inkml:trace contextRef="#ctx0" brushRef="#br0" timeOffset="177472.3">25822 3621 0,'0'0'0,"-25"-74"15,25-199 17,99 199-17,323 74 16,-199 347 1,-149 25-17,-49-198-15,74 322 32,-24-25-17,-50-322 1,49 99-1,-24-74 1,123-224 15,-98-74-31,-26 74 16,1 26 15,-50 98-31,-25 174 31,25 75-31,50 173 32,-1-199-17,-24-123-15,74 595 32,-99-596-17,-99-73 16,25-125-15,-323-50 0</inkml:trace>
  <inkml:trace contextRef="#ctx0" brushRef="#br0" timeOffset="179103.4">29021 9575 0,'0'-50'31,"0"0"-31,25 26 16,-25-26-16,25-24 31,-25 49 16,75 25-31,-26 0-1,150-50 1,-75 50-1,-75 0 1,26 0 0</inkml:trace>
  <inkml:trace contextRef="#ctx0" brushRef="#br0" timeOffset="179346.93">29567 9029 0,'-25'-50'15,"50"50"17,0 25-32,-25 25 15,74 148 1,-74-99-1,-49 125 1,24-76 0</inkml:trace>
  <inkml:trace contextRef="#ctx0" brushRef="#br0" timeOffset="181930.99">30708 9451 0,'25'0'62,"0"0"-62,148 0 32,125 0-17,-199 24 1,-24-24-16</inkml:trace>
  <inkml:trace contextRef="#ctx0" brushRef="#br0" timeOffset="182092.3">30708 9847 0,'25'0'15,"74"0"1,124-24 0</inkml:trace>
  <inkml:trace contextRef="#ctx0" brushRef="#br0" timeOffset="189607.48">19720 17165 0,'-25'0'0,"25"-25"109,50 25-109,123-25 31,-74 25-31,50-25 16,347 1 0,124-1 15,-421 25-15,99 0 15,-274 0-16,1 0 17</inkml:trace>
  <inkml:trace contextRef="#ctx0" brushRef="#br0" timeOffset="189988.69">19844 17537 0,'99'-25'31,"-25"25"-15,174-25-1,249 0 1,-349 25 0,175 25-1</inkml:trace>
  <inkml:trace contextRef="#ctx0" brushRef="#br0" timeOffset="192575.49">29418 16669 0,'50'-50'16,"-100"100"-16,174-149 0,-24-1 16,-51 51-1,1 24-15,-25 0 16,24 0-1</inkml:trace>
  <inkml:trace contextRef="#ctx0" brushRef="#br0" timeOffset="193464.04">29865 16173 0,'0'-25'16,"-25"0"0,25 0-16,0 0 15,0 1 17,0-1-32,-25 25 46,25 25-30,0-1 0,0 1-1,0 25 1,50 99 15,24-50-15,-24-49-1,-25-26 1,-1 1 15,1-25 79,-25 25-79,25-50 31,0 25-62,0-25 16,99-74 0,74-75-1,75-98 1,49-1 0,-24 50-1,-75 49 1,-49 75-1,-100 24 1,-24 26 15,-25 49-31,-25-25 16,0 50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768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25773" units="1/cm"/>
          <inkml:channelProperty channel="T" name="resolution" value="1" units="1/dev"/>
        </inkml:channelProperties>
      </inkml:inkSource>
      <inkml:timestamp xml:id="ts0" timeString="2024-05-14T14:42:25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14982 4316 0,'0'-25'16,"0"0"15,0 1 16,-25 24-32,0 0 17,-49 49-17,0 75 16,74-99-15,0 0-16,24 24 16,26-49 15,24 0-15,-49-49-1,-25-1 1,-25 1 15,25 24-15,0 50 15,0-1-15,0 26-1,25-25 16,0-25-15,0 0 0,-25-50-1,0 25 1,0 1 0,-25-1-1,0 74 16,25-24-15,0 0 0,0 0-16,25-25 47,-25-25-32,25 25 1,-25-25-16,0 0 31,-25 25-15,0 0-1,25 25 32</inkml:trace>
  <inkml:trace contextRef="#ctx0" brushRef="#br0" timeOffset="4045.94">14982 4390 0,'-25'0'15,"0"0"220,25-24-220,0-1 1,-24 25 0,24-25 15,0 50 94,0 0-110,0-1-15,0 26 16,0 74 0,-25 0-1,25 25 17,0 74-17,0 0 1,0 1-1,-25-100-15,25 0 16,0 74 0,0 25-1,0-99 1,0-24 0,0-26-1,0-49 1,-25 0 46,25-1-46,0 1 78,0 0-79,0 0 1,0 0 0,0-50 62,0 0-63,25-25 1,0 1 0,-25-1-1,0 25 1,0 50 15,0 0-15,0 25-1,0-26 1,25-24 0,-25 25-16,24-25 15,-24-25 1,25 1-1,0-1 17,-25-25-17,0 25 1,-50 25 0,26 50-1,-1-25 1,25 24-1,0 1 1,25-25 0,-1-50 15,1 0-15,0-24-1,-25 24 1,-25 25 15,25 25-15,0-1-1,0 1 1,0-50 62,0 1-62,0-1-1,0 50 79,0-1-78,0 26-1,0-25 1,25 99 0,-25-50-1,25 26 1,-25-26-16,0 124 15,0 75 1,0 50 0,0-26-1,-25 51 1,25-200 0,0 1 15,0-74-16,0-26 1,0-24 0,0-50 77,0 0-77,-25 25-16,25-24 16,0-1-16,0 0 15,-25 25 32,25 25 0,-24 24-31,24 1-1,0 0 1,0-1 0,24-49 30,-24-25-46,25 1 16,25-26 0,-50 25-1,0 0 1,-25 25 15,0 0-15,25 25-1,0 0-15,-25 0 16,25 0 0,25 24-1,0-49 1,0 0 0,0-49-1,-25-1 1,0 25-1,-25 25 1,0 25 0,-25 25 15,50-1-15,0-24-1,50-25 16,-25-25-15,0-24 0,-1 24-1,-24 0 1,0 50 78,0 0-94,0 24 15,0-24 1,0 0 0,0 99-1,0-25 1,0 199-1,0-50 1,0-25 0,0 0-1,0-123-15,0 73 16,0-49 0,0 25-1,0-99 1,0-26-1,0 1 1,0 0 187,-24 0-203,24 24 16,0 1-1,0 0 1,24-26 15,1-48 1,-25-1-17,0-25 1,0 25-1,0 50 32,0 0-31,0 0 0,0-50 46,0 0-46,-25 25 31,25 25-32,0 0 1,-24-25 31,24-25-47</inkml:trace>
  <inkml:trace contextRef="#ctx0" brushRef="#br0" timeOffset="9499.33">14883 8930 0,'0'-25'32,"0"0"-17,-25 25 157,25 25-156,-124 49-1,50 1 1,-1-26-16,-148 125 16,-25 49-1,-25 0 1,-149 249-1,348-398 1,-149 149 0,173-173-1,-49 49 1,-25-24 15,49-26-15,51-49-1,-1 0 1,25 25 625,-25-25-626,25 25 1,-25 0 0,0 24-1,25-24 16,25-25-15,0 0-16,0-25 16,24 25-1,1-49 1,-50 24 15,0 0-15,-25 25-1,-24 25 1,-1 0 0,0 49-1,26-49 1,24 24 0,24-49-1,26 0 1,-25-24-1,0-1-15,-25 0 16,24 0 0,-24-24 15,-24 49 0,24 24 125,0 1-140,0 0 0,0 25-16,0-26 15,0 76 1,24 24 0,-24 25-1,25 49 1,25 149-1,-50-74 1,25 50 0,-25-150-1,0-24 1,0-25 0,0-74-1,0 24 1,24-74 15,-24-25 110,0 50-79,0 0-46,0 0-1,0-1 1,25 1 15,0-25-15,0-25 0,0 1-1,-25-26 1,-25 75 31,25 0-47,-25-25 15,25 24-15,0 1 16,25-25 31,0 0-16,-25-25-31,0 1 94,24 24 312,1 24-390,0 1-16,0-25 15,49 25 1,50 25 0,100 24-1,-1 1 1,124 73-1,-124-24 1,-24 25 0,-26-25-1,-49-25 1,-74-49-16,49 0 16,-49-1 15,-25-24-16,-25-50 95,-25 0-110</inkml:trace>
  <inkml:trace contextRef="#ctx0" brushRef="#br0" timeOffset="11844.25">15007 11038 0,'0'25'62,"0"0"-46,25 74-1,-25-25-15,0 50 16,0 174 0,49 198-1,-49-322 1,99 247-1,-49-98 17,-25-125-32,-25 1 15,49 74 17,-49-174-17,0-50-15,0 1 31,25 0-15,-25-26 15,0 1 1,0 0-17,0 0 1,0 0-1,0 49 1,0 0 15,0-49-31,0-50 125,0 1-109,25-1 0,-25 0-1,0 50 32,-25-25 31,0 25-47,25-1-31,0 1 16,0 0 0,-24 0 15,24 0-15,0 0-1,0-1 1,0-48 15,0-26-15,0 25-16,0-25 15,-25 26 1,25-1 0,-50 74-1,25 1 1,1 0 15,-1 24-15,25-49-1,25 0 1,-1-75 15,1 25-31,0-49 16,-25 24-1,0-24 1,-25 49 0,-24 50-1,-1 49 1,50-24 15,0 0-31,0-26 16,25 1 15,24-74-15,-24-1-1,-25-25 1,-25 26 0,1 49-1,-1 49 1,0 51-1,25-51 1,25-24 0,0-25-1,24-25 1,-24-49 15,-25-25-15,0 74-1,-25 0 1,-24 50 0,-26 49-1,75-49 1,0-50 15</inkml:trace>
  <inkml:trace contextRef="#ctx0" brushRef="#br0" timeOffset="14288.9">10120 10864 0,'-49'0'0,"-26"0"15,26 25 1,-1-25-1,-24 25-15,49 49 16,74-24 0,75 49-1,1-24 17,98 247-1,-198-223-31,-1 174 31,-24-198-15</inkml:trace>
  <inkml:trace contextRef="#ctx0" brushRef="#br0" timeOffset="14455.31">9971 11832 0,'25'-25'0,"75"-49"15,24-1 1,-50 26 0</inkml:trace>
  <inkml:trace contextRef="#ctx0" brushRef="#br0" timeOffset="14643.15">10765 11212 0,'25'25'31,"0"74"-15,0 0-1,-1-25-15,51 100 16,-26 0-1</inkml:trace>
  <inkml:trace contextRef="#ctx0" brushRef="#br0" timeOffset="15099.16">10964 13320 0,'-50'-74'0,"25"74"0,0-25 31,1 25-31,-1 25 16,0-25-16,0 74 31,25 1-16,25 123 1,25-24 0,24 24 15,-24-74-15,-50-99-1</inkml:trace>
  <inkml:trace contextRef="#ctx0" brushRef="#br0" timeOffset="15241.1">10616 14213 0,'-24'-50'16,"98"-24"0,25 24-1,0-24 1</inkml:trace>
  <inkml:trace contextRef="#ctx0" brushRef="#br0" timeOffset="15542.28">11237 13469 0,'-25'-74'15,"50"49"-15,49 74 32,-49 100-17,-75 124 17,50-223-17,-25 24 1,75-99 15,148-124-15</inkml:trace>
  <inkml:trace contextRef="#ctx0" brushRef="#br0" timeOffset="16612.52">17190 13395 0,'0'-25'15,"0"0"1,24 0 0,-24 0-1,0 1 16,0-1 1,-74 0-1,24 25-15,26 0-16,-26 25 31,0 49-16,75 224 17,50-1-17,-1 26 1,-24-125 15,-50-123-15</inkml:trace>
  <inkml:trace contextRef="#ctx0" brushRef="#br0" timeOffset="16772.33">16966 14312 0,'50'-74'0,"0"74"15,74-50 1</inkml:trace>
  <inkml:trace contextRef="#ctx0" brushRef="#br0" timeOffset="16977.58">17611 13990 0,'0'0'0,"-24"25"16,-1 99 0,25 0-1,0-50-15,25 100 32</inkml:trace>
  <inkml:trace contextRef="#ctx0" brushRef="#br0" timeOffset="17160.54">17983 14436 0,'0'25'15,"-24"25"1,-26 49-1,-24 0 1,49-49-16</inkml:trace>
  <inkml:trace contextRef="#ctx0" brushRef="#br0" timeOffset="17573.37">19323 13345 0,'-50'-74'15,"-24"24"-15,-25 0 32,49 50-17,-24 75 1,49-26 0,0 199-1,25-148 1,0 73-1,74 199 17,-49-273-17,-25-49-15</inkml:trace>
  <inkml:trace contextRef="#ctx0" brushRef="#br0" timeOffset="17719.48">18876 14287 0,'0'-99'15,"124"50"1,-74 24 0,24 0-1</inkml:trace>
  <inkml:trace contextRef="#ctx0" brushRef="#br0" timeOffset="18030.8">19447 14064 0,'-25'-49'15,"75"-1"1,-1 75 15,-24 173-15,-124 50 15,74-223-15,0 0-16,25 0 15,174-75 16,24 1-15</inkml:trace>
  <inkml:trace contextRef="#ctx0" brushRef="#br0" timeOffset="22622.89">9475 9426 0,'0'-25'0,"-24"25"31,-1 50 47,0 74-62,-25 74-1,26-99 1,-51 224 0,-24-75-1,-25-99 17,99-149-17,-25-149 16,50 25-15,75-75 15,148 224 1,-24 124-17,73 25 1</inkml:trace>
  <inkml:trace contextRef="#ctx0" brushRef="#br0" timeOffset="26210.07">13047 9103 0,'0'-24'15,"25"-26"32,0 50-31</inkml:trace>
  <inkml:trace contextRef="#ctx0" brushRef="#br0" timeOffset="26926.96">13072 9178 0,'0'-25'0,"-25"25"47,-24 50-31,-1-26-16,-24 26 15,-1 24 17,-173 199-1,124-149-15,50-49 15,49-51-16,-25 76 17,26-51-17,-26 100 1,50-50 0,25 224 15,24-150-16,75 100 17,-74-99-1,-25-149-31,0-25 47,-25-25-47,49 0 15,1-25 1,49 1 0,25-1-1</inkml:trace>
  <inkml:trace contextRef="#ctx0" brushRef="#br0" timeOffset="27244.72">12179 11112 0,'0'0'0,"-25"0"0,100 0 31,-26 0-15,100 0 15,-25 50-15,-25-25 15,-74-25-15</inkml:trace>
  <inkml:trace contextRef="#ctx0" brushRef="#br0" timeOffset="27454.85">12849 10740 0,'-25'25'16,"0"0"-16,0 0 15,1 49 1,-76 125 0,76-150-1,-51 75 1,1 0 0</inkml:trace>
  <inkml:trace contextRef="#ctx0" brushRef="#br0" timeOffset="27651.36">11782 11137 0,'-74'-49'0,"148"73"31,273 175 0,-123-50-15</inkml:trace>
  <inkml:trace contextRef="#ctx0" brushRef="#br0" timeOffset="35780.32">15255 14957 0,'-25'0'16,"25"-25"15,0 50 47,0 0-62,-25 99 0,25-50-1,0 175 1,25 197-1,-25-347 1</inkml:trace>
  <inkml:trace contextRef="#ctx0" brushRef="#br0" timeOffset="36144.91">14982 15751 0,'-25'0'0,"25"25"31,0 0-31,25-1 16,25 200 15,-1-51-15,50-49-1,-74-99 1,74 0 15,-74-50-15,0 0-16,0-49 15,0-50 1</inkml:trace>
  <inkml:trace contextRef="#ctx0" brushRef="#br0" timeOffset="38023.87">19422 1191 0,'-25'0'31,"25"24"47,0 1-78,0 50 16,0 49 0,0-50-1,0 149 1,0 75 15,0-149-15,0-25-1,0-25 1,-25-74 0</inkml:trace>
  <inkml:trace contextRef="#ctx0" brushRef="#br0" timeOffset="38415.42">19149 2183 0,'-25'0'15,"50"0"-15,-50 25 16,25-1 0,25 1-16,-25 25 15,25-1 1,0 51-1,99 123 17,-99-173-1,24-75-15,-24-25 15,74-223 0</inkml:trace>
  <inkml:trace contextRef="#ctx0" brushRef="#br0" timeOffset="40892.35">19571 3894 0,'25'0'15,"-25"-24"48,0-1-16,0 50 31,0-1-63,0 1 17,0-50 46,0 1-63,0-1 1,0 50 31,0-1-47,-25 1 15,25 0-15,0 25 16,0-1 15,0 1-15,25-50-16,0-50 31,-25-24-15,0 24-1,0 25 17,-25 25-17,25 25 1,0 0-16,-25 25 16,25-1-1,25-24 1,0 0-1,-25-50 17,0 0-17,0-24 1,0 24 0,0 0-1,0 50 141,0 0-140,-25-1-16,25 51 16,0 49-1,0-25 1,49 99 0,-49-98-1,25-1 1,-25 0 15,25 25-15,-25-49-1,0-26 1,0 26 0,25 24-1,-25-74 1,0-1-1,0 1-15,25-25 16,-25-25 15,0 1-15,0-1 0,0 0-1,-25 25 48,25 25-48,-25 0 1,25-1-16,0 26 16,0 49-1,0-49 1,0-1-1,25-98 17,24-26-17,-24 1 1,-25 24 0,0 1 15,-25 24-31,-24 50 31,-1 49-15,50 1-1,0-26 1,0-24 0,25 0-1,0-50 16,0 0-31,-25-24 16,0 24 0,-25 50 15,0-1-31,25 26 31,-25 0-15,25-1-1,0-24-15,25-25 32,0-50-17,0-24 1,-25 24 0,0 26-1,-25-1-15,0 50 31</inkml:trace>
  <inkml:trace contextRef="#ctx0" brushRef="#br0" timeOffset="42014.58">19645 5680 0,'0'-25'16,"0"-49"15,0 99-16,0 0 1,0 49 0,0-24-16,0 24 15,0 174 17,25-49-17,0-26 1,25 75-1,-26-99 1,-24 25 0,-24-100-1,24-24 1,0-25 0,0-50 15,0 0-31,0-25 15,0-24 17,0 24-32,0 26 31,-25 24-15,0 0-1,0 99 16,25-74-15,0 74 0,0-50-1,25-24 1,0-25 0,24-25-1,-24-49 1,0 24-1,-25 26 1,-25-1 0,-24 74-1,24-24 1,25 25 0,0-1-1,49-49 1,-24 0-1,25-49 17,-25 24-17,-25 0 1,0 0 0,-25 25-1,0 0 1,25 25-1,-25-25 1</inkml:trace>
  <inkml:trace contextRef="#ctx0" brushRef="#br0" timeOffset="44665.89">19670 7144 0,'-25'-25'0,"25"-25"47,-24 50 125,-1 25-157,0 0-15,0 0 16,0 0-1,-74 49 1,49-24 0,26-1-16,-51 100 15,-49 49 17,-124 175-1,124-274-16,-25 25 1,25-50 15,75-24-15,-75-1 15,49 1-15,26-50-16,24 25 15,0-25 1,0 0 453</inkml:trace>
  <inkml:trace contextRef="#ctx0" brushRef="#br0" timeOffset="47101.46">18132 8533 0,'0'25'1422,"25"-25"-1422,-25 24 15,0 1-15,25 0 16,0 25 0,-25-26 15,0 1-15,0 25-1,24-1 1,-24 1-1,0 0 1,25-26 0,-25 51-1,0-1 1,0 75 0,0-50-1,0 50 1,0 25-1,0-100 1,0 100-16,25 0 31,-25-26-15,0 1 0,0 0-1,0 0 1,0-50-1,-25-25 1,25-24 0,0-25-1,-25 24 1,25-24 0,-24-25 327,-1 0-311</inkml:trace>
  <inkml:trace contextRef="#ctx0" brushRef="#br0" timeOffset="47716.14">18182 11013 0,'25'-25'47,"-25"50"31,0 0-63,24-25 1,1 0 15,0-25 1,0-24-17,-25 24 1,0 0-1,-25 25 1,-49 50 0,49-26-1,25 1-15,25 0 47,-1-25-47,26 0 16,24-25 15,-74 0-31,0 1 16,-24 24-1,-1 0 1,0 24 0,-25 1 15,26-25-16,48 0 17,1-25-17,-25 1 1,-25-1 0</inkml:trace>
  <inkml:trace contextRef="#ctx0" brushRef="#br0" timeOffset="48837.39">18331 9550 0,'-25'-25'0,"50"50"0,-75-75 16,25 25 0,25 1-1,-25 24 32,1 0-16,24 24 16,0 1-47,-25 0 16,25 74 0,0-74-1,0 25 1,25-50 15,-25-50 0,24 50-31,-24-25 16,0 0 0,0 50-1,-24 74 16,24-49 1,24-50-17,26-25 1,-25 0 0,24 1-1,-49-1 1,25-50-1,-50 75 1,-24 0 0,-26 75-1,51-26 1,24-24 0,49-50 15,1 1-16,-1-26 1,-24 25 15,-50 25-15,-24 0 0</inkml:trace>
  <inkml:trace contextRef="#ctx0" brushRef="#br0" timeOffset="50307.86">18355 11013 0,'-24'0'16,"48"0"-16,-73 0 15,74 0 17,-1 0-17,1 0-15,124 0 16,-99 0-1,173 50 1,-74 24 0,-75-24-1,125 74 1,-51-25 0,-24 0-1,-99-49-15,25-25 16,0 24 15,-26-49-15,-24-49-1</inkml:trace>
  <inkml:trace contextRef="#ctx0" brushRef="#br0" timeOffset="51429.96">19670 7069 0,'-25'0'15,"1"0"16,24 25-15,0 0 0,-50 124-1,25 74 17,-25 397-1,50-446-31,-24 148 15,24-148-15,24 446 32,-24-149-17,25-247-15,-25 371 16,0-422 0,0 646 15,0-695-16,0 0-15,0-25 16,0 149 0,0-148-1,0-1 1,-25-25 0,25-24-1,0-25 1,0-1-1,0 26 17,-49 74-17,49-99 1,0 0 0,-25-25 15,25-25 16,0-25-32</inkml:trace>
  <inkml:trace contextRef="#ctx0" brushRef="#br0" timeOffset="52320.7">19546 11311 0,'-25'0'15,"0"0"79,25 50-94,-24-26 16,-1 100-1,25-74-15,0 74 32,0-99-17,74 0 1,-49-50-1,-25 0 1,25-124 0,-25 100-1,0 24 1,-50 50 0,25 99 15,25-100-31,0 76 15,25-51 17,0-49-17,-25-25-15,75-74 32,-75 50-32,-25-51 31,-50 175 0,50-1-15,25-24-1,0-25-15,0-1 16,0 1 0,50-25-1,-50-49 1,25-1-1,-50 0 1,0 50 0,0 50-1,-24-25 1</inkml:trace>
  <inkml:trace contextRef="#ctx0" brushRef="#br0" timeOffset="54557.2">17190 6573 0,'0'-25'0,"0"50"0,0-74 31,0 24-15,0 50 30,0-1-30,49 51 15,-49-50-31,50 24 32,-1-49-32,-24 0 31,0 0-16,49-124 1,-24 25 15,0 25-31,99-150 32,74-73-1,-174 247 0,-73 50 63,24 25-79,-25 0 1,-25 24 0,25 26-1</inkml:trace>
  <inkml:trace contextRef="#ctx0" brushRef="#br0" timeOffset="57210.3">18628 7045 0,'0'-25'16,"0"50"15,0-1-15,0 51-16,-24-26 15,-26 323 16,25-198-15,25-100-16,-50 75 31,-24-198 1,0-199-17,-1 74 1,50 124 15,75 199-15,74 0-1,75 25 1,-100-100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768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25773" units="1/cm"/>
          <inkml:channelProperty channel="T" name="resolution" value="1" units="1/dev"/>
        </inkml:channelProperties>
      </inkml:inkSource>
      <inkml:timestamp xml:id="ts0" timeString="2024-05-14T14:44:24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23118 4911 0,'0'-124'16,"25"25"15,-25 74-31,25-24 15,-25 24-15,24 0 16,-48 149 31,-51 50-16,1 272-15,24 100-1,50-397 1,0 99 0,0-199 15,0-173-15,0 25-16,0-74 0,25-175 31,0 1-16,24 49-15,26 75 16,-26 49 0,150 50 15,-75 174-15,-75 0-16,51 198 31,-51-25-16,-24 223 1,-25-198 0,0-148-1,0 49 1,0-75 0</inkml:trace>
  <inkml:trace contextRef="#ctx0" brushRef="#br0" timeOffset="165.19">23068 5804 0,'-49'-74'16,"148"-25"15,50-1-31,-50 26 15</inkml:trace>
  <inkml:trace contextRef="#ctx0" brushRef="#br0" timeOffset="1354.08">24259 5308 0,'-99'-49'15,"148"24"1,199-50 0,-24 1 15,-150 74-15,-24 0-16,-75 74 15,-50 100 1,-98 74-1,-50 75 17,49-150-17,100-123 17,98-50-32,1 0 15,25-25-15,173-25 31,50 1-15,-199 24 0,1 0-16,74-49 15,-25-174 17,-124 99-17,-25 25 1,25 99-1,0 50 1,0 0-16,0 173 31,25-124-31,-1 75 16,26-25 15,-50-99-31,25-25 16,24-74-1,-24-100 1,0 100 0,-25 98 31,25 26-47,0 49 15,-1 1 1,1-26-1,25-74 1,24-74 0,-49-75-1,-25-25 1,0 0 0,-50 1-1,26 148 1,-1 50-1,0 24 1,50 26 15,49 24-15,1-25 0,-26 1-1,-24 24 1,-25 0-1,25 1 1,0-51 0,-25-74-1,49-74 1,-24 0 0,-25 24-1,0 26 1,-25 74-1,25 99 17,0-50-17,75 1 1</inkml:trace>
  <inkml:trace contextRef="#ctx0" brushRef="#br0" timeOffset="2577.23">27136 4837 0,'0'0'0,"-24"-25"16,-51 0-1,25 298 32,50 50-31,25-100 0,0 0 15,-124-347 0,49-446 0,149 272 1,26 174-17,-1 99-15,0 99 31,-124 75-15,-75 50 0,-98 74 15,-26-1-15,174-197-1,0-1 1,100-24 15,-26-50-31,125-25 31,-124-25-15,49-74-16,0-74 16,-74 99-1,-25 49 16,-50 75-15,26 99 0,24 0-1,49 50 1,1-100 0,-1-74-1,1-74 1,0-50-1,-26-25 1,-24 50 0,0 49-16,-24 174 31,-1 99-15,0 50-1,25 124 1,0-174 15,0-74-15,0-50-1,-25-99 1,0-49 0,25-100-1,0 25-15,0-174 16,75-74-1,-1 99 1,1 100 0,-1 123-1,0 124 17,-24 75-17,-75 0 1,-24-50-1,-1-49 1,0-75 0,50-99-1</inkml:trace>
  <inkml:trace contextRef="#ctx0" brushRef="#br0" timeOffset="2822.22">28029 5259 0,'50'49'16,"-75"249"15,124-50 16,100-347-16,-125-174-15,-223 74 15,-49 125-31,99 74 16</inkml:trace>
  <inkml:trace contextRef="#ctx0" brushRef="#br0" timeOffset="5001.35">21530 4167 0,'0'0'16,"25"-49"-16,0-100 31,0 74-15,-25 26-1,0 123 1,-25 25 0,0 323-1,-24 0 1,49-149-16,0 644 31,0-346-15,-25 471 15,0-844-31,0 75 16,25-124-1,0-100 1,174-98 15,99-1-15,-75 1-16,522-51 31,-76 51-15,745 98 15,-744 51-16,521-1 1,-719-99 0,-125 0 15,-99-50-31,-99 25 16,50-74-1,0 0 1,49-100-1,-74 51 1,24 48 0,-49 26-1,-24-25 1,-51 0 0,1-25-1,-25-25 16,24-25-15,-24 50-16,-25 0 16,25-347-1,-50 49 1,25 0 0,0 1-1,0-26 1,25 26-1,-25 98 1,0 75 0,-25 74-1,25 50 1,-25-24 15,0 73-15,25 26-1,-24-1 1,24 25 0,-25 25-1,-25-49 1,1 49-16,-175 0 16,-123 0-1,-25 49 1,-50-24-1,-123 0 1,-1 24 0,75-24-1,-125 25 17,175-1-32,-26-24 15,50 25 16,124-1-15,50 26 0,74-26-1,50 1 1,0 0 0,0 24-1,49-24 1,-24-26-1,49-24 1,-49 25 0,-1 25-1,-123 24 1,49-24 0,50-25 15,24-25-16,50 25 1,-24-1 0,-50-24-1,49 0 1,-49 0 0,24 0-1,1 0 1,49 0-1,0 25 1,1-25 0,-26 0 15,25 0-31,0 0 31,0 25-15,1-25-1,-1 0 17,25 25 15</inkml:trace>
  <inkml:trace contextRef="#ctx0" brushRef="#br0" timeOffset="8244.44">3696 4862 0,'0'-50'32,"0"25"-17,25 0-15,49-24 31,25-1 1,-99-24-1,0 49-15,0 0-16,0 0 15,0 50 126,0 0-141,-24 99 15,-26 174 17,0 347-17,125 446 17,-50-74-1,-25-670-16,0-49-15,0 49 16,-25 323 0,0 273-1,0-398 1,0 51 0,25-51-1,0-98 1,-24-100-1,24-49 1,0-50 0,24-25-1,1-74 1,0-50 15,-25-74-15,25 24-1,0 1 1,24 0 0,50-26-1,50-24 1,74 0 0,50-24-1,99-51 1,149 1-1,99 24 1,323 1 0,-249 148 15,-49 99-31,0 75 16,372 99 15,-446-248-16,-125-99 1,125-99 0,-224-1-1,-74-24 1,49-99 0,-198 24-1,-24-25 1,-26-49-1,-24 25 1,24-124 0,0 99-1,-24-323 1,0 26 15,-25-1-15,-25-124-1,-50-24 1,-25-348 0,26 273-1,24 99 1,0-124 0,0 323-1,-24 74 1,-50-74-1,49 223 1,-24 25 0,-1-1-1,-98-48 17,24 98-17,0 0 1,-74-24-1,-1 49 1,51 50 0,-26 74-1,-123 75 1,24 24 0,-74 1-1,-50 24 1,50 25-1,-198 49 1,99-73 0,-50-1 15,124-25-15,25 1-1,-50-26 1,-24 50-1,-1-24 1,100-1 0,74-24-1,75 0 1,-125-1 0,174-24-1,50-25 1,25 0-1,24 25 1,25-25 0,-49 25 15,-75-25-15</inkml:trace>
  <inkml:trace contextRef="#ctx0" brushRef="#br0" timeOffset="8800.25">7069 5011 0,'0'0'0,"-49"-25"16,-26-25 0,75 25-1,-24 25 1</inkml:trace>
  <inkml:trace contextRef="#ctx0" brushRef="#br0" timeOffset="9318.04">6921 4936 0,'-50'99'16,"25"-74"-16,0 174 31,25-125-15,-25 50-16,25 74 15,0 26 1,50-125 0,25-124 15,-26 0-31,1 1 16,24-175 15,-49 75-16,-25 25 1,0 148 0,0 125 15,0-100-31,0 1 31,25-25-15,0-50-1,24-125 1,-24 76 0,0-26-16,-25 1 15,-25-100 17,-25 150-17,1 73 1,49 1-1,25-25 1</inkml:trace>
  <inkml:trace contextRef="#ctx0" brushRef="#br0" timeOffset="9584.23">7516 5432 0,'-25'-74'16,"0"24"15,0 75 0,1 149 1,24-26-17,0-48 1,24-51-1,76-49 17</inkml:trace>
  <inkml:trace contextRef="#ctx0" brushRef="#br0" timeOffset="10235.25">8161 5358 0,'-75'-99'0,"51"99"31,-51 24-15,25 1-1,-24 74 1,49-49-16,0 49 31,25 0-31,75-49 31,24-100-15,-49-49 0,-1 50-1,26-75 16,-50 148-15,24 51 0,1-1-1,-1-49-15,75-25 32,-49-149-17,-26-74 16,-73-75 1,-26 174-17,0 50 1,-24 99 0,24 74-1,26-49 1,48 74-1,1-50 1,99 174 0,-49-74-1,24-1 1,-50-148 0</inkml:trace>
  <inkml:trace contextRef="#ctx0" brushRef="#br0" timeOffset="10402">9079 5159 0,'-50'0'0,"100"0"0,-125-24 16,25 24 15,50 24-31</inkml:trace>
  <inkml:trace contextRef="#ctx0" brushRef="#br0" timeOffset="10748.17">7392 6449 0,'-75'0'0,"51"0"16,-1 0 0,50 0 15,-1-25-16,26 25-15,49-49 16,497-100 15,-299 99-15,-198 26-16,25-1 16</inkml:trace>
  <inkml:trace contextRef="#ctx0" brushRef="#br0" timeOffset="10930.1">7466 6548 0,'-149'25'16,"174"-50"-1,124-24 16,-50 24-31,224-49 16</inkml:trace>
  <inkml:trace contextRef="#ctx0" brushRef="#br0" timeOffset="12977.49">9748 5035 0,'25'0'31,"25"-24"0,-26 24-31,1-25 16,-25 0 15,-25 0-15,-148 50 15,123-25-31,1 50 16,24-26-1,0 26 1,25-25-16,25-25 16,24 49-1,1-49 1,-25-24-16,24-1 15,-24-74 17,-25 49-17,75 50 17,24 74-17,124 150 1,-49 123 15,-199 0-15,-397-148 15,348-224-15,-1-99-1,150-149 1,74 25-1,24 49 1,1 26 0,-124 74-1,-26 49 1,1 25 0,-25 50 15,25 74-16,0 0 1,0-24 0,24-26 15,-24-73-31</inkml:trace>
  <inkml:trace contextRef="#ctx0" brushRef="#br0" timeOffset="13116.24">10393 4787 0,'-74'-49'15,"49"49"-15,-25-25 16</inkml:trace>
  <inkml:trace contextRef="#ctx0" brushRef="#br0" timeOffset="13361.61">10616 4688 0,'0'-25'0,"0"124"47,0-24-47,0 49 15,25-74-15,25 148 32,-1-99-17,-73-99 1</inkml:trace>
  <inkml:trace contextRef="#ctx0" brushRef="#br0" timeOffset="13464.39">10592 5135 0,'24'-199'16,"100"150"0,-49 24-16</inkml:trace>
  <inkml:trace contextRef="#ctx0" brushRef="#br0" timeOffset="14817.99">4316 6796 0,'0'-24'16,"0"-1"31,0 0-16,0 0-15,0 0-1,0 1 17,25 24-1,0 0-16,99 49 17,-50 1-32,124 74 31,-148-74 0,0-50-15,-50-25 15,-25-25-15,25 0-1,-50-148 1,25 49 0,25 75-16,-24-50 31,-1 74-16,25 25-15,0 50 16,0 0 0</inkml:trace>
  <inkml:trace contextRef="#ctx0" brushRef="#br0" timeOffset="15173.93">5060 6325 0,'0'-25'15,"0"1"17,-25 24-1,1 24 0,-1 51-15,0-26-16,25 1 15,-25 24 1,50 26 0,25-26 15,-1-49-31,26-50 15,-26 0 1</inkml:trace>
  <inkml:trace contextRef="#ctx0" brushRef="#br0" timeOffset="15603.03">5631 5928 0,'-75'-49'0,"50"49"15,1-25-15,-1 25 16,-25-25 0,-49 100 15,-25 98 0,124-123-31,0-1 16,25 1-16,49 0 15,50-1 1,50-24 0,-1 74 15,-173-74-16,0 0-15,-99 24 16,-50 1 15</inkml:trace>
  <inkml:trace contextRef="#ctx0" brushRef="#br0" timeOffset="16211.63">4887 7342 0,'-25'-25'31,"25"1"48,25 24-64,24-75 1,26 26-1,272-199 17,99 49-1,-148 25 0,-273 150-31,0-1 16,-25-25-16,0 25 31,-25 50-15,0 0-1</inkml:trace>
  <inkml:trace contextRef="#ctx0" brushRef="#br0" timeOffset="16479.31">4688 7689 0,'0'0'16,"0"25"-16,25-74 62</inkml:trace>
  <inkml:trace contextRef="#ctx0" brushRef="#br0" timeOffset="17547.27">4440 6747 0,'0'0'0,"-149"124"31,273-149 1,199-198-1,-249 148-16,1 1-15,-1 0 16,25-125 15,-198 100 1,-75 198-17,-24 0-15,49 1 31,149-51 1,248-173-17,-149 75 1,199-175 15,-149 175-15,-149 123-1,-99 125 1,-25-26 0,-50 26 15,174-150-15,25-49-16,99-25 31,49-49-31,1 0 15,-75 24 1,-74 75 0,-99 99-1,-50 0 17,49-50-17,75-49 1,174-75-1,-1 26 1</inkml:trace>
  <inkml:trace contextRef="#ctx0" brushRef="#br0" timeOffset="18097.22">4539 8359 0,'-49'-49'16,"49"24"0,0 0-1,24 25 17,1 25-17,0 0 1,25-1-16,98 100 15,-23 0 17,-51-74-17,-74-75 17,0-74-17,0-50 1,0 25-1,0-25-15,0-99 16,0 25 15</inkml:trace>
  <inkml:trace contextRef="#ctx0" brushRef="#br0" timeOffset="18536.05">5308 7789 0,'-25'-25'16,"25"0"-16,0 0 16,0-49-1,0-25 16,-74 148 1,-50 125-17,99-50 1,25-50 15,50-49-31,49 25 16,99-1 15,-148 1 0,-25-25-15,-149 124 15,49-100-15,51-24-16</inkml:trace>
  <inkml:trace contextRef="#ctx0" brushRef="#br0" timeOffset="19180.34">5879 7268 0,'0'0'0,"-25"-25"16,-50 0 0,51 25 15,-26 25-16,-99 173 17,100 26-17,98-100 17,125-124-17,49-75 1,-24-49-1</inkml:trace>
  <inkml:trace contextRef="#ctx0" brushRef="#br0" timeOffset="19587.72">5011 9079 0,'-50'-50'15,"75"0"17,24 1-32,224-224 31,-99 149-31,496-273 31,-373 198 0,-371 249 16</inkml:trace>
  <inkml:trace contextRef="#ctx0" brushRef="#br0" timeOffset="19844.72">5135 9103 0,'-149'50'32,"174"-100"-17,-1 26-15,224-125 16,298-99 15,-223 74-15,-100 75-1,-198 74 1</inkml:trace>
  <inkml:trace contextRef="#ctx0" brushRef="#br0" timeOffset="31058.57">24433 8607 0,'0'25'140,"0"0"-124,0 24 0,0-24-1,24 99 1,-24 0 15,0 174 0,0-224-31,0 100 16,0 173 15,25-24 1,-25-249-17,-25 75 1,1 49-1,-1 26 17,0-175-17,25 75 1,0-25 0,0 100-1,25-25 1,0 24-1,-1 0 1,1 100 0,0-149-1,0 25 1,-25-26 0,25 51 15,-25-50-16,0-25 1,0 74 0,0-24-1,0-1 1,0 26 0,0 98-1,0-123 1,0-25-1,0 49 1,0-148 0,0 49-1,-25 25 17,25-74-32,-25-1 31,25-24-16,0-50 1</inkml:trace>
  <inkml:trace contextRef="#ctx0" brushRef="#br0" timeOffset="32268.07">24482 9798 0,'0'0'0,"-25"-25"16,25 0-1,0 0 1,0 1 15,0-26 0,0 25-15,0-74 0,0 25-1,0 49 1,-24-50 0,-1 51 15,0 24 0,0 24-15,0 26-16,-24 49 15,24-24 17,25-1-17,25-24-15,49-75 31,1-25-31,-1-74 32,-49 75-17,-25-26 1,-25 50 0,0 50-1,-24 50 1,-1-1-1,50 25 1,0-49 0,74-100 15,1-49-15,-50 25-1,-25 24 1,0 25-1,-50 25 17,25 50-17,0-25-15,25-1 32,0 1-32</inkml:trace>
  <inkml:trace contextRef="#ctx0" brushRef="#br0" timeOffset="33357.23">24433 10988 0,'0'0'0,"0"-24"0,-25 24 109,25 24-77,-25 1-32,25 0 15,0 25 16,25-26 1,0-24-32,-1 0 15,-24-99 17,-24 74-17,-1 25 1,0 0-1,0 25 1,-24 0 0,24 0-1,25 0 1,49-25 15,1-25 0,-50 0-31,0 0 16,-25 25 31,0 0-47,-49 25 31,0 25-15,49-26-1,25 1 1,0 0-16,0 0 16,74-25-1,-24-25 1,-1 0 0,1-24-1,-50 24 1,-25 0-1,0 25 1,1 25 15,24 24-15</inkml:trace>
  <inkml:trace contextRef="#ctx0" brushRef="#br0" timeOffset="34018.92">24457 12254 0,'-24'24'94,"-1"1"-79,25 0 1,-25 25 15,50-50-15,0 0 15,-1 0-31,-24-25 0,0 0 16,0-25-1,0 1 17,-24 49-17,-1 49 1,0 51 0,25-76-1,25-24 16,0 0-15,-1-49-16,-24 24 16,0 0-1,0 0 1,-49 25 15,24 0-15</inkml:trace>
  <inkml:trace contextRef="#ctx0" brushRef="#br0" timeOffset="37675.49">23862 9649 0,'-25'0'15,"25"-25"16,0 0 1,-25 25-32,25-24 31,-49 24-15,-1-50-1,25 50-15,-173-25 16,-25-24 15,-248 24-15,123 0-1,-173-25 1,50 1 0,99 24-1,-298 0 16,100-24-15,74 24 15,173 25-31,-24 0 16,-348 0 15,423 0-15,148 0-1,-298 25 1,99-25 0,-247 24-1,371 1 1,-123-25 0,-100 25-1,125 0 1,-26 24-1,1-24 1,-150 0 0,249 0-1,25 24 1,74-24 0,0 0-1,0 0 1,0 0 15,24-1-15,1 1-1,25-25 1,-25 0 0,74 0-1,-25 0 1,1 0-1,-1 0 1,-24 0 0,24 0-1,25 0 1</inkml:trace>
  <inkml:trace contextRef="#ctx0" brushRef="#br0" timeOffset="38204.32">12799 9351 0,'0'-24'31,"-25"24"16,-24 24-31,24-24-1,-74 50 1,-25 0 0,-25 24-1,75-24 1,-51 24-16,1 75 31,75-75-15,49 1-1,0-26 1,0 1 15,0 0-31,99 24 16,50-49 0,-50-25-1,174 49 1,-124 26-1,-25-26 1,-75-24 0</inkml:trace>
  <inkml:trace contextRef="#ctx0" brushRef="#br0" timeOffset="39439.89">16520 7913 0,'0'-25'16,"-25"-50"-1,0 26 16,-49-75-15,-1 99 15,1 25-31,0 0 16,-249 198 15,224-74-31,49-24 31,75 24-15,50-99 0,24-50-1,99-149 17,-148 50-17,-25 50 1,-1 24-1,150 298 32,-75-74-31,100 123 15,-274-148 0,-98-99-31,73-50 16,-73-75 0,148-24-1,124-25 1,50 0 0,-25 0-1,25-25 16,-75 100-31,-49-26 32,0 26-17,-25 24 1,25 124 15,0 25-15,-1-25-1,-24-74-15,25 25 16,-25-25-16</inkml:trace>
  <inkml:trace contextRef="#ctx0" brushRef="#br0" timeOffset="39589.36">16842 7417 0,'0'0'15,"-124"-124"17</inkml:trace>
  <inkml:trace contextRef="#ctx0" brushRef="#br0" timeOffset="39964.29">17165 7193 0,'0'-24'15,"0"48"-15,0 1 16,0 0-16,25 198 16,24 149 15,-49-148-16,0 48 17,-49-247-17,-1-50 17,50-173-17,0 124 1,25-1-1,74 25 17</inkml:trace>
  <inkml:trace contextRef="#ctx0" brushRef="#br0" timeOffset="40493.33">18331 7689 0,'0'0'0,"-50"-49"47,25 24-47,-99 75 32,-25 49-1,50 25-31,74-50 15,100 199 17,-26-223-17,26-50-15,123-25 32</inkml:trace>
  <inkml:trace contextRef="#ctx0" brushRef="#br0" timeOffset="41048.15">18852 7417 0,'-25'-174'0,"25"124"16,-25 75 15,-49 149-15,49 99 15,25-75-15,0-24-1,25-100-15,-1 1 16,-24-51 0,75-48-1,74-150 16,-149 149-15,24 0 0,-24 100 15,0-26-31,0 51 31,25-76-31,74 26 31,-49-124 1,-25-26-17,-100-73 1,26 123 0,-125 0-1,149 75 1,1 0-1</inkml:trace>
  <inkml:trace contextRef="#ctx0" brushRef="#br0" timeOffset="41629.71">19323 7838 0,'0'-25'15,"0"50"16,0 74 1,0-49-32,0 0 15,0 99 17,0-149-17,0-100 16,74-73-15,-49 123 0,25-24 15,-26 98-31,-24 76 16,50 98 15,-50-123 0,25-75-31,25-25 31,-26 0-31,1-124 16,0 25 0,0 74-1,-25-24 1,-25 99-1,25 0-15,-50 99 16,26 0 0,24-75-1,74 100 1,149-149 0</inkml:trace>
  <inkml:trace contextRef="#ctx0" brushRef="#br0" timeOffset="49928.72">8310 10592 0,'-50'0'16,"100"0"62,-1-25-78,100 0 16,-75 0-1,274-49 16</inkml:trace>
  <inkml:trace contextRef="#ctx0" brushRef="#br0" timeOffset="50104.29">8136 10790 0,'-25'0'0,"50"0"0,49 0 31,174-25-15</inkml:trace>
  <inkml:trace contextRef="#ctx0" brushRef="#br0" timeOffset="59558.17">24408 12427 0,'0'-25'0,"0"1"31,0-1 16,25 25-16,-1-25 0,-24 50 125,0 0-156,0-1 32,0 1-32,25-25 15,25 0 17,-25 0-32,-1-25 15,1 1 1,-25-26 15,-25 25-15,1 50 15,-26 0-15,50 0-16,-25 24 15,25-24 16,25-25-15,0 0 0,24 0-16,-24 0 15,25-25 1,-50-24 0,-75-1 15,26 50-16,-1 0 1,-49 50 0,49-1-1,50 1 1,0-25 0,50-25-1,0 0 1,-1-25-1,-24-25 1,-25 25 0,0 1-1,-50 24 17,26 0-1,-1 24-16,25 1 1</inkml:trace>
  <inkml:trace contextRef="#ctx0" brushRef="#br0" timeOffset="63196.44">24457 12427 0,'25'0'0,"-50"0"625,1 0-500,-1 0-125,0 0 15,-74 25 1,49 0 0,1-25-1,24 0 1,0 0-16,0 25 31,0-25-31,1 24 16,-26-24-1,0 25 1,-24-25 0,-1 25-1,26 0 17,-1 0-17,-49-1 1,25 26-1,-1-25 1,-49 0 0,25-1-1,25 1 1,-50 25 0,24-25-1,-48-1 1,48 1-1,-24 25 1,25-50 0,25 0-1,-1 25 17,-98-1-17,73-24 1,26 0-1,0 0 1,49 0 0,0 0-1,-25 25 1,26-25 0,-1 0-1,50 0 423</inkml:trace>
  <inkml:trace contextRef="#ctx0" brushRef="#br0" timeOffset="64877.99">20737 11683 0,'-50'-99'16,"50"49"-16,0-49 31,-25 49-15,0 75 30,25 74-30,0 75 0,0 0-1,0-100 1,0 0-16,0-24 0,25 74 31,-25-99-15,0-50 15,25 0-31,-25-24 0,199-150 31,-1 125 1,-173 99-17,0 24 1,-50 50-16,-50 50 31,-24-74-15,74-75-16,-24 0 15,49-50 1,25-24 0</inkml:trace>
  <inkml:trace contextRef="#ctx0" brushRef="#br0" timeOffset="65646.44">21307 11708 0,'0'-25'0,"0"50"47,0 24-32,0 125 17,25-149-32,-25 0 15,25-1 1,0-24-16,24-74 31,1-50 0,-50 25-15,0 124 15,0 49-15,0-24-16,0 24 16,25 0 15,49-123 0,0-1-15,-49 1-16,50-175 31,-75 100 0,-25 124-15,0 50-16,0 74 31,50-25 0,-25-49-31,75 74 16,-26 25 0,1-25-1,-50-25 1,-50 0-1,25-99 1,1-25 0,-1-99-1,74 0 1,26-25 0,-1 1 15</inkml:trace>
  <inkml:trace contextRef="#ctx0" brushRef="#br0" timeOffset="66249.5">22523 11162 0,'0'-25'0,"-25"0"0,0 1 16,-25-26 15,26 50-15,-1 25-1,25 0 1,0 49 0,0 149-1,0-74 1,25 25-1,-1-75 1,-24 0 0,-24-74 15,-1-25-31,0-50 16,-25-74-1,50 25 16,50 25-15,49 24 15,50 1-15,-99 49 15,-26 0-15,-24 49 15,0 1-31,-24-1 16,24 100-1,0-99 1,24-1 0</inkml:trace>
  <inkml:trace contextRef="#ctx0" brushRef="#br0" timeOffset="66394.33">22820 11286 0,'-24'0'0,"48"0"0,-73-25 16,24 50 15</inkml:trace>
  <inkml:trace contextRef="#ctx0" brushRef="#br0" timeOffset="66725.98">23118 11361 0,'-25'24'16,"-24"76"-1,-26 98 1,26-49 15,24-149-15,0-25 0,25-149-1,0 75 1,0 25-1,0 99 17,99 247-17</inkml:trace>
  <inkml:trace contextRef="#ctx0" brushRef="#br0" timeOffset="72721.09">24110 10691 0,'-25'0'16,"1"0"109,-1 0-125,0 0 15,-49 0 17,-150 0-1,150 0-31,-1 0 16,-148 0-16,-422 0 31,-124 25 0,273-25 0,-347 24-15,-149 26 31,793-50-47,-198 25 15,-272 0 17,272-1-32,223 1 15,-272 0 1,222 0 0,1 0-1,0-1 1,-174 1 15,99 0-31,50 0 31,-74-25-15,173 0 0,0 0-1,-24 0 1,49 25-1,-25-1 1,-99 1 0,24 0-1,1-25 1,-124 25 0,198 0 15,75-25-31,-1 0 0,-24 0 15,-25 0 1,50 0 15,-50 0-15,49 0 0,-24 0-1,-50 25 1,0-25-1,100 0 1,24 0 0,50 0-1</inkml:trace>
  <inkml:trace contextRef="#ctx0" brushRef="#br0" timeOffset="73109.98">13221 11013 0,'0'-25'0,"-25"25"47,0 0-47,0 0 15,-123 75 1,-51 24 15,50-24 1,125-51-17,24 1-15,0 0 16,49 49-1,199 75 17,-74 0-17,0-50 1</inkml:trace>
  <inkml:trace contextRef="#ctx0" brushRef="#br0" timeOffset="74293.92">17016 10096 0,'-25'0'16,"25"-25"-1,0 0 1,0-25 15,25 50-31,-25-49 31,-50 24-31,1 25 32,-50 74-17,-1-24 1,76 24 0,-1 26-1,50-76 1,-1-24-1,26 0 1,-25-24 0,24-51-1,1 26 1,-50-1 15,25 50-31,24 50 16,51 74 15,-1 124 0,-74-124-15,-75-25 0,0-50-1,26-49 1,-51-24-1,50-26 1,25-74 0,50 50-1,24 24 1,-24-24 0,49-26-1,-49 51 1,-25-1-1,-1 50 1,-24-25 0,0 50 15,0 74-15,25-24-1,-25-26 1,25-24-1</inkml:trace>
  <inkml:trace contextRef="#ctx0" brushRef="#br0" timeOffset="74426.67">17413 9897 0,'-25'-25'0,"25"0"16,0 1-16</inkml:trace>
  <inkml:trace contextRef="#ctx0" brushRef="#br0" timeOffset="74810.67">17636 9599 0,'-25'-49'0,"25"24"16,0 75 15,25 198 1,-25-149-32,25 99 31,25 26-16,-50-175-15,0 75 32,-50-124-17,25-49 1,25-51 15,0 1-15,99 25 15,-49 49-15</inkml:trace>
  <inkml:trace contextRef="#ctx0" brushRef="#br0" timeOffset="75317.11">18827 9971 0,'0'-24'0,"0"48"16,0 51-1,0-25 1,0 173 0,0-149-1,0 50 1,0-49 15,0-51-31,-25-24 31,0-74-15,25 0 0,25-224-1,49 124 1,26 1 15,24 123 0,-124 100-31,24-26 16,-48 51 0,-76 74 15,26-100-16,24-24 1,50-50-16</inkml:trace>
  <inkml:trace contextRef="#ctx0" brushRef="#br0" timeOffset="76271.92">19224 9947 0,'-25'0'16,"25"24"-1,0 1 1,0 50-16,25-1 31,-1-24-15,26-25 15,-50-50-15,25-74-1,0-1 1,-1 51 15,-24 73 0,0 101-15,25-26 0,25-25 15,-1-49-15,1-75 15,-25-123-16,-25 24 1,0-74 0,0 74 15,0 99-15,0 75 15,0 74-16,0 50 1,0 25 0,0-25-1,0-1 1,25-98 0,0-25-1,-1-124 16,1 49-15,-25-24-16,50-100 16,-25 25-1,-25 25 1,0 50 15,0 24-15,0 75-1,-25 49 1,0 50 0,25 25-1,0 99 1,0-149 0,25 1-1,24-76 1</inkml:trace>
  <inkml:trace contextRef="#ctx0" brushRef="#br0" timeOffset="81685.84">9674 8458 0,'0'0'0,"-99"-24"31,99-1-15,-25 25 30,25 25 17,0-1-47,25 51-1,-1-26 1,1 75-16,0-24 15,74 495 17,-49-149-17,-25-222-15,24 173 16,-24-50 0,74 397 15,-99-198 0,0-298-15,0-25-1,0-173 1,0 24 15,0-99 0,-25-74-15</inkml:trace>
  <inkml:trace contextRef="#ctx0" brushRef="#br0" timeOffset="83081.82">9947 10666 0,'0'0'0,"-25"0"16,0 0 46,0 0 32,0 25-94,1-25 15,-1 0-15,-50 25 16,-24-1 0,0 26-1,25-25 1,-125 49 15,125-24-15,-100 24 15,100-24-15,-26-1-16,1 1 31,0-25-15,0 0-1,0 24 1,-1-24-1,-73 25 1,123-25 0,-24-25-1,49 0 1,0 0 0,-25 0-1,50 24 16,-24-24-15,24 25 31,0 0-47,0 25 16,24 49-1,-24 25 1,25 25 15,0 24-15,0-74-16,-25 50 15,50 0 1,-26 0 0,-24 0-1,25-25 1,25 25-1,-50-50 1,25-25 0,-1 26-1,1-51 1,-25 1 15,0-75 32,0-25-48</inkml:trace>
  <inkml:trace contextRef="#ctx0" brushRef="#br0" timeOffset="88660.46">10195 8161 0,'-25'-25'16,"0"25"-16,25-25 16,0 0-16,-25 1 31,1-1-31,24 0 16,0 50 46,0 24-31,0-24-15,24 0 0,-24-50 46,0 0-31,0 50 16,0 0-31,0 25-16,0-26 15,0 1-15,25 25 0,0 49 32,-25-74-17,0 24 1,0-73 15,0-1-15,0-74-1,25-25 1,24 0 0,1 74-16,0 0 15,98-74 1,-73 124 0,-50 50-1,-1 49 1,-24 25-1,0-74 1,0-25 0,0-1 15,0-73-15,0-26-1,0-24 1,25 25-1,50-26 1,-26 100 0,26 50-1,-26 74 1,-24 0 0,-25 25-1,-25-99 1</inkml:trace>
  <inkml:trace contextRef="#ctx0" brushRef="#br0" timeOffset="89680.07">11187 7813 0,'0'-24'0,"0"-1"16,0-50 15,0 51 0,-25 48-15,0 76 15,0-1-15,25-74-16,0 74 31,0-74 0,50-75-15,-25-49 0,25 0 15,-50 74 0,0 74-15,0 26-16,0-26 31,24-24-31,-24 0 0,25-75 47,0-49-16,-25 74-31,25-24 16,-25 24-1,0 50 17,0 24-17,0-24-15,25 0 16,-25 25-1,24-50 1,1-25 0,-25-25-1,50-74 1,-50 75 0,25 24-1,-25 0 1,0 50 15,0 74-15,0-74-1,0 0 1,24-75 15,1-24-15,0-1-1,0 26 1,24 24 0,-24 74-1,74 100 1,-49-50 0,-25-49-1,0 0 1,-50-26 15,0-48-31</inkml:trace>
  <inkml:trace contextRef="#ctx0" brushRef="#br0" timeOffset="89929.7">11361 7392 0,'0'0'0,"0"-25"47,-25 50-32,0 0 1,0 24-1</inkml:trace>
  <inkml:trace contextRef="#ctx0" brushRef="#br0" timeOffset="93036.05">5779 11385 0,'-99'-49'31,"-25"-1"-15,75 25 15,24 25-15,25 25 15,0 0-31,49 49 16,-24-24-1,74 173 1,-49-148-1,-25 24 1,0-25 0,-25-24-1,0-100 17,-25-24-17,25 24-15,124-99 31,0 50-15,-74 99 0,74 0-1,-75 75 1,-198 123 0,25-148 15,50-26-16</inkml:trace>
  <inkml:trace contextRef="#ctx0" brushRef="#br0" timeOffset="93700.39">6400 11410 0,'0'0'15,"24"-25"-15,-24 50 47,0 25-16,0-25-31,25-25 16,-25 24-16,75-48 31,-1-51-15,-49 26 15,0 24-31,-25-50 31,0 100 1,0 25-17,24-25-15,26-25 31,0-25-15,-50 0-16,49-49 31,-49 49 1,0 50-17,25 49 1,0 0-16,-25 26 15,50 98 1,-26 25 0,1-74-1,-50-75 1,-24-49 0,-1-99-1,0-75 1,26-49-1,48-26 17,-24 175-17</inkml:trace>
  <inkml:trace contextRef="#ctx0" brushRef="#br0" timeOffset="94140.85">7218 10269 0,'0'-25'0,"-25"1"15,25-1 1,-24 74 31,24-24-47,0 74 16,0 25-1,24 0 1,1 50 15,25-25-15,-50-100 15,0-24-15,-25-25-16,0 0 31</inkml:trace>
  <inkml:trace contextRef="#ctx0" brushRef="#br0" timeOffset="94416.87">7119 10939 0,'25'-75'15,"74"1"17,25 24-1,-99 26-31,0 24 15,-1 0 1,-24 24 15,25 26 1,-25 0-17,25-1 1</inkml:trace>
  <inkml:trace contextRef="#ctx0" brushRef="#br0" timeOffset="94560.05">7441 10492 0,'-24'-24'16,"48"48"-16</inkml:trace>
  <inkml:trace contextRef="#ctx0" brushRef="#br0" timeOffset="94911.54">7838 10368 0,'-25'0'15,"25"25"17,0 50-17,-24-26-15,24 1 16,-50 24 0,0 25 15,-24-99-16,49 0-15,-24-99 32,49 25-17,49 24 1,1 25 0,-1 25-16,274 149 31</inkml:trace>
  <inkml:trace contextRef="#ctx0" brushRef="#br0" timeOffset="97423.13">7962 12378 0,'-25'0'15</inkml:trace>
  <inkml:trace contextRef="#ctx0" brushRef="#br0" timeOffset="97595.57">7937 12378 0</inkml:trace>
  <inkml:trace contextRef="#ctx0" brushRef="#br0" timeOffset="98165.85">7987 12353 0,'-25'0'93,"50"0"142,-25-25-95</inkml:trace>
  <inkml:trace contextRef="#ctx0" brushRef="#br0" timeOffset="101520.93">7937 12427 0,'-24'0'47,"24"-25"94,0 1-110,24 24-16,-24-25 17,0 50 46,0-1-63,0 1 1,25-25 15,0 0-15,0-25-16,0 1 31,24-26-15,-73 25-1,-1 0 1,-25 75 31,0 0-31,50-1-1,0 1 1,0-25-1,25-25 1,25-25 0,0 25-1,-1-50 1,-49 25 0,0 1-16,-25-1 31,1 0-31,-1 25 0,-25 25 15,-24 0 1,24 49 15,25-49-15,25 24 0,25-49-1,49 0 1,-24-24-1,0-1 1,-25-50 0,-50 26-1,0 24 1,0 25 0,-49 50-1,49-1 1,25 1 15,25-25-15,24-25-1,1 0 1,24-25 0,-49-25-1,-25 1 1,0 24-1,-25 0 1,-24 50 0,24 0-1,-25 24 1</inkml:trace>
  <inkml:trace contextRef="#ctx0" brushRef="#br0" timeOffset="102079.07">8161 12923 0,'0'-25'16</inkml:trace>
  <inkml:trace contextRef="#ctx0" brushRef="#br0" timeOffset="102417.76">8161 12898 0,'0'25'15,"0"0"1,0 25-1,25 24 1,-25 25 0,49 100-1,-24-1 1,25 1 0,24 247 15,-49-198-16,0-149 1,-25-24 0,0-50-1,0-50 32,0 0-47,-25-25 16,0 1-1</inkml:trace>
  <inkml:trace contextRef="#ctx0" brushRef="#br0" timeOffset="103864.33">8334 13717 0,'0'-25'16,"-24"0"-16,24-49 31,0 49 1,0 0-17,-25 25 1,-25 50 15,25 0-15,25 123 15,0-123-31,50-1 31,-25-49-15,24-24-1,1-26 1,-50-24 0,-50-1 15,50 50-15,-24 1-1,24 148 16,24-75-15,1-49 0,50 50 15,-1-125-15,-74 26-1,0-1 1,-50 25-1,26 1 1,-1 48 0,-25 26-1,1 0 1,49 49 0,0-50-1,24 1 1,1-50-1,0 0 17,-25-50-17,0 1 1,0-1 0,-25 25-1,0 25 1,1 50-1,-1-25 1,25 0 0,0-1-1,25-48 17,-25-1-17,24-25 1,-24 25 15,-24 50-31,-26 0 16,25 25 15,25-1-15,-25 26-1,50-75 1,0 0-1,0 0 1,0 0 0,-25-25-1,24-25-15,-24-24 16,-24 49 0,-1 0-1,-25 50 1,1 74 15,24-49-15,25-25-1,25-25 1,-1 0 0,26-25-1,-25 0 1,0-49-1,-50 24 1,0 25 0,0 25-1,-24 50 1</inkml:trace>
  <inkml:trace contextRef="#ctx0" brushRef="#br0" timeOffset="111611.78">9922 12774 0,'0'25'78,"0"0"-63,25-25 1,-25 25 0,74 74 15,-74-74-31,25 24 16,0 51-1,0-76 1,-1 76-1,-24-75-15,25 24 16,-25 50-16,25 25 16,-25 124 15,25 50 0,0-174-15,-25-50-1,24 75 1,-24-74 0,25 74-1,0-100 1,0 75 0,0-49-1,-1 73 1,1-98-1,25 99 1,-25-50 0,-1 50-1,1 0 1,0 99 0,0-75 15,0 1-16,-1-75 1,-24-74 0,0 0-1</inkml:trace>
  <inkml:trace contextRef="#ctx0" brushRef="#br0" timeOffset="113771.65">10145 15379 0,'-25'0'15</inkml:trace>
  <inkml:trace contextRef="#ctx0" brushRef="#br0" timeOffset="116965.06">8086 13643 0,'0'24'62,"0"1"-31,-24 50-31,24 24 16,24 50 0,76-75 15,-26-74-15,-24-25-16,-1-24 15,1-26 1,-75 26 15,0-1-15,0 25-1,-49 75 1,49-1 0,0 125 15,50-124-16,25-50 17,24-25-32,-24 0 15,-1-99 17,-123 0-1,74 99-31,-74 50 15,-1 99 1,50-74 0,25 24 15,25-24-15,50-50-1,-1-50 1,-49 25-1,0-24 1,-25-51 0,-25 51-1,-25-1 1,1 50 0,24 50-1,0-1 1,25-24-1,0 0 1,25-50 15</inkml:trace>
  <inkml:trace contextRef="#ctx0" brushRef="#br0" timeOffset="117870.13">8409 13965 0,'0'-25'219</inkml:trace>
  <inkml:trace contextRef="#ctx0" brushRef="#br0" timeOffset="120154.37">21605 13072 0,'0'-25'93,"0"50"48,0 0-125,0 0-16,0 24 15,0 1-15,-25 272 31,0 348-15,0-174 15,1-173-15,-1 24-16,0-149 31,-49 447-15,49-372-1,25-198 1,0-1 15,-25-74 1,0-25-17,25 0-15,-25-24 16</inkml:trace>
  <inkml:trace contextRef="#ctx0" brushRef="#br0" timeOffset="121207.54">21580 14436 0,'0'-49'15,"0"24"17,-25 50 15,25 0-32,-25-1-15,25 26 16,-24 24 15,24-24-15,24-75 15,1 0-15,0-24-1,0 24 1,-25 0-16,0-24 15,-50 24 1,1 74 15,-1 26-15,50-50 0,25 24 15,-25-24-31,49-25 15,-24 0 1,0-50 15,-25 26-31,0-1 16,0-25-16,-25 50 31,0 50 0,25-25-15,0-1 0,25-24-1,0 0 1,0-24 0,0-1-16,-25-25 15,-25 1 1,0 24-1,-49 25 1,49 0 0</inkml:trace>
  <inkml:trace contextRef="#ctx0" brushRef="#br0" timeOffset="123804.95">8632 13940 0,'0'25'94,"25"0"-63,0 0-15,49-25 0,50 0-1,-50 0 1,-24 0-16,25 0 16,148 0-1,-74-25 1,24 25-1,174-25 17,199 0-1,-298 0-31,0 25 31,75 0-15,-100 0-1,-99 0 1,298-24 0,-149-1-1,-1 25 1,1 0 0,-50 0-1,1 0 1,148 25-1,-75-25 1,26 24 0,-50-24-1,0 25 1,49 0 15,-148-25-15,123 0-1,-173 0 1,149 0 0,99 0-1,-173 25 1,-1-25 0,-49 0-1,25 0 1,24 0-1,-49 25 1,-25-25 0,25 0-1,124 0 1,-50 0 0,-50 0 15,26 24-16,24-24 1,-74 0 0,-25 0-1,-25 0 1,0 25 0,50 0-1,-74 0 1,123 0-1,-99-25 1,125 24 15,-150-24-31,174 25 16,-99-25 0,74 25 15,-124-25-16,-24 0 1,-50 0 0,24 0-1,-24 0 1,25 0 0,-26 0-1,1 0 1</inkml:trace>
  <inkml:trace contextRef="#ctx0" brushRef="#br0" timeOffset="124333.74">20861 13767 0,'25'0'78,"-1"0"-78,1 24 16,-25 1-16,174 74 31,-50 1 0,25 48 0,-125-73-31,1-50 16,-25 49 15,0-49-31,-25 74 31,-24-49-31,-26 24 16,26-49 0,-50 49-1</inkml:trace>
  <inkml:trace contextRef="#ctx0" brushRef="#br0" timeOffset="128204.11">8533 14387 0,'-25'49'47,"0"-24"-32,0-25 204,1 25-203,-1-25-16,0 0 15,25 25 1,-25-25 15</inkml:trace>
  <inkml:trace contextRef="#ctx0" brushRef="#br0" timeOffset="130625.05">15553 12849 0,'0'-25'0,"0"0"32,-25 25-17,0 0 1,0 0-16,-24 50 31,-1-1-15,25 26-1,25-26 1,25 1 15,49-50 0,1-50-31,-50 50 16,24-99 15,-49 50-15,0 73 15,25 26-15,49 124-1,-24-25 1,-25-50 0,0 149-1,-50-174 1,-124 50 15,99-173-15,26-1-16,-1-74 15,50-50 1,24 75 0,26 0-1,49 0 1,-50 49 0,25 0-1,-74 26 16,0 48-15,-25 26 0,0 49-1,49-49 17</inkml:trace>
  <inkml:trace contextRef="#ctx0" brushRef="#br0" timeOffset="130765.28">16098 12725 0,'-25'0'0,"1"0"16,24 0 15</inkml:trace>
  <inkml:trace contextRef="#ctx0" brushRef="#br0" timeOffset="131072.15">16594 12551 0,'-49'0'15,"49"25"-15,0 149 32,25-50-17,-25-50 1,24 124 0,-24-73-1,0-76-15,0-24 16,-24 0-1,-1-50 1</inkml:trace>
  <inkml:trace contextRef="#ctx0" brushRef="#br0" timeOffset="131160.92">16421 13097 0,'0'-50'15,"25"50"-15,74-25 16</inkml:trace>
  <inkml:trace contextRef="#ctx0" brushRef="#br0" timeOffset="131806.68">17487 13047 0,'-25'0'16,"25"99"15,0 26 1,0-1-32,0 24 15,0 26 1,0-124 15,-24-174 0,-1-100-15,99-123 15,100 198 0,-124 149-15,24 75 0,-99-1-1,-49-24 17,-25-1-17,49-74 1,50 1 15</inkml:trace>
  <inkml:trace contextRef="#ctx0" brushRef="#br0" timeOffset="132430.26">18157 12898 0,'-99'50'0,"74"-25"16,25 99 15,50-75-15,-1-49 0,1 0-1,74-99 16,-50 25-15,-49 49 0,-25 0-16,0 50 15,0 49 17,25-24-17,74 0 1,25-50 15,-25-50-15,-49-49-1,-50 74 1,0-25 0,0 26-1,50 48 32,-26 26-47,26 24 16,-50-49-1,25 0-15,-25 25 16,-75-26 0,-24-24 15,25-49-31,24-26 31</inkml:trace>
  <inkml:trace contextRef="#ctx0" brushRef="#br0" timeOffset="132830.85">18901 12427 0,'25'-49'0,"49"247"63,-49-124-63,0-24 15,25 198 17,-50-223-17,0 24 1,0-98 15,0-100-15,99 75 31,-25 173-32,-74 50 16,-74-25 1,49-124-32</inkml:trace>
  <inkml:trace contextRef="#ctx0" brushRef="#br0" timeOffset="141584.45">21580 14511 0,'0'25'297</inkml:trace>
  <inkml:trace contextRef="#ctx0" brushRef="#br0" timeOffset="141669.09">21580 14536 0</inkml:trace>
  <inkml:trace contextRef="#ctx0" brushRef="#br0" timeOffset="145728.96">24457 14883 0,'0'25'188,"-24"-1"-173,24 1 1,-50 50-1,0 148 17,26-149-17,-26 150 1,25-100-16,25-25 16,-74 273 15,24 0 0,25-223-15,1 49-1,24-123-15,-25 24 32,25 149-17,0-174 1,0 174-1,0-74 1,0 0 0,0-26-1,0-24 1,0 0 0,0 75-1,-25-125 1,25 1-1,-25-50 1,25-50 15,0-74-15</inkml:trace>
  <inkml:trace contextRef="#ctx0" brushRef="#br0" timeOffset="150125.4">21630 14759 0,'0'25'141,"24"-1"-125,-24 1-1,25 0 1,0 0-1,-25 0 1,25-1-16,0 51 16,49-1-1,-24-49-15,198 223 47,-124-99-31,124 124-1,-149-124 1,25-25 0,-25 0-1,-74-50 1,149 149 15,-50-74-15,-75-99-16,75 99 31,-99-125-31,50 76 16,-26-26-1,1 0 1,24 1 15,-49-50-15,-25-1-1,0-48 64,0-1-79,0 0 15</inkml:trace>
  <inkml:trace contextRef="#ctx0" brushRef="#br0" timeOffset="150574.17">23292 17041 0,'24'0'31,"1"0"0,0 25-15,0-25-16,49 49 31,-49-24-15,0 0-16,24 0 15,-24 24 1,0-24-16,25 25 31,-26-50 0</inkml:trace>
  <inkml:trace contextRef="#ctx0" brushRef="#br0" timeOffset="150898.54">23664 16818 0,'-25'-25'0,"25"50"47,0 49-31,0 25 15,0-49-31,0 49 16,0-25 15,-25-24-15,25-25-16</inkml:trace>
  <inkml:trace contextRef="#ctx0" brushRef="#br0" timeOffset="152935.47">25177 15925 0,'0'-25'16,"-25"25"-1,25 49 16,25-24-31,-25 74 16,25 125 15,-1-175-15,-24-24-16,0-50 62,0-24-62,0-1 16,0-49 0,75-50-1,-50 99 1,49 50 15,-49 50-31,24 74 31,-24-50-15,-25-24 0,0-100 31,25-49-32,-25 50-15,50-125 16,-26 124-1,26-49 1,-25 198 15,-25 25-15,25-24 0,-25-51-16,0 1 15,24-25 1,26-50-1,24-50 1,51-98 0,-26 49-1,-25 0 1,-49 74 15,-50 50-15,0-25-1,25 1 1,-49 73 0,24 26-1,0 24 1,25 25 0,0-99-1,25-1 1,0-48-1,24-51 1,-24 1 0,0-1-1,0 26 17,-25 74-17,0 49 1,0 50-1,25-74 1,-1-50 0,1 0-1,25-75 1,-25-24 0,-1 0-1,-24 24 1,0 51-1,0 73 1,0 75 0,25-49 15,-25-26-15,25-49-1,0-25 1,0-24-1,-1-50 1,26 49 0,-25 50-1,-25 25 1,25 99 0,-25-75-1,0-24 1,24-25-1,26-99 17,0 25-17,-1-1 17,-49 100-17,25 25 1,-25 49-1,25-74-15,-25-1 16</inkml:trace>
  <inkml:trace contextRef="#ctx0" brushRef="#br0" timeOffset="153081.15">26417 15156 0,'-25'0'15,"50"0"-15,-75-25 16,26 25-16,-1 25 16</inkml:trace>
  <inkml:trace contextRef="#ctx0" brushRef="#br0" timeOffset="154188.06">24978 6846 0,'25'0'15,"25"0"16,-25-25-31,123 0 16,-73 25 0,74-24-1,24 24 1,125-25 0,-75 25 15,-124 0-16,-74 0-15,-50 0 16</inkml:trace>
  <inkml:trace contextRef="#ctx0" brushRef="#br0" timeOffset="154667.49">24705 7045 0,'-49'0'0,"24"0"16,199 0 15,148-25 0,-74 25-15,-124 0-16,223-25 16,150 0-1,-274 25 17,-149 0-17,-49 0 1,0 0-1,-50 0 95,-25 0-110,1 0 0,-1 0 15</inkml:trace>
  <inkml:trace contextRef="#ctx0" brushRef="#br0" timeOffset="164796.43">22721 14436 0,'25'-24'125,"0"24"-109,-25-25-1,49 25 1,1-50 0,74 0-1,50-24 1,-26 24 0,1 1-1,25-1 1,-75 25-1,149-24 1,50-26 0,223 26-1,-199-1 1,-198 50-16,124-25 31,75 25-15,-224 0-1,199 25 1,-150-25 15,-123 0-15,0 0 0,-50-25 30</inkml:trace>
  <inkml:trace contextRef="#ctx0" brushRef="#br0" timeOffset="165131.88">25921 13370 0,'0'0'0,"-50"-25"31,25 0-15,75 25 0,198 50 15,-149 49-16,1 124 17,-150 25-17,-49-99 17,0-75-17</inkml:trace>
  <inkml:trace contextRef="#ctx0" brushRef="#br0" timeOffset="166199.15">27707 13022 0,'0'25'78,"25"99"-62,24 124 15,-24-74-15,-25-100-16,0 50 31,0-99-31,0 0 15,0 0 17,-25-149-17,25 49 1,-25 1-16,1-75 16,24-74 15,0 99-16,0 49-15,74-24 32,0 124-1,-49 49-15,-74-24-1,24-25 1,-25 0-1,25-25 1,1-25 0</inkml:trace>
  <inkml:trace contextRef="#ctx0" brushRef="#br0" timeOffset="167185.6">28352 12948 0,'-25'0'0,"0"0"31,0 25 1,25 0-32,0-1 15,25 26 1,50-25-1,24-25 17,-25-50-1,-49 1-15,-25-1-1,0 25 1,25 75 15,74 49 0,-25-74-15,1 0 0,-26-25-1,51-124 16,-76 74-15,-24-49 0,25-124 15,-25 123-31,0 51 31,0-1-15,-25 125 15,25 24-15,0 25-1,0 25 1,25 24 15,0-98-15,0-26-1,0-49 1,0 0-16,24-25 16,1-49-1,-25-50 1,-1-25 0,1 25-1,-25 0 1,0 99-1,0 1 1,0 48 0,-25 76 15,25-1-15,25 25-1,0-25 1,0-25-1,-25-24 1</inkml:trace>
  <inkml:trace contextRef="#ctx0" brushRef="#br0" timeOffset="169328.47">30088 12353 0,'0'0'0,"0"-25"16,0 0-1,0 50 1,-50 124 15,26-75-31,24 75 31,0-25-31,0-25 16,0-49 15,-25-75 0,25 0-31,0-99 16,0-124 15,74-49-15,1 172 0,-26 76-1,51 24 1,-26 99-1,-74 51 17,-149 98-17,-49-74 1,173-125 0,-25 26-16,25-25 31,50 24-16,25-24 1,49 25 15,25-50-15,124 0 0,-99-25-1,-75-25 1,-24 1-1,-50-1 1,-25 1 0,-49 49-1,24 24 1,1 26 0,49 24-1,49 26 16,26-76-15,73 1 0,1-50-1,25 1 1,-50-51 0,-50 1-1,-74-1 1,-24 51-1,-76 24 1,1 49 0,25 1-1,-1-1 1,75-24 0,25 25 15,49-50-16,1 0 1,-26 0 0,-24 0-1,-25 49 1,-25 51 0,25-26-1,0-24 1,25-1-1,0-49 1,0-49 0,49-51-1,-49-24 1,25-24 0,-25 48 15,-1 26-16,-24 49 1,0 50 0,0 49-1,0 26 1,25-26 0,25-24-1,-25-26 1,-1-24-1,51-74 1,-50-25 0,24 0-1,-49 24 1,0 26 0,0 73 30,0 1-46,0 50 16,0-26 0,0 1-1,25-25 1,25-25 0,24-25-1,-24-25 1,-26-24-1,-24 24 1,-24 25 0,-51 25-1,50 50 1,1 24 15,24-24-15,24 0-1,26-1 1,74-49 0,-74-25-1,-1-24 1,-24-75 0,-25 0-1,-25 74 1,25 1-1,0 148 17,50 0-17,24 0 17,1 0-17,-50-74-15,-25 50 16,-50-51-1,-49-48 1,-1-26 0,76 0-16</inkml:trace>
  <inkml:trace contextRef="#ctx0" brushRef="#br0" timeOffset="169597.04">32271 12005 0,'0'-148'0,"0"73"32,0 75-17,0 25-15,0 25 16,174 520 31,-125-396-32,-24 49 17,-75-198-17</inkml:trace>
  <inkml:trace contextRef="#ctx0" brushRef="#br0" timeOffset="169698.46">32445 12526 0,'24'-148'15,"-24"98"-15,100 25 32</inkml:trace>
  <inkml:trace contextRef="#ctx0" brushRef="#br0" timeOffset="170143.65">29592 13444 0,'0'-25'15,"74"1"1,50-1 0,100 25 15,-1 0-15,-198 0-1</inkml:trace>
  <inkml:trace contextRef="#ctx0" brushRef="#br0" timeOffset="170297.91">29567 13717 0,'-74'25'15,"173"-50"1,75 0-1</inkml:trace>
  <inkml:trace contextRef="#ctx0" brushRef="#br0" timeOffset="171180.81">29096 14734 0,'0'0'0,"0"-25"0,-50 25 31,1 124 16,24 0-32,25-49 1,-25-26 0,25-74 15,-50-74-15,75-198 15,149-26 0,-124 273-15,49 75-1,-25 149 17,-24 49-17,-25-148 16,-25-26-15</inkml:trace>
  <inkml:trace contextRef="#ctx0" brushRef="#br0" timeOffset="171373.53">28972 14808 0,'-50'-24'0,"75"-1"15,99 0 17,0 25-17</inkml:trace>
  <inkml:trace contextRef="#ctx0" brushRef="#br0" timeOffset="171748.65">29493 14734 0,'0'124'16,"-50"124"15,50-174-15,-25 75-16,-24 25 31,49-149-31,0-50 31,0-149-15,25-74 15,24 99-15,-49 75 0,149-50-1,-124 149 1,0 0-1,-1 74 1,1-25 0,-50 1 15,-24-75-15,24 0-1</inkml:trace>
  <inkml:trace contextRef="#ctx0" brushRef="#br0" timeOffset="172251.86">29840 14808 0,'0'25'0,"0"0"0,-25 25 16,0 98 15,25 26-15,0-100-1,-24 26 17,24-125-17,0-99 16,0 74-31,24-148 32,-24 123-17,50-24 1,49 25 15,-49 123-15,-50 75-1,-50-74 1,1-50 15,24 0-31,-25 0 0,25-25 16,-24 0 0</inkml:trace>
  <inkml:trace contextRef="#ctx0" brushRef="#br0" timeOffset="172906.57">30014 14660 0,'0'-25'15,"0"0"-15,24 25 31,-24 25-15,50 0 0,-25-1-16,49 51 15,26 123 17,-76-148-17,-24-25-15,0 49 31,-74-99-15,49-74 15,75-50-15,99 25 15,-50 75-15,-50 24-1,-24 50 1,-50 99 15,25-25-15,50-25 15,-25-49-15,49-25-1,-24 0 1,-1-50 0,1 1-1,-100-50 1,-49 49 0,-25 25-1,0 25 1,99 25-1</inkml:trace>
  <inkml:trace contextRef="#ctx0" brushRef="#br0" timeOffset="173237.02">30956 14858 0,'0'0'0,"25"0"0,0 0 16,0 0 15,24 50-31,-24-1 16,0-24-16,49 99 31,-24-50 0,-50-49-31,0-74 31,0-26-15,0 26-16,25-75 16,49 0 15,-24 0-15</inkml:trace>
  <inkml:trace contextRef="#ctx0" brushRef="#br0" timeOffset="173993.38">31651 14883 0,'0'49'16,"0"-24"-16,25-25 15,-1 0-15,1 0 16,25-25 15,-50 1-31,0-26 16,-25 25-16,-49 50 31,24 0-15,-24 49-1,49-24 1,25-1-1,25-24 17,24-50-17,-49 1-15,50-1 32,-25 0-32,-25 50 31,24 0-31,-24 24 15,25-24 17,0-25-17,49-50 1,-49-24 0,25-100-1,-25-173 1,-25 49-1,0 174 1,-25-99 15,0 223-31,25 25 16,-74 173 0,49-24-1,25 25 1,25 98 15,-1-198-31,26 149 31,-25-148-15,24-76 0</inkml:trace>
  <inkml:trace contextRef="#ctx0" brushRef="#br0" timeOffset="174150.68">32296 14883 0,'-25'-25'0,"0"25"15,-25 0 17,26-25-17</inkml:trace>
  <inkml:trace contextRef="#ctx0" brushRef="#br0" timeOffset="174759.7">29468 13593 0,'-25'-25'31,"25"0"-15,25 1-1,0-1 1,24 25-1,1-25-15,198 0 16,-50 0 0,-49 25-1,-74 0 17,-100 25-17</inkml:trace>
  <inkml:trace contextRef="#ctx0" brushRef="#br0" timeOffset="174949.42">29493 14015 0,'74'0'16,"25"0"-1,50 0 1,-74 0 0</inkml:trace>
  <inkml:trace contextRef="#ctx0" brushRef="#br0" timeOffset="179023.91">30187 15875 0,'-25'-25'15,"25"0"-15,50 1 31,-25 24-31,99-25 16,124 0 15,25 25-15,-100 0 15,-123 0-15</inkml:trace>
  <inkml:trace contextRef="#ctx0" brushRef="#br0" timeOffset="179292.27">30038 16073 0,'-24'50'0,"98"-25"31,0-25-31,249 25 16,-25-1 15,-224-48-16</inkml:trace>
  <inkml:trace contextRef="#ctx0" brushRef="#br0" timeOffset="182231.32">21654 14536 0,'0'24'172,"-24"1"-157,24 0 1,0 0-1,0 0 17,24-25-1,-24-25 0,0 0-31,0-25 31,0 26-15,-24 24 0,-1 0-16,0 24 15,25 1 1,0 0-16,0 0 31,0 0-31,25-25 31,24 0-15,-24 0 0,0-50-1,-25 0 1,0 1 0,-25 49-1,0 0 1,1 49 15,-1 1-31,25 0 16,0-1 15,74-49 0,-49-25-15,-25 1-1,25-26 1,-25 25-16,-25-24 16,0 49-1,-24 0 1,-1 74 0,50-24-1,0-1 1,0-24-1,50-25 17,-26-25-17,26 25 1,-50-49 0,0-26-1,-25 50 1,0 25-1,1 0 1,24 50 0,0-25-1,0 0 1,24-25 0,1 0-1,0-25 1,-25 0 15,0 0 0</inkml:trace>
  <inkml:trace contextRef="#ctx0" brushRef="#br0" timeOffset="183895.98">21704 14585 0,'0'25'547,"0"0"-516,0 0-31,0-1 32,0 1-32,0 0 15,0 0 1,25 24-1,0-24 1,0 25 0,-1-1-1,1-24 1,0 25-16,0-1 16,24 26-1,26-1 16,-26-24-15,1-1 0,0 1-1,-26 0 1,26 49 0,0-25-1,49 75 1,-25-74-1,1 49 1,-1-25 0,-24-25-1,24 25 1,1 25 0,49 25 15,-25-25-16,-50-49 1,1-26 0,0 1-1,49 24 1,-50-24 0,26 24-1,-26-49 1,-24 0-1,0 0 1,25 24 0,-1-24-1,1 25 17,-25-25-17,-1-1 1,1 1-1,0 0 1,25 0 0,-26 0-1,51-1 1,-25 1 0,-1-25-1,1 50 1,-1-50-1,-24 25 1,0-25 15,0 24-15,0 1 0,-1-25-1,26 0 1,-50 25 15,25-25 16,-25-25-31,0 0-1,-25 1 1</inkml:trace>
  <inkml:trace contextRef="#ctx0" brushRef="#br0" timeOffset="184676">23688 17438 0,'25'0'110,"-25"24"-95,25 1 1,74 25 15,25 49 0,-74-49-15,-25-50 0,0 0 15,-25-25 16,24-74-16,-24 24-15,25 26-16,-25 24 15,0-50 1,0 1 15,0 49-15</inkml:trace>
  <inkml:trace contextRef="#ctx0" brushRef="#br0" timeOffset="185936.32">24085 17512 0,'25'0'0,"-25"-25"47,-25 25-32,-49 50 17,49-25-17,-24 0-15,-26 123 32,75-24-17,25-74 16,49-50-15,75-25 15,-124-24-15,0-51 0,-50 51-1,0 24 1,-99 25 15,75 74-15,24 1-1,25-26 17,49 1-17,1-50-15,-25 0 16,74-99 15,-99 24-15,0 26-1,-50 49 1,-24 49 0,24-24 15,50 50-16,0-1 1,25-49 0,25 0-1,-25-25 1,-1-50 0,1 25-1,-25-24 1,-49-1-1,24 50 1,-25 50 0,1 24 15,49-24-15,0-1-1,24-49 1,51-25-1,-1-24 1,-24-26 0,-50-49-1,-25 100 1,0-1 0,-49 74-1,49-24 1,25 0-1,0 25 1,25-26 0,24-48-1,1-1 1,-25-50 15,-50 51-15,0 24-1,-24 0 1,24 0-16</inkml:trace>
  <inkml:trace contextRef="#ctx0" brushRef="#br0" timeOffset="194236.13">8483 16148 0,'-25'25'62,"1"74"-30,-200 199-1,100-174-16,50-75-15,-75 50 32,99-99-17,1-49 17,49-26-1,25 26-16,148 24 17,-73 25-32,247 50 15,-124 24 1,-124-24 0</inkml:trace>
  <inkml:trace contextRef="#ctx0" brushRef="#br0" timeOffset="208437">17537 8409 0</inkml:trace>
  <inkml:trace contextRef="#ctx0" brushRef="#br0" timeOffset="208778.59">17537 8409 0</inkml:trace>
  <inkml:trace contextRef="#ctx0" brushRef="#br0" timeOffset="208863.17">17512 8409 0,'0'0'16</inkml:trace>
  <inkml:trace contextRef="#ctx0" brushRef="#br0" timeOffset="209299.85">17512 8409 0</inkml:trace>
  <inkml:trace contextRef="#ctx0" brushRef="#br0" timeOffset="209680.44">17512 8409 0</inkml:trace>
  <inkml:trace contextRef="#ctx0" brushRef="#br0" timeOffset="209890.76">17512 8409 0,'0'25'141,"-25"-1"-141,0-24 15</inkml:trace>
  <inkml:trace contextRef="#ctx0" brushRef="#br0" timeOffset="212585.17">17686 11162 0,'49'0'140,"1"0"-124,0 0-1,24 0-15,25 0 0,100 0 16,-1 0 0,-74 0-1</inkml:trace>
  <inkml:trace contextRef="#ctx0" brushRef="#br0" timeOffset="212809.74">17785 11361 0,'99'-25'31,"-49"25"-31,99 0 16</inkml:trace>
  <inkml:trace contextRef="#ctx0" brushRef="#br0" timeOffset="-209196.61">8235 13767 0,'0'-25'125,"0"50"79,0 24-189,25-24 1,0 0-1,0 0 1,-25-1 0,24-24 15,-24-24-15,-24-1 15,-1-25-16,0 50 1,0-25 0,0 50-1,-24 50 1,24-1 0,25-49-1,0 0 1,74-1-1,-49-24 1,0 0 0,0-24-1,-25-1 1,-50-50 15,25 51-15,-49 24-1,24 0 1,1 49 0,24 1-1,25 24 1,25-49 0,24-25-1,26 0 1,-26 0-1,1-25 1,-50 0 0,0-49-16,-25 24 31,0 1-31,-49-1 31,24 50-15,1 25-1,24 25 1,25-1 0,25-24-1,24 25 1,1-50 0,0-25-1,-26 0 1,-24-25-1,-24 1 1,-1-1 0,25 1 15,-25 73-15,-25 26-1,26 24 1,24 26-1,24-26 1,51-24 0,-1-50-1,-49 0 1,25-25 0,-50-25-1,-25-49 1,-25 49-1,50 1 1,-25 49 0,-24 49 15,24 26-15,25-26-1,25 1 1,49-50-1,-24 0 1,-25-25 0,24-24-1,-74-1 1,1-24 0,-1 49-1,0 25 1,0 25 15,25 24-31,0 1 31,0-1-15,0-24 0,25 0-1,-25-50 16,0 0-15,-25 25 0,25-24-1,0 48 313,-25-24-312</inkml:trace>
  <inkml:trace contextRef="#ctx0" brushRef="#br0" timeOffset="-207735.59">8533 14089 0,'-25'0'0,"25"25"1000,0 0-984,0-1 0,0 1-1</inkml:trace>
  <inkml:trace contextRef="#ctx0" brushRef="#br0" timeOffset="-205641.48">8706 14114 0</inkml:trace>
  <inkml:trace contextRef="#ctx0" brushRef="#br0" timeOffset="-205459.35">8706 14114 0</inkml:trace>
  <inkml:trace contextRef="#ctx0" brushRef="#br0" timeOffset="-202372.32">21580 14387 0</inkml:trace>
  <inkml:trace contextRef="#ctx0" brushRef="#br0" timeOffset="-199147.73">21580 14412 0,'0'0'16,"25"0"15,0 0-15,-25-25 15,-25-25 0,0 50-15,25-25-16,-25 25 31,25 25-31,-25-25 16,1 75 0,-1 24 15,50-50-16,-25-24 1,74-25 15,-74-25-31,25 25 16,0-74 0,-50 0 15,-25 49-16,25 25 17,1 49-17,24-24 1,0 0 0,24 0-16,1 0 15,25-25 1,-1-25 15,-49-25-15,0 1-1,-24-1 1,-1 50 0,0 25-1,-25 0 1,26-1-1,24 1 1,24 25 0,1-25-1,0-25 1,0-25 31,-25 0-32,-25 0 1,0 25 15,25 25 16,0 0-47,0 0 16,25-25-1,0 0 1,0-25 0,-25 0-1,0 0 1,0-49 0,-50 24-1,25 25 16,-24 50-15,-1 0 0,50 0-16,-25 24 15,25 1 1,25-25 0,0 0-1,74-25 1,-49-25-1,-26 0 1,-24-25 0,0-74-1,-24 75 1,-1 24 15,-25 25-15,25 49-1,1 1 1,24 0 0,0-25-1,24-1 1,1-24 0,0 0-1,0-49 1,-25-26-1,0 26 1,-25 24 0,0 0-1,-24 75 17,24 24-17,0-24 1,25 24-1,25-49 1,0-25 0,-1 0 15,-24-25-31,0 0 16,-24 1 77,24 48 1392,-25-24-1485,0 25 15</inkml:trace>
  <inkml:trace contextRef="#ctx0" brushRef="#br0" timeOffset="-195042.71">21555 14560 0</inkml:trace>
  <inkml:trace contextRef="#ctx0" brushRef="#br0" timeOffset="-194825.21">21555 14560 0</inkml:trace>
  <inkml:trace contextRef="#ctx0" brushRef="#br0" timeOffset="-194568.06">21555 14560 0,'-25'0'172</inkml:trace>
  <inkml:trace contextRef="#ctx0" brushRef="#br0" timeOffset="-192814.48">29542 13320 0,'0'-25'0,"25"25"234,0 0-218,0 0-16,74 0 31,-25 0-15,1 0-1,-1 0 1,-49 0 0,0 0-1,-50 0 16,0 25-15</inkml:trace>
  <inkml:trace contextRef="#ctx0" brushRef="#br0" timeOffset="-191378.69">29245 13543 0,'0'0'0,"25"0"16,24 0 15,1-24-31,74-1 16,173 0-1,-73 0 17,-100 25-1,-100 0-15,-24-25 30,-24 25 1017,-1 0-1063,-25 0 16</inkml:trace>
  <inkml:trace contextRef="#ctx0" brushRef="#br0" timeOffset="-188721.17">24011 17735 0,'0'-24'16,"0"-1"15,0 0 0,0 0-15,0 50 31,0 0-32,0 74 16,0-74-15,0 0-16,25-25 16,0 0 15,24-50-15,-49-49 15,0 49-16,-25 25 17,1 25-17,-1 25-15,0 25 16,-25-25 0,50 49-1,0-49 1,25 0-1,0-25-15,25 0 16,-26-25 0,26 0-1,-50-25 1,0-49 0,0 50-1,-25-1 1,0 50-1,1 25 1,24 0 0,0-1-1,0 1-15,24 25 16,1-25 0,25-25 15,-25 0-16,-25-25 1,0-25 0,-25 1-1,-25 24 1,1 50 0,24-1-1,25 51 1,0-26-1,25-49 17,-1 0-17,1 0-15,0 0 16,-25-49 0,-25 49 30,0 0-30,25 25 0,25-25 62</inkml:trace>
  <inkml:trace contextRef="#ctx0" brushRef="#br0" timeOffset="-188535.2">24110 17711 0</inkml:trace>
  <inkml:trace contextRef="#ctx0" brushRef="#br0" timeOffset="-187548.74">24110 17711 0,'0'-25'47,"-25"25"828,1 0-859</inkml:trace>
  <inkml:trace contextRef="#ctx0" brushRef="#br0" timeOffset="-158132.65">29121 13618 0</inkml:trace>
  <inkml:trace contextRef="#ctx0" brushRef="#br0" timeOffset="-157414.78">29121 13618 0,'-25'25'266,"25"-1"-219,25-24 93,0 0-140,-1 0 16,26 0 0,74 0-1,-74 0-15,-1 0 16,125 0-1,-75 0 1,-74 0 0,24 0-1,-73 0 95,-1 25-110</inkml:trace>
  <inkml:trace contextRef="#ctx0" brushRef="#br0" timeOffset="-156707.31">29294 14064 0,'0'-25'15,"25"25"48,0 0-48,25 0-15,98 0 32,-73-24-32,-1 24 15,125 0 1,-1-25 15,-148 25-31,-26 0 16,1 0 15,-50 0 32,-24-25-48</inkml:trace>
  <inkml:trace contextRef="#ctx0" brushRef="#br0" timeOffset="-155973.56">29691 13965 0,'-25'0'47</inkml:trace>
  <inkml:trace contextRef="#ctx0" brushRef="#br0" timeOffset="-155650.24">29642 14015 0</inkml:trace>
  <inkml:trace contextRef="#ctx0" brushRef="#br0" timeOffset="-155478.58">29642 14139 0,'-25'0'15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DE0B-2B4A-586A-2B01-63F15F2F0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17C2E-5B74-A859-F8B8-BFC54A6F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95E0-F955-7A6B-DBC3-9062975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C04C-6445-2A16-7F1D-A83BFDDE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D9E4-EFFD-23C0-0F7E-10061722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3A34-8F86-3CF6-23BB-F83C2032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11557-641D-6574-F576-0AB7F728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2475-1829-39ED-0D4C-BBF46C2D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F7582-7377-B18C-53DA-71EC4CE3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D061-14C5-EBC5-1A71-071BA851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7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0FEA6-B4C8-A9E9-912A-CC86C46ED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712AC-0641-1CA8-0460-712EAED0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58E2-AAA9-13EE-6202-AD7E7372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265A-7E55-366B-DDDC-34BF9D22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555A-258C-6794-F514-6D6AA3E2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738A-1466-1B32-5069-A1E1291C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6EC0-D8F9-165F-1E67-93D24CA5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631D-A94B-C096-BE74-20CF81D8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1CD6-AE5F-C5B0-4F70-BDB54AA7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0D11-D277-6E8B-991B-209650EB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3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59E6-A053-40E9-BB76-D29AE4A2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87B0-2539-26E8-29F8-92377F72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D37A-3912-48D4-87BF-30AC3633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36AA-C609-18A9-BB78-A28FCC33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5B51-2CB1-A7D1-A265-04FE7676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1FAD-4753-F5C5-2C75-FFAA119B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A5A8-460A-6FF6-5E14-CA22DD94F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0D1C2-6AB6-275E-2836-E9339C9E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EA53-98BA-B7F7-C913-7E69E1CE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75E7C-277B-910D-47C2-B6ADABE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2A074-F85F-4272-09E2-04F13D03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DB77-D937-DE92-CBC2-48FAD8F3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81391-0FE1-4C7F-6731-D0257BFD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5A7F5-EDFA-FB4B-028A-5CD90F8D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EE52-8749-1971-9E38-EAE13A79E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8BB21-D003-32C6-0EAE-18AAA0763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AA992-2928-A8C8-A35D-8B4A6C7D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3BC7F-0C60-361D-4E88-513F0196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76C53-D6DA-15CB-936E-8338242D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84CC-BF05-1985-CB1F-CC8665BB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C8DCC-C320-D3DD-812B-7D365A9E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4B026-AB77-0E97-CFE6-6B7DA537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3C000-FA6F-743C-2CA8-2E7DAA38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8C685-F0D4-DC4A-68B6-33FAF6BD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7182A-3DD4-02F9-C5A8-6981DB2E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E1AED-741E-7908-C055-956B83CE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4239-A482-E931-ECDA-4A025CF7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6A99-D9BF-27A6-F2CE-144B854E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B9CDD-F37A-E93D-25BD-F5D6803F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A3B1D-4D9F-934F-E384-116FBE5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7168-8DA2-A0F1-5E3B-27BA3C34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4346-BB82-077A-B8A8-C730216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8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C636-1AA7-A764-AFBB-1F33A0F3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74656-9BFC-6576-86B4-050CB0FD2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B163F-BA4D-4F52-E7BF-FC956D09F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94D4-27C6-BC47-3986-03956E92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A9AE-ABC8-19A1-694B-A831CFC2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39A4-4A03-211B-83DB-B074029D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8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5FAE7-F2CA-A6D3-C96A-8B89B237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21C8-C2F3-C281-EF1B-431F06F6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A42A-2A64-D7D9-3897-34BDCB509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3B1B-3681-4878-A228-6B4CCA2F188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59CC-00C1-8B2C-8501-6311F9862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47E0D-1446-9917-DA8D-4B54DA2A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4FE8-74AD-49C3-9CBC-D03461C1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1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8AA3F9-A751-2328-9547-997CBCB8707F}"/>
                  </a:ext>
                </a:extLst>
              </p14:cNvPr>
              <p14:cNvContentPartPr/>
              <p14:nvPr/>
            </p14:nvContentPartPr>
            <p14:xfrm>
              <a:off x="1500120" y="294840"/>
              <a:ext cx="9501480" cy="615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8AA3F9-A751-2328-9547-997CBCB87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760" y="285480"/>
                <a:ext cx="9520200" cy="61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BC11D8-1C86-B2A6-57EB-9138DA225ABA}"/>
                  </a:ext>
                </a:extLst>
              </p14:cNvPr>
              <p14:cNvContentPartPr/>
              <p14:nvPr/>
            </p14:nvContentPartPr>
            <p14:xfrm>
              <a:off x="2571840" y="3116520"/>
              <a:ext cx="8331840" cy="373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BC11D8-1C86-B2A6-57EB-9138DA225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2480" y="3107160"/>
                <a:ext cx="8350560" cy="37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61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F638CE-340D-B6E2-7A69-FB11124F7498}"/>
                  </a:ext>
                </a:extLst>
              </p14:cNvPr>
              <p14:cNvContentPartPr/>
              <p14:nvPr/>
            </p14:nvContentPartPr>
            <p14:xfrm>
              <a:off x="2768040" y="500040"/>
              <a:ext cx="8715960" cy="58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F638CE-340D-B6E2-7A69-FB11124F7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8680" y="490680"/>
                <a:ext cx="8734680" cy="58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3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895D5-0AE5-C9C1-EE00-B26DDFE05034}"/>
                  </a:ext>
                </a:extLst>
              </p14:cNvPr>
              <p14:cNvContentPartPr/>
              <p14:nvPr/>
            </p14:nvContentPartPr>
            <p14:xfrm>
              <a:off x="3223440" y="428760"/>
              <a:ext cx="3929760" cy="54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895D5-0AE5-C9C1-EE00-B26DDFE05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080" y="419400"/>
                <a:ext cx="3948480" cy="54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16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024E76-6543-6897-15AA-1C2C9CE32298}"/>
                  </a:ext>
                </a:extLst>
              </p14:cNvPr>
              <p14:cNvContentPartPr/>
              <p14:nvPr/>
            </p14:nvContentPartPr>
            <p14:xfrm>
              <a:off x="1330560" y="982440"/>
              <a:ext cx="10394640" cy="576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024E76-6543-6897-15AA-1C2C9CE322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0" y="973080"/>
                <a:ext cx="1041336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99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</dc:creator>
  <cp:lastModifiedBy>Anand R</cp:lastModifiedBy>
  <cp:revision>1</cp:revision>
  <dcterms:created xsi:type="dcterms:W3CDTF">2024-05-14T14:35:09Z</dcterms:created>
  <dcterms:modified xsi:type="dcterms:W3CDTF">2024-05-14T14:49:49Z</dcterms:modified>
</cp:coreProperties>
</file>