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0" r:id="rId1"/>
  </p:sldMasterIdLst>
  <p:notesMasterIdLst>
    <p:notesMasterId r:id="rId19"/>
  </p:notesMasterIdLst>
  <p:sldIdLst>
    <p:sldId id="256" r:id="rId2"/>
    <p:sldId id="257" r:id="rId3"/>
    <p:sldId id="258" r:id="rId4"/>
    <p:sldId id="270" r:id="rId5"/>
    <p:sldId id="259" r:id="rId6"/>
    <p:sldId id="260" r:id="rId7"/>
    <p:sldId id="271" r:id="rId8"/>
    <p:sldId id="265" r:id="rId9"/>
    <p:sldId id="273" r:id="rId10"/>
    <p:sldId id="277" r:id="rId11"/>
    <p:sldId id="268" r:id="rId12"/>
    <p:sldId id="262" r:id="rId13"/>
    <p:sldId id="276" r:id="rId14"/>
    <p:sldId id="279" r:id="rId15"/>
    <p:sldId id="274" r:id="rId16"/>
    <p:sldId id="275"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42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1CA3C3-DA72-4C12-2E05-0C66C191F028}" v="5" dt="2024-05-01T00:19:40.559"/>
    <p1510:client id="{4FF21920-F0FC-CEF1-976B-73502C33A38B}" v="2" dt="2024-05-02T22:25:35.552"/>
    <p1510:client id="{68C9998F-A243-E13A-8D14-1E0F3F49E114}" v="40" dt="2024-05-01T17:10:22.069"/>
    <p1510:client id="{706BD525-6727-FDDE-5304-F9E1019382C6}" v="24" dt="2024-04-30T23:49:53.038"/>
    <p1510:client id="{9DC2F701-A480-04A0-066A-ED36EA34DE99}" v="87" dt="2024-05-01T00:09:16.027"/>
    <p1510:client id="{A8922802-419E-4C72-B68F-93A4FC6F1B22}" v="66" dt="2024-05-01T00:01:07.513"/>
    <p1510:client id="{BCEF9CAE-327A-6AEB-0275-B6C692E6B6ED}" v="138" dt="2024-05-02T01:52:08.881"/>
    <p1510:client id="{E9746F69-A98F-15C0-D429-FF985F2AAD8B}" v="5" dt="2024-05-02T23:35:02.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7"/>
  </p:normalViewPr>
  <p:slideViewPr>
    <p:cSldViewPr snapToGrid="0">
      <p:cViewPr varScale="1">
        <p:scale>
          <a:sx n="90" d="100"/>
          <a:sy n="90" d="100"/>
        </p:scale>
        <p:origin x="23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3.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45.png"/><Relationship Id="rId7" Type="http://schemas.openxmlformats.org/officeDocument/2006/relationships/image" Target="../media/image37.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ata6.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45.png"/><Relationship Id="rId7" Type="http://schemas.openxmlformats.org/officeDocument/2006/relationships/image" Target="../media/image37.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svg"/><Relationship Id="rId1" Type="http://schemas.openxmlformats.org/officeDocument/2006/relationships/image" Target="../media/image65.png"/><Relationship Id="rId6" Type="http://schemas.openxmlformats.org/officeDocument/2006/relationships/image" Target="../media/image70.svg"/><Relationship Id="rId5" Type="http://schemas.openxmlformats.org/officeDocument/2006/relationships/image" Target="../media/image69.png"/><Relationship Id="rId4" Type="http://schemas.openxmlformats.org/officeDocument/2006/relationships/image" Target="../media/image6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EBD350-F877-4C85-AEE3-6FD0B53E5503}"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D35606D-0ACB-43F9-BA42-CD4109A1662D}">
      <dgm:prSet/>
      <dgm:spPr/>
      <dgm:t>
        <a:bodyPr/>
        <a:lstStyle/>
        <a:p>
          <a:pPr>
            <a:lnSpc>
              <a:spcPct val="100000"/>
            </a:lnSpc>
          </a:pPr>
          <a:r>
            <a:rPr lang="en-US">
              <a:solidFill>
                <a:srgbClr val="ECECEC"/>
              </a:solidFill>
            </a:rPr>
            <a:t>Manage Our Relationships</a:t>
          </a:r>
        </a:p>
      </dgm:t>
    </dgm:pt>
    <dgm:pt modelId="{168C3686-2B8C-44AB-9D4D-ED4B8C3088DE}" type="parTrans" cxnId="{C494F4C4-BF8C-4B73-9506-32BE7000BFDF}">
      <dgm:prSet/>
      <dgm:spPr/>
      <dgm:t>
        <a:bodyPr/>
        <a:lstStyle/>
        <a:p>
          <a:endParaRPr lang="en-US"/>
        </a:p>
      </dgm:t>
    </dgm:pt>
    <dgm:pt modelId="{817408CD-AC5C-4083-A941-FB1F31B57439}" type="sibTrans" cxnId="{C494F4C4-BF8C-4B73-9506-32BE7000BFDF}">
      <dgm:prSet phldrT="01" phldr="0"/>
      <dgm:spPr/>
      <dgm:t>
        <a:bodyPr/>
        <a:lstStyle/>
        <a:p>
          <a:pPr>
            <a:lnSpc>
              <a:spcPct val="100000"/>
            </a:lnSpc>
          </a:pPr>
          <a:endParaRPr lang="en-US"/>
        </a:p>
      </dgm:t>
    </dgm:pt>
    <dgm:pt modelId="{C1341A8B-8FB4-4C0E-AC5A-1D1122D20085}">
      <dgm:prSet/>
      <dgm:spPr/>
      <dgm:t>
        <a:bodyPr/>
        <a:lstStyle/>
        <a:p>
          <a:pPr>
            <a:lnSpc>
              <a:spcPct val="100000"/>
            </a:lnSpc>
          </a:pPr>
          <a:r>
            <a:rPr lang="en-US">
              <a:solidFill>
                <a:srgbClr val="ECECEC"/>
              </a:solidFill>
            </a:rPr>
            <a:t>Have Personalized, Crafted Messages with the Help of AI</a:t>
          </a:r>
        </a:p>
      </dgm:t>
    </dgm:pt>
    <dgm:pt modelId="{05BD9B34-885B-4B82-A2E8-01EB5C51EEE2}" type="parTrans" cxnId="{5A864939-F1BC-4DA5-9291-CB65164DC827}">
      <dgm:prSet/>
      <dgm:spPr/>
      <dgm:t>
        <a:bodyPr/>
        <a:lstStyle/>
        <a:p>
          <a:endParaRPr lang="en-US"/>
        </a:p>
      </dgm:t>
    </dgm:pt>
    <dgm:pt modelId="{57918EDF-CDBB-421C-859F-C0A04FF48C1C}" type="sibTrans" cxnId="{5A864939-F1BC-4DA5-9291-CB65164DC827}">
      <dgm:prSet phldrT="02" phldr="0"/>
      <dgm:spPr/>
      <dgm:t>
        <a:bodyPr/>
        <a:lstStyle/>
        <a:p>
          <a:pPr>
            <a:lnSpc>
              <a:spcPct val="100000"/>
            </a:lnSpc>
          </a:pPr>
          <a:endParaRPr lang="en-US"/>
        </a:p>
      </dgm:t>
    </dgm:pt>
    <dgm:pt modelId="{8DAAB2B8-CC56-4FA2-9D8C-3BD46033491D}">
      <dgm:prSet/>
      <dgm:spPr/>
      <dgm:t>
        <a:bodyPr/>
        <a:lstStyle/>
        <a:p>
          <a:pPr>
            <a:lnSpc>
              <a:spcPct val="100000"/>
            </a:lnSpc>
          </a:pPr>
          <a:r>
            <a:rPr lang="en-US">
              <a:solidFill>
                <a:srgbClr val="ECECEC"/>
              </a:solidFill>
            </a:rPr>
            <a:t>Maximize Opportunities and Relationships</a:t>
          </a:r>
        </a:p>
      </dgm:t>
    </dgm:pt>
    <dgm:pt modelId="{17760B26-D7A2-4A8C-8C74-0587E8899D56}" type="parTrans" cxnId="{894E1973-EC05-4E40-9161-752B0180F0F9}">
      <dgm:prSet/>
      <dgm:spPr/>
      <dgm:t>
        <a:bodyPr/>
        <a:lstStyle/>
        <a:p>
          <a:endParaRPr lang="en-US"/>
        </a:p>
      </dgm:t>
    </dgm:pt>
    <dgm:pt modelId="{3BC3CBD5-A684-4799-9583-6DB15518967B}" type="sibTrans" cxnId="{894E1973-EC05-4E40-9161-752B0180F0F9}">
      <dgm:prSet phldrT="03" phldr="0"/>
      <dgm:spPr/>
      <dgm:t>
        <a:bodyPr/>
        <a:lstStyle/>
        <a:p>
          <a:pPr>
            <a:lnSpc>
              <a:spcPct val="100000"/>
            </a:lnSpc>
          </a:pPr>
          <a:endParaRPr lang="en-US"/>
        </a:p>
      </dgm:t>
    </dgm:pt>
    <dgm:pt modelId="{A7C95872-FA04-4430-BF75-342B7A1817D8}">
      <dgm:prSet/>
      <dgm:spPr/>
      <dgm:t>
        <a:bodyPr/>
        <a:lstStyle/>
        <a:p>
          <a:pPr>
            <a:lnSpc>
              <a:spcPct val="100000"/>
            </a:lnSpc>
          </a:pPr>
          <a:r>
            <a:rPr lang="en-US">
              <a:solidFill>
                <a:srgbClr val="ECECEC"/>
              </a:solidFill>
            </a:rPr>
            <a:t>Build Stronger Connections</a:t>
          </a:r>
        </a:p>
      </dgm:t>
    </dgm:pt>
    <dgm:pt modelId="{E993BE49-C9E3-4409-97F3-6A5593E5B4A8}" type="parTrans" cxnId="{CC02BCD8-3E1E-43D7-91EB-48F84B5ECCC3}">
      <dgm:prSet/>
      <dgm:spPr/>
      <dgm:t>
        <a:bodyPr/>
        <a:lstStyle/>
        <a:p>
          <a:endParaRPr lang="en-US"/>
        </a:p>
      </dgm:t>
    </dgm:pt>
    <dgm:pt modelId="{97466C5C-8F96-491C-A20A-3AA9CFBEE487}" type="sibTrans" cxnId="{CC02BCD8-3E1E-43D7-91EB-48F84B5ECCC3}">
      <dgm:prSet phldrT="04" phldr="0"/>
      <dgm:spPr/>
      <dgm:t>
        <a:bodyPr/>
        <a:lstStyle/>
        <a:p>
          <a:pPr>
            <a:lnSpc>
              <a:spcPct val="100000"/>
            </a:lnSpc>
          </a:pPr>
          <a:endParaRPr lang="en-US"/>
        </a:p>
      </dgm:t>
    </dgm:pt>
    <dgm:pt modelId="{0DBCFA61-177F-4627-9411-9E53A2E72328}">
      <dgm:prSet/>
      <dgm:spPr/>
      <dgm:t>
        <a:bodyPr/>
        <a:lstStyle/>
        <a:p>
          <a:pPr>
            <a:lnSpc>
              <a:spcPct val="100000"/>
            </a:lnSpc>
          </a:pPr>
          <a:r>
            <a:rPr lang="en-US">
              <a:solidFill>
                <a:srgbClr val="ECECEC"/>
              </a:solidFill>
            </a:rPr>
            <a:t>Effortlessly Stay Connected</a:t>
          </a:r>
        </a:p>
      </dgm:t>
    </dgm:pt>
    <dgm:pt modelId="{6D7AD41E-7051-4FEF-9440-CD394CEB58A4}" type="parTrans" cxnId="{F628C70F-F426-4D0A-8CF9-8069025C2C79}">
      <dgm:prSet/>
      <dgm:spPr/>
      <dgm:t>
        <a:bodyPr/>
        <a:lstStyle/>
        <a:p>
          <a:endParaRPr lang="en-US"/>
        </a:p>
      </dgm:t>
    </dgm:pt>
    <dgm:pt modelId="{DCE8463A-9EF8-4F82-B3C3-D24F0FDD676B}" type="sibTrans" cxnId="{F628C70F-F426-4D0A-8CF9-8069025C2C79}">
      <dgm:prSet phldrT="05" phldr="0"/>
      <dgm:spPr/>
      <dgm:t>
        <a:bodyPr/>
        <a:lstStyle/>
        <a:p>
          <a:endParaRPr lang="en-US"/>
        </a:p>
      </dgm:t>
    </dgm:pt>
    <dgm:pt modelId="{90B9115A-0918-401B-A752-AE54F53C8C9E}" type="pres">
      <dgm:prSet presAssocID="{62EBD350-F877-4C85-AEE3-6FD0B53E5503}" presName="root" presStyleCnt="0">
        <dgm:presLayoutVars>
          <dgm:dir/>
          <dgm:resizeHandles val="exact"/>
        </dgm:presLayoutVars>
      </dgm:prSet>
      <dgm:spPr/>
    </dgm:pt>
    <dgm:pt modelId="{9EE45BF2-809F-4A36-969B-295E2A723134}" type="pres">
      <dgm:prSet presAssocID="{62EBD350-F877-4C85-AEE3-6FD0B53E5503}" presName="container" presStyleCnt="0">
        <dgm:presLayoutVars>
          <dgm:dir/>
          <dgm:resizeHandles val="exact"/>
        </dgm:presLayoutVars>
      </dgm:prSet>
      <dgm:spPr/>
    </dgm:pt>
    <dgm:pt modelId="{481F3BE8-5E8A-4312-96D8-7832C981FF54}" type="pres">
      <dgm:prSet presAssocID="{FD35606D-0ACB-43F9-BA42-CD4109A1662D}" presName="compNode" presStyleCnt="0"/>
      <dgm:spPr/>
    </dgm:pt>
    <dgm:pt modelId="{A597C914-D006-4DD3-B78F-9E9C5C630FFE}" type="pres">
      <dgm:prSet presAssocID="{FD35606D-0ACB-43F9-BA42-CD4109A1662D}" presName="iconBgRect" presStyleLbl="bgShp" presStyleIdx="0" presStyleCnt="5"/>
      <dgm:spPr/>
    </dgm:pt>
    <dgm:pt modelId="{DE0F275C-2BCD-4E77-80BE-AE88A0ED580E}" type="pres">
      <dgm:prSet presAssocID="{FD35606D-0ACB-43F9-BA42-CD4109A1662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AD36C471-F2A4-40ED-9301-D9B99AE169E6}" type="pres">
      <dgm:prSet presAssocID="{FD35606D-0ACB-43F9-BA42-CD4109A1662D}" presName="spaceRect" presStyleCnt="0"/>
      <dgm:spPr/>
    </dgm:pt>
    <dgm:pt modelId="{D93F6298-A229-4D4D-AD7D-0F90A73B58A4}" type="pres">
      <dgm:prSet presAssocID="{FD35606D-0ACB-43F9-BA42-CD4109A1662D}" presName="textRect" presStyleLbl="revTx" presStyleIdx="0" presStyleCnt="5">
        <dgm:presLayoutVars>
          <dgm:chMax val="1"/>
          <dgm:chPref val="1"/>
        </dgm:presLayoutVars>
      </dgm:prSet>
      <dgm:spPr/>
    </dgm:pt>
    <dgm:pt modelId="{78EED6EC-269B-4D76-9758-A459DE7F46D1}" type="pres">
      <dgm:prSet presAssocID="{817408CD-AC5C-4083-A941-FB1F31B57439}" presName="sibTrans" presStyleLbl="sibTrans2D1" presStyleIdx="0" presStyleCnt="0"/>
      <dgm:spPr/>
    </dgm:pt>
    <dgm:pt modelId="{93BF3916-A79A-4A65-BF7E-9D62580A15DE}" type="pres">
      <dgm:prSet presAssocID="{C1341A8B-8FB4-4C0E-AC5A-1D1122D20085}" presName="compNode" presStyleCnt="0"/>
      <dgm:spPr/>
    </dgm:pt>
    <dgm:pt modelId="{962CE6BB-46F8-4E8B-8760-BA629CAAC26D}" type="pres">
      <dgm:prSet presAssocID="{C1341A8B-8FB4-4C0E-AC5A-1D1122D20085}" presName="iconBgRect" presStyleLbl="bgShp" presStyleIdx="1" presStyleCnt="5"/>
      <dgm:spPr/>
    </dgm:pt>
    <dgm:pt modelId="{30848BB0-1907-4E32-B2EB-7D824D6E3D1F}" type="pres">
      <dgm:prSet presAssocID="{C1341A8B-8FB4-4C0E-AC5A-1D1122D2008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a:ext>
      </dgm:extLst>
    </dgm:pt>
    <dgm:pt modelId="{A8C5A482-2079-4A70-A56B-8B3AE9018143}" type="pres">
      <dgm:prSet presAssocID="{C1341A8B-8FB4-4C0E-AC5A-1D1122D20085}" presName="spaceRect" presStyleCnt="0"/>
      <dgm:spPr/>
    </dgm:pt>
    <dgm:pt modelId="{19306BFA-7C3D-4F74-A996-5102107D26D8}" type="pres">
      <dgm:prSet presAssocID="{C1341A8B-8FB4-4C0E-AC5A-1D1122D20085}" presName="textRect" presStyleLbl="revTx" presStyleIdx="1" presStyleCnt="5">
        <dgm:presLayoutVars>
          <dgm:chMax val="1"/>
          <dgm:chPref val="1"/>
        </dgm:presLayoutVars>
      </dgm:prSet>
      <dgm:spPr/>
    </dgm:pt>
    <dgm:pt modelId="{A18D76C9-A3F5-4F3D-A434-760E2D3A0FEE}" type="pres">
      <dgm:prSet presAssocID="{57918EDF-CDBB-421C-859F-C0A04FF48C1C}" presName="sibTrans" presStyleLbl="sibTrans2D1" presStyleIdx="0" presStyleCnt="0"/>
      <dgm:spPr/>
    </dgm:pt>
    <dgm:pt modelId="{91DC884B-EB7C-491E-AEB2-02D9E6B271ED}" type="pres">
      <dgm:prSet presAssocID="{8DAAB2B8-CC56-4FA2-9D8C-3BD46033491D}" presName="compNode" presStyleCnt="0"/>
      <dgm:spPr/>
    </dgm:pt>
    <dgm:pt modelId="{7AE99C27-8F8D-4B2B-95E2-38C51BE0810B}" type="pres">
      <dgm:prSet presAssocID="{8DAAB2B8-CC56-4FA2-9D8C-3BD46033491D}" presName="iconBgRect" presStyleLbl="bgShp" presStyleIdx="2" presStyleCnt="5"/>
      <dgm:spPr/>
    </dgm:pt>
    <dgm:pt modelId="{EAB39C7C-78F0-4BCB-B5D7-A4EDFB9D36E2}" type="pres">
      <dgm:prSet presAssocID="{8DAAB2B8-CC56-4FA2-9D8C-3BD46033491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C171B8B7-8AD7-4891-8136-61C91B1B6D75}" type="pres">
      <dgm:prSet presAssocID="{8DAAB2B8-CC56-4FA2-9D8C-3BD46033491D}" presName="spaceRect" presStyleCnt="0"/>
      <dgm:spPr/>
    </dgm:pt>
    <dgm:pt modelId="{024C7428-57C5-43BC-A265-40C15CDAB0AA}" type="pres">
      <dgm:prSet presAssocID="{8DAAB2B8-CC56-4FA2-9D8C-3BD46033491D}" presName="textRect" presStyleLbl="revTx" presStyleIdx="2" presStyleCnt="5">
        <dgm:presLayoutVars>
          <dgm:chMax val="1"/>
          <dgm:chPref val="1"/>
        </dgm:presLayoutVars>
      </dgm:prSet>
      <dgm:spPr/>
    </dgm:pt>
    <dgm:pt modelId="{CE3F3036-181D-4C08-A2A0-F277B9551A0E}" type="pres">
      <dgm:prSet presAssocID="{3BC3CBD5-A684-4799-9583-6DB15518967B}" presName="sibTrans" presStyleLbl="sibTrans2D1" presStyleIdx="0" presStyleCnt="0"/>
      <dgm:spPr/>
    </dgm:pt>
    <dgm:pt modelId="{A44A6E61-487D-4166-8B98-49D5878013EA}" type="pres">
      <dgm:prSet presAssocID="{A7C95872-FA04-4430-BF75-342B7A1817D8}" presName="compNode" presStyleCnt="0"/>
      <dgm:spPr/>
    </dgm:pt>
    <dgm:pt modelId="{671F32C9-6CE2-47B3-BFE3-7DD7D6AA4996}" type="pres">
      <dgm:prSet presAssocID="{A7C95872-FA04-4430-BF75-342B7A1817D8}" presName="iconBgRect" presStyleLbl="bgShp" presStyleIdx="3" presStyleCnt="5"/>
      <dgm:spPr/>
    </dgm:pt>
    <dgm:pt modelId="{DA6BB8A5-B936-4B0E-A10E-B593FCB08E82}" type="pres">
      <dgm:prSet presAssocID="{A7C95872-FA04-4430-BF75-342B7A1817D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etwork"/>
        </a:ext>
      </dgm:extLst>
    </dgm:pt>
    <dgm:pt modelId="{E2BE60D9-939B-418C-A1A8-FE13A6C1B81C}" type="pres">
      <dgm:prSet presAssocID="{A7C95872-FA04-4430-BF75-342B7A1817D8}" presName="spaceRect" presStyleCnt="0"/>
      <dgm:spPr/>
    </dgm:pt>
    <dgm:pt modelId="{EF132DA4-9D22-4451-8A11-5065BA18EA10}" type="pres">
      <dgm:prSet presAssocID="{A7C95872-FA04-4430-BF75-342B7A1817D8}" presName="textRect" presStyleLbl="revTx" presStyleIdx="3" presStyleCnt="5">
        <dgm:presLayoutVars>
          <dgm:chMax val="1"/>
          <dgm:chPref val="1"/>
        </dgm:presLayoutVars>
      </dgm:prSet>
      <dgm:spPr/>
    </dgm:pt>
    <dgm:pt modelId="{16036D13-E95B-4354-AB8E-B3FAD817166B}" type="pres">
      <dgm:prSet presAssocID="{97466C5C-8F96-491C-A20A-3AA9CFBEE487}" presName="sibTrans" presStyleLbl="sibTrans2D1" presStyleIdx="0" presStyleCnt="0"/>
      <dgm:spPr/>
    </dgm:pt>
    <dgm:pt modelId="{296BE5D9-E1C4-4959-ACFA-E16D219C58D8}" type="pres">
      <dgm:prSet presAssocID="{0DBCFA61-177F-4627-9411-9E53A2E72328}" presName="compNode" presStyleCnt="0"/>
      <dgm:spPr/>
    </dgm:pt>
    <dgm:pt modelId="{FF640B2A-C5FE-4EC9-A75D-7E89B75410BA}" type="pres">
      <dgm:prSet presAssocID="{0DBCFA61-177F-4627-9411-9E53A2E72328}" presName="iconBgRect" presStyleLbl="bgShp" presStyleIdx="4" presStyleCnt="5"/>
      <dgm:spPr/>
    </dgm:pt>
    <dgm:pt modelId="{544806E1-8D1B-4E95-832E-944A33A0B8F8}" type="pres">
      <dgm:prSet presAssocID="{0DBCFA61-177F-4627-9411-9E53A2E7232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i-Fi"/>
        </a:ext>
      </dgm:extLst>
    </dgm:pt>
    <dgm:pt modelId="{F6716E05-FB68-4C0D-9207-36C116CA2F61}" type="pres">
      <dgm:prSet presAssocID="{0DBCFA61-177F-4627-9411-9E53A2E72328}" presName="spaceRect" presStyleCnt="0"/>
      <dgm:spPr/>
    </dgm:pt>
    <dgm:pt modelId="{A16E81ED-7BEA-4BA2-AF4C-4FFC05CC4080}" type="pres">
      <dgm:prSet presAssocID="{0DBCFA61-177F-4627-9411-9E53A2E72328}" presName="textRect" presStyleLbl="revTx" presStyleIdx="4" presStyleCnt="5">
        <dgm:presLayoutVars>
          <dgm:chMax val="1"/>
          <dgm:chPref val="1"/>
        </dgm:presLayoutVars>
      </dgm:prSet>
      <dgm:spPr/>
    </dgm:pt>
  </dgm:ptLst>
  <dgm:cxnLst>
    <dgm:cxn modelId="{F628C70F-F426-4D0A-8CF9-8069025C2C79}" srcId="{62EBD350-F877-4C85-AEE3-6FD0B53E5503}" destId="{0DBCFA61-177F-4627-9411-9E53A2E72328}" srcOrd="4" destOrd="0" parTransId="{6D7AD41E-7051-4FEF-9440-CD394CEB58A4}" sibTransId="{DCE8463A-9EF8-4F82-B3C3-D24F0FDD676B}"/>
    <dgm:cxn modelId="{00527325-2764-4DCC-A237-BE877A8B4262}" type="presOf" srcId="{97466C5C-8F96-491C-A20A-3AA9CFBEE487}" destId="{16036D13-E95B-4354-AB8E-B3FAD817166B}" srcOrd="0" destOrd="0" presId="urn:microsoft.com/office/officeart/2018/2/layout/IconCircleList"/>
    <dgm:cxn modelId="{E4A67D2B-9619-47C8-9980-F475697AAA1A}" type="presOf" srcId="{62EBD350-F877-4C85-AEE3-6FD0B53E5503}" destId="{90B9115A-0918-401B-A752-AE54F53C8C9E}" srcOrd="0" destOrd="0" presId="urn:microsoft.com/office/officeart/2018/2/layout/IconCircleList"/>
    <dgm:cxn modelId="{5A864939-F1BC-4DA5-9291-CB65164DC827}" srcId="{62EBD350-F877-4C85-AEE3-6FD0B53E5503}" destId="{C1341A8B-8FB4-4C0E-AC5A-1D1122D20085}" srcOrd="1" destOrd="0" parTransId="{05BD9B34-885B-4B82-A2E8-01EB5C51EEE2}" sibTransId="{57918EDF-CDBB-421C-859F-C0A04FF48C1C}"/>
    <dgm:cxn modelId="{DFEB5140-3B33-4FC3-94C4-035FA9EA5FFF}" type="presOf" srcId="{C1341A8B-8FB4-4C0E-AC5A-1D1122D20085}" destId="{19306BFA-7C3D-4F74-A996-5102107D26D8}" srcOrd="0" destOrd="0" presId="urn:microsoft.com/office/officeart/2018/2/layout/IconCircleList"/>
    <dgm:cxn modelId="{A490064A-11F2-4D9F-91BF-FDDD821C8EE1}" type="presOf" srcId="{A7C95872-FA04-4430-BF75-342B7A1817D8}" destId="{EF132DA4-9D22-4451-8A11-5065BA18EA10}" srcOrd="0" destOrd="0" presId="urn:microsoft.com/office/officeart/2018/2/layout/IconCircleList"/>
    <dgm:cxn modelId="{193DDE55-BFEF-420D-9C00-6EC37CC2B3E4}" type="presOf" srcId="{0DBCFA61-177F-4627-9411-9E53A2E72328}" destId="{A16E81ED-7BEA-4BA2-AF4C-4FFC05CC4080}" srcOrd="0" destOrd="0" presId="urn:microsoft.com/office/officeart/2018/2/layout/IconCircleList"/>
    <dgm:cxn modelId="{894E1973-EC05-4E40-9161-752B0180F0F9}" srcId="{62EBD350-F877-4C85-AEE3-6FD0B53E5503}" destId="{8DAAB2B8-CC56-4FA2-9D8C-3BD46033491D}" srcOrd="2" destOrd="0" parTransId="{17760B26-D7A2-4A8C-8C74-0587E8899D56}" sibTransId="{3BC3CBD5-A684-4799-9583-6DB15518967B}"/>
    <dgm:cxn modelId="{8C4CA773-9C16-40E6-B91B-9353B6B078E8}" type="presOf" srcId="{57918EDF-CDBB-421C-859F-C0A04FF48C1C}" destId="{A18D76C9-A3F5-4F3D-A434-760E2D3A0FEE}" srcOrd="0" destOrd="0" presId="urn:microsoft.com/office/officeart/2018/2/layout/IconCircleList"/>
    <dgm:cxn modelId="{F5575B86-027C-47CF-8C5B-A02BD099BFBB}" type="presOf" srcId="{8DAAB2B8-CC56-4FA2-9D8C-3BD46033491D}" destId="{024C7428-57C5-43BC-A265-40C15CDAB0AA}" srcOrd="0" destOrd="0" presId="urn:microsoft.com/office/officeart/2018/2/layout/IconCircleList"/>
    <dgm:cxn modelId="{9F708C92-DE9E-4DC0-B143-66A140B661B4}" type="presOf" srcId="{FD35606D-0ACB-43F9-BA42-CD4109A1662D}" destId="{D93F6298-A229-4D4D-AD7D-0F90A73B58A4}" srcOrd="0" destOrd="0" presId="urn:microsoft.com/office/officeart/2018/2/layout/IconCircleList"/>
    <dgm:cxn modelId="{12BDDEAE-87FE-4F24-BEB5-2808B46CF450}" type="presOf" srcId="{817408CD-AC5C-4083-A941-FB1F31B57439}" destId="{78EED6EC-269B-4D76-9758-A459DE7F46D1}" srcOrd="0" destOrd="0" presId="urn:microsoft.com/office/officeart/2018/2/layout/IconCircleList"/>
    <dgm:cxn modelId="{C494F4C4-BF8C-4B73-9506-32BE7000BFDF}" srcId="{62EBD350-F877-4C85-AEE3-6FD0B53E5503}" destId="{FD35606D-0ACB-43F9-BA42-CD4109A1662D}" srcOrd="0" destOrd="0" parTransId="{168C3686-2B8C-44AB-9D4D-ED4B8C3088DE}" sibTransId="{817408CD-AC5C-4083-A941-FB1F31B57439}"/>
    <dgm:cxn modelId="{CC02BCD8-3E1E-43D7-91EB-48F84B5ECCC3}" srcId="{62EBD350-F877-4C85-AEE3-6FD0B53E5503}" destId="{A7C95872-FA04-4430-BF75-342B7A1817D8}" srcOrd="3" destOrd="0" parTransId="{E993BE49-C9E3-4409-97F3-6A5593E5B4A8}" sibTransId="{97466C5C-8F96-491C-A20A-3AA9CFBEE487}"/>
    <dgm:cxn modelId="{874B49FD-7A16-4EE1-8FE2-BEA0849B4D79}" type="presOf" srcId="{3BC3CBD5-A684-4799-9583-6DB15518967B}" destId="{CE3F3036-181D-4C08-A2A0-F277B9551A0E}" srcOrd="0" destOrd="0" presId="urn:microsoft.com/office/officeart/2018/2/layout/IconCircleList"/>
    <dgm:cxn modelId="{A113498E-C97A-4272-A3B7-27542E84C179}" type="presParOf" srcId="{90B9115A-0918-401B-A752-AE54F53C8C9E}" destId="{9EE45BF2-809F-4A36-969B-295E2A723134}" srcOrd="0" destOrd="0" presId="urn:microsoft.com/office/officeart/2018/2/layout/IconCircleList"/>
    <dgm:cxn modelId="{A6DB5E5B-8A20-41BB-99BE-128C7CF05B6E}" type="presParOf" srcId="{9EE45BF2-809F-4A36-969B-295E2A723134}" destId="{481F3BE8-5E8A-4312-96D8-7832C981FF54}" srcOrd="0" destOrd="0" presId="urn:microsoft.com/office/officeart/2018/2/layout/IconCircleList"/>
    <dgm:cxn modelId="{8C00273D-E7F0-4F3C-9B2D-FEC844824730}" type="presParOf" srcId="{481F3BE8-5E8A-4312-96D8-7832C981FF54}" destId="{A597C914-D006-4DD3-B78F-9E9C5C630FFE}" srcOrd="0" destOrd="0" presId="urn:microsoft.com/office/officeart/2018/2/layout/IconCircleList"/>
    <dgm:cxn modelId="{A2FCA009-9042-4480-910E-36D6D39723D4}" type="presParOf" srcId="{481F3BE8-5E8A-4312-96D8-7832C981FF54}" destId="{DE0F275C-2BCD-4E77-80BE-AE88A0ED580E}" srcOrd="1" destOrd="0" presId="urn:microsoft.com/office/officeart/2018/2/layout/IconCircleList"/>
    <dgm:cxn modelId="{C22E76FB-BAEB-4A20-A8E9-F2ADC3F40096}" type="presParOf" srcId="{481F3BE8-5E8A-4312-96D8-7832C981FF54}" destId="{AD36C471-F2A4-40ED-9301-D9B99AE169E6}" srcOrd="2" destOrd="0" presId="urn:microsoft.com/office/officeart/2018/2/layout/IconCircleList"/>
    <dgm:cxn modelId="{46A96410-15E8-4AA6-AC40-C7E67D0467C5}" type="presParOf" srcId="{481F3BE8-5E8A-4312-96D8-7832C981FF54}" destId="{D93F6298-A229-4D4D-AD7D-0F90A73B58A4}" srcOrd="3" destOrd="0" presId="urn:microsoft.com/office/officeart/2018/2/layout/IconCircleList"/>
    <dgm:cxn modelId="{2A0FFAF4-A02F-44A5-A33F-708A4211CF28}" type="presParOf" srcId="{9EE45BF2-809F-4A36-969B-295E2A723134}" destId="{78EED6EC-269B-4D76-9758-A459DE7F46D1}" srcOrd="1" destOrd="0" presId="urn:microsoft.com/office/officeart/2018/2/layout/IconCircleList"/>
    <dgm:cxn modelId="{59B4A62C-1A7D-46FE-825B-4CEE592EC441}" type="presParOf" srcId="{9EE45BF2-809F-4A36-969B-295E2A723134}" destId="{93BF3916-A79A-4A65-BF7E-9D62580A15DE}" srcOrd="2" destOrd="0" presId="urn:microsoft.com/office/officeart/2018/2/layout/IconCircleList"/>
    <dgm:cxn modelId="{B3A36C35-973B-440E-B82F-95C8A014B1F8}" type="presParOf" srcId="{93BF3916-A79A-4A65-BF7E-9D62580A15DE}" destId="{962CE6BB-46F8-4E8B-8760-BA629CAAC26D}" srcOrd="0" destOrd="0" presId="urn:microsoft.com/office/officeart/2018/2/layout/IconCircleList"/>
    <dgm:cxn modelId="{9C1DD390-A10A-471B-AFCC-F38B0D08767A}" type="presParOf" srcId="{93BF3916-A79A-4A65-BF7E-9D62580A15DE}" destId="{30848BB0-1907-4E32-B2EB-7D824D6E3D1F}" srcOrd="1" destOrd="0" presId="urn:microsoft.com/office/officeart/2018/2/layout/IconCircleList"/>
    <dgm:cxn modelId="{C6E6E7D9-8BB7-465B-8EF3-C04B7B710BA9}" type="presParOf" srcId="{93BF3916-A79A-4A65-BF7E-9D62580A15DE}" destId="{A8C5A482-2079-4A70-A56B-8B3AE9018143}" srcOrd="2" destOrd="0" presId="urn:microsoft.com/office/officeart/2018/2/layout/IconCircleList"/>
    <dgm:cxn modelId="{5E6F9F64-AB0D-4619-AFDD-351DDA8C5346}" type="presParOf" srcId="{93BF3916-A79A-4A65-BF7E-9D62580A15DE}" destId="{19306BFA-7C3D-4F74-A996-5102107D26D8}" srcOrd="3" destOrd="0" presId="urn:microsoft.com/office/officeart/2018/2/layout/IconCircleList"/>
    <dgm:cxn modelId="{DF76DD9F-0620-4A18-9A97-24821F81B4BC}" type="presParOf" srcId="{9EE45BF2-809F-4A36-969B-295E2A723134}" destId="{A18D76C9-A3F5-4F3D-A434-760E2D3A0FEE}" srcOrd="3" destOrd="0" presId="urn:microsoft.com/office/officeart/2018/2/layout/IconCircleList"/>
    <dgm:cxn modelId="{B6C59DAD-2445-4029-A163-57EF631C967F}" type="presParOf" srcId="{9EE45BF2-809F-4A36-969B-295E2A723134}" destId="{91DC884B-EB7C-491E-AEB2-02D9E6B271ED}" srcOrd="4" destOrd="0" presId="urn:microsoft.com/office/officeart/2018/2/layout/IconCircleList"/>
    <dgm:cxn modelId="{BE4162C2-7C89-49AD-9666-BAE40A8FCC91}" type="presParOf" srcId="{91DC884B-EB7C-491E-AEB2-02D9E6B271ED}" destId="{7AE99C27-8F8D-4B2B-95E2-38C51BE0810B}" srcOrd="0" destOrd="0" presId="urn:microsoft.com/office/officeart/2018/2/layout/IconCircleList"/>
    <dgm:cxn modelId="{06E29850-2091-428B-82B3-B39413419572}" type="presParOf" srcId="{91DC884B-EB7C-491E-AEB2-02D9E6B271ED}" destId="{EAB39C7C-78F0-4BCB-B5D7-A4EDFB9D36E2}" srcOrd="1" destOrd="0" presId="urn:microsoft.com/office/officeart/2018/2/layout/IconCircleList"/>
    <dgm:cxn modelId="{3D8B5002-A193-4813-9656-5E865078536D}" type="presParOf" srcId="{91DC884B-EB7C-491E-AEB2-02D9E6B271ED}" destId="{C171B8B7-8AD7-4891-8136-61C91B1B6D75}" srcOrd="2" destOrd="0" presId="urn:microsoft.com/office/officeart/2018/2/layout/IconCircleList"/>
    <dgm:cxn modelId="{77578B09-49BC-4997-B482-D11FD3EF8E6B}" type="presParOf" srcId="{91DC884B-EB7C-491E-AEB2-02D9E6B271ED}" destId="{024C7428-57C5-43BC-A265-40C15CDAB0AA}" srcOrd="3" destOrd="0" presId="urn:microsoft.com/office/officeart/2018/2/layout/IconCircleList"/>
    <dgm:cxn modelId="{28D248F0-D61C-4211-9FEF-4C087B22AF91}" type="presParOf" srcId="{9EE45BF2-809F-4A36-969B-295E2A723134}" destId="{CE3F3036-181D-4C08-A2A0-F277B9551A0E}" srcOrd="5" destOrd="0" presId="urn:microsoft.com/office/officeart/2018/2/layout/IconCircleList"/>
    <dgm:cxn modelId="{95A5F4B5-23AE-46E9-BDEC-CCAF81C39997}" type="presParOf" srcId="{9EE45BF2-809F-4A36-969B-295E2A723134}" destId="{A44A6E61-487D-4166-8B98-49D5878013EA}" srcOrd="6" destOrd="0" presId="urn:microsoft.com/office/officeart/2018/2/layout/IconCircleList"/>
    <dgm:cxn modelId="{FBDD0F69-59D8-45B2-8763-5693475C340D}" type="presParOf" srcId="{A44A6E61-487D-4166-8B98-49D5878013EA}" destId="{671F32C9-6CE2-47B3-BFE3-7DD7D6AA4996}" srcOrd="0" destOrd="0" presId="urn:microsoft.com/office/officeart/2018/2/layout/IconCircleList"/>
    <dgm:cxn modelId="{6C2BF12F-757F-42E0-B467-DC1E24E5CB24}" type="presParOf" srcId="{A44A6E61-487D-4166-8B98-49D5878013EA}" destId="{DA6BB8A5-B936-4B0E-A10E-B593FCB08E82}" srcOrd="1" destOrd="0" presId="urn:microsoft.com/office/officeart/2018/2/layout/IconCircleList"/>
    <dgm:cxn modelId="{5B9181DF-6EE8-4D38-8DF7-1B4D4921D88E}" type="presParOf" srcId="{A44A6E61-487D-4166-8B98-49D5878013EA}" destId="{E2BE60D9-939B-418C-A1A8-FE13A6C1B81C}" srcOrd="2" destOrd="0" presId="urn:microsoft.com/office/officeart/2018/2/layout/IconCircleList"/>
    <dgm:cxn modelId="{21B27E80-BB47-483E-BF1A-996C46E5E178}" type="presParOf" srcId="{A44A6E61-487D-4166-8B98-49D5878013EA}" destId="{EF132DA4-9D22-4451-8A11-5065BA18EA10}" srcOrd="3" destOrd="0" presId="urn:microsoft.com/office/officeart/2018/2/layout/IconCircleList"/>
    <dgm:cxn modelId="{4E14636D-4ACB-44B7-A820-2552F541F320}" type="presParOf" srcId="{9EE45BF2-809F-4A36-969B-295E2A723134}" destId="{16036D13-E95B-4354-AB8E-B3FAD817166B}" srcOrd="7" destOrd="0" presId="urn:microsoft.com/office/officeart/2018/2/layout/IconCircleList"/>
    <dgm:cxn modelId="{9FDCBDC0-D473-4566-BF2B-15112AAEADCB}" type="presParOf" srcId="{9EE45BF2-809F-4A36-969B-295E2A723134}" destId="{296BE5D9-E1C4-4959-ACFA-E16D219C58D8}" srcOrd="8" destOrd="0" presId="urn:microsoft.com/office/officeart/2018/2/layout/IconCircleList"/>
    <dgm:cxn modelId="{3BC99F79-278A-4DF8-AB89-02839CB28BFF}" type="presParOf" srcId="{296BE5D9-E1C4-4959-ACFA-E16D219C58D8}" destId="{FF640B2A-C5FE-4EC9-A75D-7E89B75410BA}" srcOrd="0" destOrd="0" presId="urn:microsoft.com/office/officeart/2018/2/layout/IconCircleList"/>
    <dgm:cxn modelId="{4E95075C-C8B1-4A96-ABDD-F211B4A9E48C}" type="presParOf" srcId="{296BE5D9-E1C4-4959-ACFA-E16D219C58D8}" destId="{544806E1-8D1B-4E95-832E-944A33A0B8F8}" srcOrd="1" destOrd="0" presId="urn:microsoft.com/office/officeart/2018/2/layout/IconCircleList"/>
    <dgm:cxn modelId="{729BB06E-17D5-4E39-B834-38D6CC3C4152}" type="presParOf" srcId="{296BE5D9-E1C4-4959-ACFA-E16D219C58D8}" destId="{F6716E05-FB68-4C0D-9207-36C116CA2F61}" srcOrd="2" destOrd="0" presId="urn:microsoft.com/office/officeart/2018/2/layout/IconCircleList"/>
    <dgm:cxn modelId="{063CF0C5-287F-4E8D-BA24-2547E651E815}" type="presParOf" srcId="{296BE5D9-E1C4-4959-ACFA-E16D219C58D8}" destId="{A16E81ED-7BEA-4BA2-AF4C-4FFC05CC408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FB71A0-C667-4A5F-9604-6228B51F9127}"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21759C98-D391-4544-B842-9EDCB617385A}">
      <dgm:prSet/>
      <dgm:spPr/>
      <dgm:t>
        <a:bodyPr/>
        <a:lstStyle/>
        <a:p>
          <a:pPr rtl="0"/>
          <a:r>
            <a:rPr lang="en-US">
              <a:solidFill>
                <a:srgbClr val="ECECEC"/>
              </a:solidFill>
            </a:rPr>
            <a:t>Text-to-Speech – </a:t>
          </a:r>
          <a:r>
            <a:rPr lang="en-US">
              <a:solidFill>
                <a:srgbClr val="ECECEC"/>
              </a:solidFill>
              <a:latin typeface="Neue Haas Grotesk Text Pro"/>
            </a:rPr>
            <a:t>A natural way for the user to provide their notes to the app</a:t>
          </a:r>
          <a:r>
            <a:rPr lang="en-US">
              <a:solidFill>
                <a:srgbClr val="ECECEC"/>
              </a:solidFill>
            </a:rPr>
            <a:t>.</a:t>
          </a:r>
        </a:p>
      </dgm:t>
    </dgm:pt>
    <dgm:pt modelId="{FA174DE8-125C-40E9-A32C-08B9C92013CF}" type="parTrans" cxnId="{66F78C69-0466-494C-9091-4A25DCBEF83A}">
      <dgm:prSet/>
      <dgm:spPr/>
      <dgm:t>
        <a:bodyPr/>
        <a:lstStyle/>
        <a:p>
          <a:endParaRPr lang="en-US"/>
        </a:p>
      </dgm:t>
    </dgm:pt>
    <dgm:pt modelId="{ECADBD46-6BB5-4BCF-94E5-5BC1A79283EC}" type="sibTrans" cxnId="{66F78C69-0466-494C-9091-4A25DCBEF83A}">
      <dgm:prSet/>
      <dgm:spPr/>
      <dgm:t>
        <a:bodyPr/>
        <a:lstStyle/>
        <a:p>
          <a:endParaRPr lang="en-US"/>
        </a:p>
      </dgm:t>
    </dgm:pt>
    <dgm:pt modelId="{C321C6FA-40BD-4B32-AFB7-3BD8C13835ED}">
      <dgm:prSet/>
      <dgm:spPr/>
      <dgm:t>
        <a:bodyPr/>
        <a:lstStyle/>
        <a:p>
          <a:pPr rtl="0"/>
          <a:r>
            <a:rPr lang="en-US">
              <a:solidFill>
                <a:srgbClr val="ECECEC"/>
              </a:solidFill>
            </a:rPr>
            <a:t>Contact Management - Select the people you wish to stay connected with from your </a:t>
          </a:r>
          <a:r>
            <a:rPr lang="en-US">
              <a:solidFill>
                <a:srgbClr val="ECECEC"/>
              </a:solidFill>
              <a:latin typeface="Neue Haas Grotesk Text Pro"/>
            </a:rPr>
            <a:t>phone's</a:t>
          </a:r>
          <a:r>
            <a:rPr lang="en-US">
              <a:solidFill>
                <a:srgbClr val="ECECEC"/>
              </a:solidFill>
            </a:rPr>
            <a:t> contact list.</a:t>
          </a:r>
        </a:p>
      </dgm:t>
    </dgm:pt>
    <dgm:pt modelId="{41F1088D-A2B4-4A07-8269-06CF600A2BAC}" type="parTrans" cxnId="{3F4141BA-7882-486B-B526-B11470F47E02}">
      <dgm:prSet/>
      <dgm:spPr/>
      <dgm:t>
        <a:bodyPr/>
        <a:lstStyle/>
        <a:p>
          <a:endParaRPr lang="en-US"/>
        </a:p>
      </dgm:t>
    </dgm:pt>
    <dgm:pt modelId="{DB213FFE-F6AA-4A18-A256-CD9E3B86A9E2}" type="sibTrans" cxnId="{3F4141BA-7882-486B-B526-B11470F47E02}">
      <dgm:prSet/>
      <dgm:spPr/>
      <dgm:t>
        <a:bodyPr/>
        <a:lstStyle/>
        <a:p>
          <a:endParaRPr lang="en-US"/>
        </a:p>
      </dgm:t>
    </dgm:pt>
    <dgm:pt modelId="{3C78257F-5AC1-4BFA-B47B-133AE307DD4C}">
      <dgm:prSet/>
      <dgm:spPr/>
      <dgm:t>
        <a:bodyPr/>
        <a:lstStyle/>
        <a:p>
          <a:pPr rtl="0"/>
          <a:r>
            <a:rPr lang="en-US">
              <a:solidFill>
                <a:srgbClr val="ECECEC"/>
              </a:solidFill>
            </a:rPr>
            <a:t>AI-Generated Questions – Helps </a:t>
          </a:r>
          <a:r>
            <a:rPr lang="en-US">
              <a:solidFill>
                <a:srgbClr val="ECECEC"/>
              </a:solidFill>
              <a:latin typeface="Neue Haas Grotesk Text Pro"/>
            </a:rPr>
            <a:t>spark new</a:t>
          </a:r>
          <a:r>
            <a:rPr lang="en-US">
              <a:solidFill>
                <a:srgbClr val="ECECEC"/>
              </a:solidFill>
            </a:rPr>
            <a:t> conversations </a:t>
          </a:r>
          <a:r>
            <a:rPr lang="en-US">
              <a:solidFill>
                <a:srgbClr val="ECECEC"/>
              </a:solidFill>
              <a:latin typeface="Neue Haas Grotesk Text Pro"/>
            </a:rPr>
            <a:t>by using</a:t>
          </a:r>
          <a:r>
            <a:rPr lang="en-US">
              <a:solidFill>
                <a:srgbClr val="ECECEC"/>
              </a:solidFill>
            </a:rPr>
            <a:t> </a:t>
          </a:r>
          <a:r>
            <a:rPr lang="en-US">
              <a:solidFill>
                <a:srgbClr val="ECECEC"/>
              </a:solidFill>
              <a:latin typeface="Neue Haas Grotesk Text Pro"/>
            </a:rPr>
            <a:t>the </a:t>
          </a:r>
          <a:r>
            <a:rPr lang="en-US">
              <a:solidFill>
                <a:srgbClr val="ECECEC"/>
              </a:solidFill>
            </a:rPr>
            <a:t>notes on what you last spoke about with that person.</a:t>
          </a:r>
        </a:p>
      </dgm:t>
    </dgm:pt>
    <dgm:pt modelId="{E1153860-64E0-426D-9707-8BB09154A6A2}" type="parTrans" cxnId="{48EFB121-7AE2-4446-88CA-AC0F9CA99877}">
      <dgm:prSet/>
      <dgm:spPr/>
      <dgm:t>
        <a:bodyPr/>
        <a:lstStyle/>
        <a:p>
          <a:endParaRPr lang="en-US"/>
        </a:p>
      </dgm:t>
    </dgm:pt>
    <dgm:pt modelId="{AAEA53FE-43D3-40C9-B457-E331C03CBCA5}" type="sibTrans" cxnId="{48EFB121-7AE2-4446-88CA-AC0F9CA99877}">
      <dgm:prSet/>
      <dgm:spPr/>
      <dgm:t>
        <a:bodyPr/>
        <a:lstStyle/>
        <a:p>
          <a:endParaRPr lang="en-US"/>
        </a:p>
      </dgm:t>
    </dgm:pt>
    <dgm:pt modelId="{49D2425A-925A-40EF-988B-15D28AA06CEC}">
      <dgm:prSet/>
      <dgm:spPr/>
      <dgm:t>
        <a:bodyPr/>
        <a:lstStyle/>
        <a:p>
          <a:pPr rtl="0"/>
          <a:r>
            <a:rPr lang="en-US">
              <a:solidFill>
                <a:srgbClr val="ECECEC"/>
              </a:solidFill>
            </a:rPr>
            <a:t>Reminders and Tracking – Help keep you connected with a person, so that it doesn't seem like a passing interaction.</a:t>
          </a:r>
        </a:p>
      </dgm:t>
    </dgm:pt>
    <dgm:pt modelId="{E0236F58-8D89-464F-BA2D-E910C88F847F}" type="parTrans" cxnId="{7AEAA92D-F3E0-413C-8CD1-6D1AFC11A7B0}">
      <dgm:prSet/>
      <dgm:spPr/>
      <dgm:t>
        <a:bodyPr/>
        <a:lstStyle/>
        <a:p>
          <a:endParaRPr lang="en-US"/>
        </a:p>
      </dgm:t>
    </dgm:pt>
    <dgm:pt modelId="{4EA5B6C9-92FE-48F3-BA77-3856F96E7CEC}" type="sibTrans" cxnId="{7AEAA92D-F3E0-413C-8CD1-6D1AFC11A7B0}">
      <dgm:prSet/>
      <dgm:spPr/>
      <dgm:t>
        <a:bodyPr/>
        <a:lstStyle/>
        <a:p>
          <a:endParaRPr lang="en-US"/>
        </a:p>
      </dgm:t>
    </dgm:pt>
    <dgm:pt modelId="{20B736C4-F372-48AC-9A8D-1DE8674C8C22}" type="pres">
      <dgm:prSet presAssocID="{4DFB71A0-C667-4A5F-9604-6228B51F9127}" presName="outerComposite" presStyleCnt="0">
        <dgm:presLayoutVars>
          <dgm:chMax val="5"/>
          <dgm:dir/>
          <dgm:resizeHandles val="exact"/>
        </dgm:presLayoutVars>
      </dgm:prSet>
      <dgm:spPr/>
    </dgm:pt>
    <dgm:pt modelId="{2BC85E73-C4E9-4030-A9F7-072BDD51DE84}" type="pres">
      <dgm:prSet presAssocID="{4DFB71A0-C667-4A5F-9604-6228B51F9127}" presName="dummyMaxCanvas" presStyleCnt="0">
        <dgm:presLayoutVars/>
      </dgm:prSet>
      <dgm:spPr/>
    </dgm:pt>
    <dgm:pt modelId="{3E918EF1-6C10-4A81-AFAD-4D7602610650}" type="pres">
      <dgm:prSet presAssocID="{4DFB71A0-C667-4A5F-9604-6228B51F9127}" presName="FourNodes_1" presStyleLbl="node1" presStyleIdx="0" presStyleCnt="4">
        <dgm:presLayoutVars>
          <dgm:bulletEnabled val="1"/>
        </dgm:presLayoutVars>
      </dgm:prSet>
      <dgm:spPr/>
    </dgm:pt>
    <dgm:pt modelId="{50CE81C5-BAE4-41B5-9CC5-E8668A1543DB}" type="pres">
      <dgm:prSet presAssocID="{4DFB71A0-C667-4A5F-9604-6228B51F9127}" presName="FourNodes_2" presStyleLbl="node1" presStyleIdx="1" presStyleCnt="4">
        <dgm:presLayoutVars>
          <dgm:bulletEnabled val="1"/>
        </dgm:presLayoutVars>
      </dgm:prSet>
      <dgm:spPr/>
    </dgm:pt>
    <dgm:pt modelId="{80889F48-BC84-47A0-AD7F-519D460C5BE5}" type="pres">
      <dgm:prSet presAssocID="{4DFB71A0-C667-4A5F-9604-6228B51F9127}" presName="FourNodes_3" presStyleLbl="node1" presStyleIdx="2" presStyleCnt="4">
        <dgm:presLayoutVars>
          <dgm:bulletEnabled val="1"/>
        </dgm:presLayoutVars>
      </dgm:prSet>
      <dgm:spPr/>
    </dgm:pt>
    <dgm:pt modelId="{6440832E-B02C-4A1B-BFAE-B802ABB4E647}" type="pres">
      <dgm:prSet presAssocID="{4DFB71A0-C667-4A5F-9604-6228B51F9127}" presName="FourNodes_4" presStyleLbl="node1" presStyleIdx="3" presStyleCnt="4">
        <dgm:presLayoutVars>
          <dgm:bulletEnabled val="1"/>
        </dgm:presLayoutVars>
      </dgm:prSet>
      <dgm:spPr/>
    </dgm:pt>
    <dgm:pt modelId="{C3BB8195-3C67-4500-A5D2-F294A026E18D}" type="pres">
      <dgm:prSet presAssocID="{4DFB71A0-C667-4A5F-9604-6228B51F9127}" presName="FourConn_1-2" presStyleLbl="fgAccFollowNode1" presStyleIdx="0" presStyleCnt="3">
        <dgm:presLayoutVars>
          <dgm:bulletEnabled val="1"/>
        </dgm:presLayoutVars>
      </dgm:prSet>
      <dgm:spPr/>
    </dgm:pt>
    <dgm:pt modelId="{12E7B7EB-7968-4040-8063-99EE21872FA1}" type="pres">
      <dgm:prSet presAssocID="{4DFB71A0-C667-4A5F-9604-6228B51F9127}" presName="FourConn_2-3" presStyleLbl="fgAccFollowNode1" presStyleIdx="1" presStyleCnt="3">
        <dgm:presLayoutVars>
          <dgm:bulletEnabled val="1"/>
        </dgm:presLayoutVars>
      </dgm:prSet>
      <dgm:spPr/>
    </dgm:pt>
    <dgm:pt modelId="{CF698ABB-C632-4015-BF0B-61DB0B7E4E71}" type="pres">
      <dgm:prSet presAssocID="{4DFB71A0-C667-4A5F-9604-6228B51F9127}" presName="FourConn_3-4" presStyleLbl="fgAccFollowNode1" presStyleIdx="2" presStyleCnt="3">
        <dgm:presLayoutVars>
          <dgm:bulletEnabled val="1"/>
        </dgm:presLayoutVars>
      </dgm:prSet>
      <dgm:spPr/>
    </dgm:pt>
    <dgm:pt modelId="{93F37136-54C6-4337-9FE5-43F6105633A0}" type="pres">
      <dgm:prSet presAssocID="{4DFB71A0-C667-4A5F-9604-6228B51F9127}" presName="FourNodes_1_text" presStyleLbl="node1" presStyleIdx="3" presStyleCnt="4">
        <dgm:presLayoutVars>
          <dgm:bulletEnabled val="1"/>
        </dgm:presLayoutVars>
      </dgm:prSet>
      <dgm:spPr/>
    </dgm:pt>
    <dgm:pt modelId="{A8F50353-EF4A-4B2A-9A04-868AE9844B2A}" type="pres">
      <dgm:prSet presAssocID="{4DFB71A0-C667-4A5F-9604-6228B51F9127}" presName="FourNodes_2_text" presStyleLbl="node1" presStyleIdx="3" presStyleCnt="4">
        <dgm:presLayoutVars>
          <dgm:bulletEnabled val="1"/>
        </dgm:presLayoutVars>
      </dgm:prSet>
      <dgm:spPr/>
    </dgm:pt>
    <dgm:pt modelId="{D54008B6-BFE2-49E8-9D92-EA1E6292578C}" type="pres">
      <dgm:prSet presAssocID="{4DFB71A0-C667-4A5F-9604-6228B51F9127}" presName="FourNodes_3_text" presStyleLbl="node1" presStyleIdx="3" presStyleCnt="4">
        <dgm:presLayoutVars>
          <dgm:bulletEnabled val="1"/>
        </dgm:presLayoutVars>
      </dgm:prSet>
      <dgm:spPr/>
    </dgm:pt>
    <dgm:pt modelId="{066E9461-E7AF-4EF6-A065-FC8ACBE11EBA}" type="pres">
      <dgm:prSet presAssocID="{4DFB71A0-C667-4A5F-9604-6228B51F9127}" presName="FourNodes_4_text" presStyleLbl="node1" presStyleIdx="3" presStyleCnt="4">
        <dgm:presLayoutVars>
          <dgm:bulletEnabled val="1"/>
        </dgm:presLayoutVars>
      </dgm:prSet>
      <dgm:spPr/>
    </dgm:pt>
  </dgm:ptLst>
  <dgm:cxnLst>
    <dgm:cxn modelId="{C43E670A-BF16-4DCC-993A-34EE85EEE24D}" type="presOf" srcId="{49D2425A-925A-40EF-988B-15D28AA06CEC}" destId="{6440832E-B02C-4A1B-BFAE-B802ABB4E647}" srcOrd="0" destOrd="0" presId="urn:microsoft.com/office/officeart/2005/8/layout/vProcess5"/>
    <dgm:cxn modelId="{66D2EE1F-0216-4F4F-874B-66860646E705}" type="presOf" srcId="{4DFB71A0-C667-4A5F-9604-6228B51F9127}" destId="{20B736C4-F372-48AC-9A8D-1DE8674C8C22}" srcOrd="0" destOrd="0" presId="urn:microsoft.com/office/officeart/2005/8/layout/vProcess5"/>
    <dgm:cxn modelId="{48EFB121-7AE2-4446-88CA-AC0F9CA99877}" srcId="{4DFB71A0-C667-4A5F-9604-6228B51F9127}" destId="{3C78257F-5AC1-4BFA-B47B-133AE307DD4C}" srcOrd="2" destOrd="0" parTransId="{E1153860-64E0-426D-9707-8BB09154A6A2}" sibTransId="{AAEA53FE-43D3-40C9-B457-E331C03CBCA5}"/>
    <dgm:cxn modelId="{7AEAA92D-F3E0-413C-8CD1-6D1AFC11A7B0}" srcId="{4DFB71A0-C667-4A5F-9604-6228B51F9127}" destId="{49D2425A-925A-40EF-988B-15D28AA06CEC}" srcOrd="3" destOrd="0" parTransId="{E0236F58-8D89-464F-BA2D-E910C88F847F}" sibTransId="{4EA5B6C9-92FE-48F3-BA77-3856F96E7CEC}"/>
    <dgm:cxn modelId="{B46ADF57-C28A-4DFC-9D65-35A2DB679F62}" type="presOf" srcId="{DB213FFE-F6AA-4A18-A256-CD9E3B86A9E2}" destId="{12E7B7EB-7968-4040-8063-99EE21872FA1}" srcOrd="0" destOrd="0" presId="urn:microsoft.com/office/officeart/2005/8/layout/vProcess5"/>
    <dgm:cxn modelId="{C9B9B161-EBCF-4197-97E0-8D500BD987D5}" type="presOf" srcId="{3C78257F-5AC1-4BFA-B47B-133AE307DD4C}" destId="{80889F48-BC84-47A0-AD7F-519D460C5BE5}" srcOrd="0" destOrd="0" presId="urn:microsoft.com/office/officeart/2005/8/layout/vProcess5"/>
    <dgm:cxn modelId="{C4EFDB63-9B59-4FFA-A255-23BABAC9B626}" type="presOf" srcId="{C321C6FA-40BD-4B32-AFB7-3BD8C13835ED}" destId="{A8F50353-EF4A-4B2A-9A04-868AE9844B2A}" srcOrd="1" destOrd="0" presId="urn:microsoft.com/office/officeart/2005/8/layout/vProcess5"/>
    <dgm:cxn modelId="{66F78C69-0466-494C-9091-4A25DCBEF83A}" srcId="{4DFB71A0-C667-4A5F-9604-6228B51F9127}" destId="{21759C98-D391-4544-B842-9EDCB617385A}" srcOrd="0" destOrd="0" parTransId="{FA174DE8-125C-40E9-A32C-08B9C92013CF}" sibTransId="{ECADBD46-6BB5-4BCF-94E5-5BC1A79283EC}"/>
    <dgm:cxn modelId="{5298E3B2-591A-41C6-99BB-F9B72D011E77}" type="presOf" srcId="{ECADBD46-6BB5-4BCF-94E5-5BC1A79283EC}" destId="{C3BB8195-3C67-4500-A5D2-F294A026E18D}" srcOrd="0" destOrd="0" presId="urn:microsoft.com/office/officeart/2005/8/layout/vProcess5"/>
    <dgm:cxn modelId="{35BA0CB9-4A54-4106-A19A-94C625DAA916}" type="presOf" srcId="{21759C98-D391-4544-B842-9EDCB617385A}" destId="{93F37136-54C6-4337-9FE5-43F6105633A0}" srcOrd="1" destOrd="0" presId="urn:microsoft.com/office/officeart/2005/8/layout/vProcess5"/>
    <dgm:cxn modelId="{801CBFB9-55F7-4319-BC93-E22EE81F7B0F}" type="presOf" srcId="{AAEA53FE-43D3-40C9-B457-E331C03CBCA5}" destId="{CF698ABB-C632-4015-BF0B-61DB0B7E4E71}" srcOrd="0" destOrd="0" presId="urn:microsoft.com/office/officeart/2005/8/layout/vProcess5"/>
    <dgm:cxn modelId="{3F4141BA-7882-486B-B526-B11470F47E02}" srcId="{4DFB71A0-C667-4A5F-9604-6228B51F9127}" destId="{C321C6FA-40BD-4B32-AFB7-3BD8C13835ED}" srcOrd="1" destOrd="0" parTransId="{41F1088D-A2B4-4A07-8269-06CF600A2BAC}" sibTransId="{DB213FFE-F6AA-4A18-A256-CD9E3B86A9E2}"/>
    <dgm:cxn modelId="{1BF0C4C5-F155-4A87-A5B6-FA7A4F4FB19E}" type="presOf" srcId="{49D2425A-925A-40EF-988B-15D28AA06CEC}" destId="{066E9461-E7AF-4EF6-A065-FC8ACBE11EBA}" srcOrd="1" destOrd="0" presId="urn:microsoft.com/office/officeart/2005/8/layout/vProcess5"/>
    <dgm:cxn modelId="{31DF48EF-FB33-4F80-8A7D-EBD15CB90C51}" type="presOf" srcId="{3C78257F-5AC1-4BFA-B47B-133AE307DD4C}" destId="{D54008B6-BFE2-49E8-9D92-EA1E6292578C}" srcOrd="1" destOrd="0" presId="urn:microsoft.com/office/officeart/2005/8/layout/vProcess5"/>
    <dgm:cxn modelId="{248552F3-23B4-4746-9BFA-8DA9BB8E4891}" type="presOf" srcId="{C321C6FA-40BD-4B32-AFB7-3BD8C13835ED}" destId="{50CE81C5-BAE4-41B5-9CC5-E8668A1543DB}" srcOrd="0" destOrd="0" presId="urn:microsoft.com/office/officeart/2005/8/layout/vProcess5"/>
    <dgm:cxn modelId="{994389F4-51A7-4838-9AE3-B5864BD73B52}" type="presOf" srcId="{21759C98-D391-4544-B842-9EDCB617385A}" destId="{3E918EF1-6C10-4A81-AFAD-4D7602610650}" srcOrd="0" destOrd="0" presId="urn:microsoft.com/office/officeart/2005/8/layout/vProcess5"/>
    <dgm:cxn modelId="{24FA4C58-3AF1-41F0-9030-B173651DEA7A}" type="presParOf" srcId="{20B736C4-F372-48AC-9A8D-1DE8674C8C22}" destId="{2BC85E73-C4E9-4030-A9F7-072BDD51DE84}" srcOrd="0" destOrd="0" presId="urn:microsoft.com/office/officeart/2005/8/layout/vProcess5"/>
    <dgm:cxn modelId="{3D067D9F-7D76-4C72-AF6A-E4BF336DA2BD}" type="presParOf" srcId="{20B736C4-F372-48AC-9A8D-1DE8674C8C22}" destId="{3E918EF1-6C10-4A81-AFAD-4D7602610650}" srcOrd="1" destOrd="0" presId="urn:microsoft.com/office/officeart/2005/8/layout/vProcess5"/>
    <dgm:cxn modelId="{1E75A70A-7F4A-4F08-BA8C-2F3C374A8285}" type="presParOf" srcId="{20B736C4-F372-48AC-9A8D-1DE8674C8C22}" destId="{50CE81C5-BAE4-41B5-9CC5-E8668A1543DB}" srcOrd="2" destOrd="0" presId="urn:microsoft.com/office/officeart/2005/8/layout/vProcess5"/>
    <dgm:cxn modelId="{B534BF35-F16B-40A2-A2D1-20984104E9B7}" type="presParOf" srcId="{20B736C4-F372-48AC-9A8D-1DE8674C8C22}" destId="{80889F48-BC84-47A0-AD7F-519D460C5BE5}" srcOrd="3" destOrd="0" presId="urn:microsoft.com/office/officeart/2005/8/layout/vProcess5"/>
    <dgm:cxn modelId="{5290566B-1320-4152-AD2F-6AD52E93A649}" type="presParOf" srcId="{20B736C4-F372-48AC-9A8D-1DE8674C8C22}" destId="{6440832E-B02C-4A1B-BFAE-B802ABB4E647}" srcOrd="4" destOrd="0" presId="urn:microsoft.com/office/officeart/2005/8/layout/vProcess5"/>
    <dgm:cxn modelId="{5873AC99-6D46-4986-B75E-9B6EA0B12728}" type="presParOf" srcId="{20B736C4-F372-48AC-9A8D-1DE8674C8C22}" destId="{C3BB8195-3C67-4500-A5D2-F294A026E18D}" srcOrd="5" destOrd="0" presId="urn:microsoft.com/office/officeart/2005/8/layout/vProcess5"/>
    <dgm:cxn modelId="{934B12DE-A7FB-48E1-A198-AD20540897FA}" type="presParOf" srcId="{20B736C4-F372-48AC-9A8D-1DE8674C8C22}" destId="{12E7B7EB-7968-4040-8063-99EE21872FA1}" srcOrd="6" destOrd="0" presId="urn:microsoft.com/office/officeart/2005/8/layout/vProcess5"/>
    <dgm:cxn modelId="{4FEFC644-D5BA-4126-8575-C52C6B6759A2}" type="presParOf" srcId="{20B736C4-F372-48AC-9A8D-1DE8674C8C22}" destId="{CF698ABB-C632-4015-BF0B-61DB0B7E4E71}" srcOrd="7" destOrd="0" presId="urn:microsoft.com/office/officeart/2005/8/layout/vProcess5"/>
    <dgm:cxn modelId="{003C2101-DA80-46C7-BF28-55229E7B2990}" type="presParOf" srcId="{20B736C4-F372-48AC-9A8D-1DE8674C8C22}" destId="{93F37136-54C6-4337-9FE5-43F6105633A0}" srcOrd="8" destOrd="0" presId="urn:microsoft.com/office/officeart/2005/8/layout/vProcess5"/>
    <dgm:cxn modelId="{4681600C-BD94-42E4-B1F5-C95D35604CBD}" type="presParOf" srcId="{20B736C4-F372-48AC-9A8D-1DE8674C8C22}" destId="{A8F50353-EF4A-4B2A-9A04-868AE9844B2A}" srcOrd="9" destOrd="0" presId="urn:microsoft.com/office/officeart/2005/8/layout/vProcess5"/>
    <dgm:cxn modelId="{CE90DA06-986D-4D56-B575-592A6D3EABD9}" type="presParOf" srcId="{20B736C4-F372-48AC-9A8D-1DE8674C8C22}" destId="{D54008B6-BFE2-49E8-9D92-EA1E6292578C}" srcOrd="10" destOrd="0" presId="urn:microsoft.com/office/officeart/2005/8/layout/vProcess5"/>
    <dgm:cxn modelId="{0C163C76-B2E7-4510-857F-8A1EADB0E23A}" type="presParOf" srcId="{20B736C4-F372-48AC-9A8D-1DE8674C8C22}" destId="{066E9461-E7AF-4EF6-A065-FC8ACBE11EBA}"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D11465-AD19-46AE-B056-6FC091EDFC0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DFCAFEB-48A9-4134-8959-285C9EEB0B62}">
      <dgm:prSet/>
      <dgm:spPr/>
      <dgm:t>
        <a:bodyPr/>
        <a:lstStyle/>
        <a:p>
          <a:r>
            <a:rPr lang="en-US"/>
            <a:t>User Authentication, Login/Registration </a:t>
          </a:r>
          <a:r>
            <a:rPr lang="en-US">
              <a:latin typeface="Neue Haas Grotesk Text Pro"/>
            </a:rPr>
            <a:t>System</a:t>
          </a:r>
          <a:endParaRPr lang="en-US"/>
        </a:p>
      </dgm:t>
    </dgm:pt>
    <dgm:pt modelId="{54646911-24A8-490F-87E8-08846D6887FC}" type="parTrans" cxnId="{27DF863C-CA49-4D8A-B418-78EE8C4F13D1}">
      <dgm:prSet/>
      <dgm:spPr/>
      <dgm:t>
        <a:bodyPr/>
        <a:lstStyle/>
        <a:p>
          <a:endParaRPr lang="en-US"/>
        </a:p>
      </dgm:t>
    </dgm:pt>
    <dgm:pt modelId="{4CA89822-55E0-40C3-B1BD-25CEDD680747}" type="sibTrans" cxnId="{27DF863C-CA49-4D8A-B418-78EE8C4F13D1}">
      <dgm:prSet/>
      <dgm:spPr/>
      <dgm:t>
        <a:bodyPr/>
        <a:lstStyle/>
        <a:p>
          <a:endParaRPr lang="en-US"/>
        </a:p>
      </dgm:t>
    </dgm:pt>
    <dgm:pt modelId="{13CC1E57-FEC0-4661-9322-538889A13331}">
      <dgm:prSet/>
      <dgm:spPr/>
      <dgm:t>
        <a:bodyPr/>
        <a:lstStyle/>
        <a:p>
          <a:r>
            <a:rPr lang="en-US"/>
            <a:t>Database Implementation</a:t>
          </a:r>
        </a:p>
      </dgm:t>
    </dgm:pt>
    <dgm:pt modelId="{929C264B-487C-4DFD-8DFF-5357C63605BE}" type="parTrans" cxnId="{9DCC5A41-A32E-4A1E-81A1-8CD61189D20C}">
      <dgm:prSet/>
      <dgm:spPr/>
      <dgm:t>
        <a:bodyPr/>
        <a:lstStyle/>
        <a:p>
          <a:endParaRPr lang="en-US"/>
        </a:p>
      </dgm:t>
    </dgm:pt>
    <dgm:pt modelId="{C2E4A188-CE76-4C5B-B1AB-B90320BDC968}" type="sibTrans" cxnId="{9DCC5A41-A32E-4A1E-81A1-8CD61189D20C}">
      <dgm:prSet/>
      <dgm:spPr/>
      <dgm:t>
        <a:bodyPr/>
        <a:lstStyle/>
        <a:p>
          <a:endParaRPr lang="en-US"/>
        </a:p>
      </dgm:t>
    </dgm:pt>
    <dgm:pt modelId="{4FA19B07-EF5D-41BF-9127-2CCA2361FB96}">
      <dgm:prSet/>
      <dgm:spPr/>
      <dgm:t>
        <a:bodyPr/>
        <a:lstStyle/>
        <a:p>
          <a:r>
            <a:rPr lang="en-US"/>
            <a:t>Sync Contacts</a:t>
          </a:r>
        </a:p>
      </dgm:t>
    </dgm:pt>
    <dgm:pt modelId="{4C2EC566-4330-4E53-B93B-97F0B7757E2D}" type="parTrans" cxnId="{78E67BAD-2C63-4E49-A996-61F985D7B433}">
      <dgm:prSet/>
      <dgm:spPr/>
      <dgm:t>
        <a:bodyPr/>
        <a:lstStyle/>
        <a:p>
          <a:endParaRPr lang="en-US"/>
        </a:p>
      </dgm:t>
    </dgm:pt>
    <dgm:pt modelId="{EE04D48E-E371-4834-AFFC-24AAEFB8A1B3}" type="sibTrans" cxnId="{78E67BAD-2C63-4E49-A996-61F985D7B433}">
      <dgm:prSet/>
      <dgm:spPr/>
      <dgm:t>
        <a:bodyPr/>
        <a:lstStyle/>
        <a:p>
          <a:endParaRPr lang="en-US"/>
        </a:p>
      </dgm:t>
    </dgm:pt>
    <dgm:pt modelId="{95A2A549-551D-4242-81BD-5643FE923CBC}">
      <dgm:prSet/>
      <dgm:spPr/>
      <dgm:t>
        <a:bodyPr/>
        <a:lstStyle/>
        <a:p>
          <a:r>
            <a:rPr lang="en-US"/>
            <a:t>Voice-to-Text Transcription and Question Generation</a:t>
          </a:r>
        </a:p>
      </dgm:t>
    </dgm:pt>
    <dgm:pt modelId="{6D5E46D6-5D07-4F38-AAA2-DF8C0E29A5A7}" type="parTrans" cxnId="{3A1B91CB-CE48-492A-B5F9-1D5F17403DA2}">
      <dgm:prSet/>
      <dgm:spPr/>
      <dgm:t>
        <a:bodyPr/>
        <a:lstStyle/>
        <a:p>
          <a:endParaRPr lang="en-US"/>
        </a:p>
      </dgm:t>
    </dgm:pt>
    <dgm:pt modelId="{D186E513-CA04-4458-A076-9E9E28E62454}" type="sibTrans" cxnId="{3A1B91CB-CE48-492A-B5F9-1D5F17403DA2}">
      <dgm:prSet/>
      <dgm:spPr/>
      <dgm:t>
        <a:bodyPr/>
        <a:lstStyle/>
        <a:p>
          <a:endParaRPr lang="en-US"/>
        </a:p>
      </dgm:t>
    </dgm:pt>
    <dgm:pt modelId="{1BB86BAC-75AF-4A64-B15D-BBFC86C9F358}" type="pres">
      <dgm:prSet presAssocID="{80D11465-AD19-46AE-B056-6FC091EDFC00}" presName="root" presStyleCnt="0">
        <dgm:presLayoutVars>
          <dgm:dir/>
          <dgm:resizeHandles val="exact"/>
        </dgm:presLayoutVars>
      </dgm:prSet>
      <dgm:spPr/>
    </dgm:pt>
    <dgm:pt modelId="{5EA72F48-51E7-4931-AAA9-7F95205A01B9}" type="pres">
      <dgm:prSet presAssocID="{80D11465-AD19-46AE-B056-6FC091EDFC00}" presName="container" presStyleCnt="0">
        <dgm:presLayoutVars>
          <dgm:dir/>
          <dgm:resizeHandles val="exact"/>
        </dgm:presLayoutVars>
      </dgm:prSet>
      <dgm:spPr/>
    </dgm:pt>
    <dgm:pt modelId="{5B8B8C68-126E-4C2A-8109-21CE46DEDF63}" type="pres">
      <dgm:prSet presAssocID="{DDFCAFEB-48A9-4134-8959-285C9EEB0B62}" presName="compNode" presStyleCnt="0"/>
      <dgm:spPr/>
    </dgm:pt>
    <dgm:pt modelId="{4F873E5A-ED5F-4D44-897D-677D76754C3E}" type="pres">
      <dgm:prSet presAssocID="{DDFCAFEB-48A9-4134-8959-285C9EEB0B62}" presName="iconBgRect" presStyleLbl="bgShp" presStyleIdx="0" presStyleCnt="4"/>
      <dgm:spPr/>
    </dgm:pt>
    <dgm:pt modelId="{03117D59-B71D-4CBC-9B60-8678A0884B47}" type="pres">
      <dgm:prSet presAssocID="{DDFCAFEB-48A9-4134-8959-285C9EEB0B6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E1706412-012B-4AD5-BF39-63AE615278B8}" type="pres">
      <dgm:prSet presAssocID="{DDFCAFEB-48A9-4134-8959-285C9EEB0B62}" presName="spaceRect" presStyleCnt="0"/>
      <dgm:spPr/>
    </dgm:pt>
    <dgm:pt modelId="{4FC694BB-3739-4B80-B306-36BEC95E0E05}" type="pres">
      <dgm:prSet presAssocID="{DDFCAFEB-48A9-4134-8959-285C9EEB0B62}" presName="textRect" presStyleLbl="revTx" presStyleIdx="0" presStyleCnt="4">
        <dgm:presLayoutVars>
          <dgm:chMax val="1"/>
          <dgm:chPref val="1"/>
        </dgm:presLayoutVars>
      </dgm:prSet>
      <dgm:spPr/>
    </dgm:pt>
    <dgm:pt modelId="{2A76E0D6-C26B-4277-8060-CB764A343FFC}" type="pres">
      <dgm:prSet presAssocID="{4CA89822-55E0-40C3-B1BD-25CEDD680747}" presName="sibTrans" presStyleLbl="sibTrans2D1" presStyleIdx="0" presStyleCnt="0"/>
      <dgm:spPr/>
    </dgm:pt>
    <dgm:pt modelId="{072503F7-CF65-4A91-AACE-2DCA3218C700}" type="pres">
      <dgm:prSet presAssocID="{13CC1E57-FEC0-4661-9322-538889A13331}" presName="compNode" presStyleCnt="0"/>
      <dgm:spPr/>
    </dgm:pt>
    <dgm:pt modelId="{0C4F8A91-4614-486C-87FA-D67CAD941C32}" type="pres">
      <dgm:prSet presAssocID="{13CC1E57-FEC0-4661-9322-538889A13331}" presName="iconBgRect" presStyleLbl="bgShp" presStyleIdx="1" presStyleCnt="4"/>
      <dgm:spPr/>
    </dgm:pt>
    <dgm:pt modelId="{0743A453-B3B3-470F-B084-A83A1896A4AA}" type="pres">
      <dgm:prSet presAssocID="{13CC1E57-FEC0-4661-9322-538889A1333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AD9D4CA-9470-41C2-AD3E-C4D4528426AD}" type="pres">
      <dgm:prSet presAssocID="{13CC1E57-FEC0-4661-9322-538889A13331}" presName="spaceRect" presStyleCnt="0"/>
      <dgm:spPr/>
    </dgm:pt>
    <dgm:pt modelId="{5C09DC17-372D-402B-B731-99AFFAC89C29}" type="pres">
      <dgm:prSet presAssocID="{13CC1E57-FEC0-4661-9322-538889A13331}" presName="textRect" presStyleLbl="revTx" presStyleIdx="1" presStyleCnt="4">
        <dgm:presLayoutVars>
          <dgm:chMax val="1"/>
          <dgm:chPref val="1"/>
        </dgm:presLayoutVars>
      </dgm:prSet>
      <dgm:spPr/>
    </dgm:pt>
    <dgm:pt modelId="{92D9867F-E6BE-486C-9426-D38529705A4A}" type="pres">
      <dgm:prSet presAssocID="{C2E4A188-CE76-4C5B-B1AB-B90320BDC968}" presName="sibTrans" presStyleLbl="sibTrans2D1" presStyleIdx="0" presStyleCnt="0"/>
      <dgm:spPr/>
    </dgm:pt>
    <dgm:pt modelId="{647CB102-13E8-437E-85CC-F860DCDBA111}" type="pres">
      <dgm:prSet presAssocID="{4FA19B07-EF5D-41BF-9127-2CCA2361FB96}" presName="compNode" presStyleCnt="0"/>
      <dgm:spPr/>
    </dgm:pt>
    <dgm:pt modelId="{05640188-8E7E-4410-9E16-C94D75FC209E}" type="pres">
      <dgm:prSet presAssocID="{4FA19B07-EF5D-41BF-9127-2CCA2361FB96}" presName="iconBgRect" presStyleLbl="bgShp" presStyleIdx="2" presStyleCnt="4"/>
      <dgm:spPr/>
    </dgm:pt>
    <dgm:pt modelId="{DCB34FE7-B0E6-4F4B-81E7-548FC738CA6E}" type="pres">
      <dgm:prSet presAssocID="{4FA19B07-EF5D-41BF-9127-2CCA2361FB9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34603B0F-61D9-42D5-94BE-A665644028B8}" type="pres">
      <dgm:prSet presAssocID="{4FA19B07-EF5D-41BF-9127-2CCA2361FB96}" presName="spaceRect" presStyleCnt="0"/>
      <dgm:spPr/>
    </dgm:pt>
    <dgm:pt modelId="{A06EA018-CDF6-42BB-BA84-D632395EE4E1}" type="pres">
      <dgm:prSet presAssocID="{4FA19B07-EF5D-41BF-9127-2CCA2361FB96}" presName="textRect" presStyleLbl="revTx" presStyleIdx="2" presStyleCnt="4">
        <dgm:presLayoutVars>
          <dgm:chMax val="1"/>
          <dgm:chPref val="1"/>
        </dgm:presLayoutVars>
      </dgm:prSet>
      <dgm:spPr/>
    </dgm:pt>
    <dgm:pt modelId="{E51F9183-2E19-44BC-A392-40DC4CD5C3A7}" type="pres">
      <dgm:prSet presAssocID="{EE04D48E-E371-4834-AFFC-24AAEFB8A1B3}" presName="sibTrans" presStyleLbl="sibTrans2D1" presStyleIdx="0" presStyleCnt="0"/>
      <dgm:spPr/>
    </dgm:pt>
    <dgm:pt modelId="{2114BC42-EBA0-4553-AD59-1F8469D4732C}" type="pres">
      <dgm:prSet presAssocID="{95A2A549-551D-4242-81BD-5643FE923CBC}" presName="compNode" presStyleCnt="0"/>
      <dgm:spPr/>
    </dgm:pt>
    <dgm:pt modelId="{E593FED5-2CAA-40EA-9B79-FD203C668AAC}" type="pres">
      <dgm:prSet presAssocID="{95A2A549-551D-4242-81BD-5643FE923CBC}" presName="iconBgRect" presStyleLbl="bgShp" presStyleIdx="3" presStyleCnt="4"/>
      <dgm:spPr/>
    </dgm:pt>
    <dgm:pt modelId="{5F9CCA0B-0FF5-4D13-ABC0-64C6EE34E056}" type="pres">
      <dgm:prSet presAssocID="{95A2A549-551D-4242-81BD-5643FE923CB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5D5E6AAC-231D-4BFC-B235-1FB2FDC0CC4B}" type="pres">
      <dgm:prSet presAssocID="{95A2A549-551D-4242-81BD-5643FE923CBC}" presName="spaceRect" presStyleCnt="0"/>
      <dgm:spPr/>
    </dgm:pt>
    <dgm:pt modelId="{D8267685-8749-44FF-9C1C-6430269EAB7F}" type="pres">
      <dgm:prSet presAssocID="{95A2A549-551D-4242-81BD-5643FE923CBC}" presName="textRect" presStyleLbl="revTx" presStyleIdx="3" presStyleCnt="4">
        <dgm:presLayoutVars>
          <dgm:chMax val="1"/>
          <dgm:chPref val="1"/>
        </dgm:presLayoutVars>
      </dgm:prSet>
      <dgm:spPr/>
    </dgm:pt>
  </dgm:ptLst>
  <dgm:cxnLst>
    <dgm:cxn modelId="{4733A304-456E-4EC3-B987-B7364B8A2DC4}" type="presOf" srcId="{DDFCAFEB-48A9-4134-8959-285C9EEB0B62}" destId="{4FC694BB-3739-4B80-B306-36BEC95E0E05}" srcOrd="0" destOrd="0" presId="urn:microsoft.com/office/officeart/2018/2/layout/IconCircleList"/>
    <dgm:cxn modelId="{23AA090F-56B8-4574-981B-EFC4CD7BE4BE}" type="presOf" srcId="{13CC1E57-FEC0-4661-9322-538889A13331}" destId="{5C09DC17-372D-402B-B731-99AFFAC89C29}" srcOrd="0" destOrd="0" presId="urn:microsoft.com/office/officeart/2018/2/layout/IconCircleList"/>
    <dgm:cxn modelId="{58B00527-9F81-444E-A6A1-C1370B38986B}" type="presOf" srcId="{80D11465-AD19-46AE-B056-6FC091EDFC00}" destId="{1BB86BAC-75AF-4A64-B15D-BBFC86C9F358}" srcOrd="0" destOrd="0" presId="urn:microsoft.com/office/officeart/2018/2/layout/IconCircleList"/>
    <dgm:cxn modelId="{27DF863C-CA49-4D8A-B418-78EE8C4F13D1}" srcId="{80D11465-AD19-46AE-B056-6FC091EDFC00}" destId="{DDFCAFEB-48A9-4134-8959-285C9EEB0B62}" srcOrd="0" destOrd="0" parTransId="{54646911-24A8-490F-87E8-08846D6887FC}" sibTransId="{4CA89822-55E0-40C3-B1BD-25CEDD680747}"/>
    <dgm:cxn modelId="{9DCC5A41-A32E-4A1E-81A1-8CD61189D20C}" srcId="{80D11465-AD19-46AE-B056-6FC091EDFC00}" destId="{13CC1E57-FEC0-4661-9322-538889A13331}" srcOrd="1" destOrd="0" parTransId="{929C264B-487C-4DFD-8DFF-5357C63605BE}" sibTransId="{C2E4A188-CE76-4C5B-B1AB-B90320BDC968}"/>
    <dgm:cxn modelId="{F31EEC64-8EED-4425-A715-B04E98180FB7}" type="presOf" srcId="{EE04D48E-E371-4834-AFFC-24AAEFB8A1B3}" destId="{E51F9183-2E19-44BC-A392-40DC4CD5C3A7}" srcOrd="0" destOrd="0" presId="urn:microsoft.com/office/officeart/2018/2/layout/IconCircleList"/>
    <dgm:cxn modelId="{7B93766A-4A41-4E0B-8382-8AE1902742FE}" type="presOf" srcId="{4FA19B07-EF5D-41BF-9127-2CCA2361FB96}" destId="{A06EA018-CDF6-42BB-BA84-D632395EE4E1}" srcOrd="0" destOrd="0" presId="urn:microsoft.com/office/officeart/2018/2/layout/IconCircleList"/>
    <dgm:cxn modelId="{F4E4D98C-A288-4AD1-9259-8A0643AC936D}" type="presOf" srcId="{4CA89822-55E0-40C3-B1BD-25CEDD680747}" destId="{2A76E0D6-C26B-4277-8060-CB764A343FFC}" srcOrd="0" destOrd="0" presId="urn:microsoft.com/office/officeart/2018/2/layout/IconCircleList"/>
    <dgm:cxn modelId="{D858369D-F7E8-4811-82D2-7385E6CAB8F2}" type="presOf" srcId="{C2E4A188-CE76-4C5B-B1AB-B90320BDC968}" destId="{92D9867F-E6BE-486C-9426-D38529705A4A}" srcOrd="0" destOrd="0" presId="urn:microsoft.com/office/officeart/2018/2/layout/IconCircleList"/>
    <dgm:cxn modelId="{78E67BAD-2C63-4E49-A996-61F985D7B433}" srcId="{80D11465-AD19-46AE-B056-6FC091EDFC00}" destId="{4FA19B07-EF5D-41BF-9127-2CCA2361FB96}" srcOrd="2" destOrd="0" parTransId="{4C2EC566-4330-4E53-B93B-97F0B7757E2D}" sibTransId="{EE04D48E-E371-4834-AFFC-24AAEFB8A1B3}"/>
    <dgm:cxn modelId="{59BCF6BD-987B-4BB6-87F8-086840BF1C1D}" type="presOf" srcId="{95A2A549-551D-4242-81BD-5643FE923CBC}" destId="{D8267685-8749-44FF-9C1C-6430269EAB7F}" srcOrd="0" destOrd="0" presId="urn:microsoft.com/office/officeart/2018/2/layout/IconCircleList"/>
    <dgm:cxn modelId="{3A1B91CB-CE48-492A-B5F9-1D5F17403DA2}" srcId="{80D11465-AD19-46AE-B056-6FC091EDFC00}" destId="{95A2A549-551D-4242-81BD-5643FE923CBC}" srcOrd="3" destOrd="0" parTransId="{6D5E46D6-5D07-4F38-AAA2-DF8C0E29A5A7}" sibTransId="{D186E513-CA04-4458-A076-9E9E28E62454}"/>
    <dgm:cxn modelId="{6B5F8AE4-C1B4-402A-9542-534F4D031B21}" type="presParOf" srcId="{1BB86BAC-75AF-4A64-B15D-BBFC86C9F358}" destId="{5EA72F48-51E7-4931-AAA9-7F95205A01B9}" srcOrd="0" destOrd="0" presId="urn:microsoft.com/office/officeart/2018/2/layout/IconCircleList"/>
    <dgm:cxn modelId="{9B897923-4BE6-46ED-92C9-2A095E93F861}" type="presParOf" srcId="{5EA72F48-51E7-4931-AAA9-7F95205A01B9}" destId="{5B8B8C68-126E-4C2A-8109-21CE46DEDF63}" srcOrd="0" destOrd="0" presId="urn:microsoft.com/office/officeart/2018/2/layout/IconCircleList"/>
    <dgm:cxn modelId="{6865B262-3EDE-4163-B544-8FB12BBF8718}" type="presParOf" srcId="{5B8B8C68-126E-4C2A-8109-21CE46DEDF63}" destId="{4F873E5A-ED5F-4D44-897D-677D76754C3E}" srcOrd="0" destOrd="0" presId="urn:microsoft.com/office/officeart/2018/2/layout/IconCircleList"/>
    <dgm:cxn modelId="{0E7F7F82-3A91-4F46-945B-A98DC4481D21}" type="presParOf" srcId="{5B8B8C68-126E-4C2A-8109-21CE46DEDF63}" destId="{03117D59-B71D-4CBC-9B60-8678A0884B47}" srcOrd="1" destOrd="0" presId="urn:microsoft.com/office/officeart/2018/2/layout/IconCircleList"/>
    <dgm:cxn modelId="{9543FFDB-F452-4AD6-BC02-8AE4EBD94352}" type="presParOf" srcId="{5B8B8C68-126E-4C2A-8109-21CE46DEDF63}" destId="{E1706412-012B-4AD5-BF39-63AE615278B8}" srcOrd="2" destOrd="0" presId="urn:microsoft.com/office/officeart/2018/2/layout/IconCircleList"/>
    <dgm:cxn modelId="{A87D28D4-1EDD-49DA-BAAC-0DE6A272C791}" type="presParOf" srcId="{5B8B8C68-126E-4C2A-8109-21CE46DEDF63}" destId="{4FC694BB-3739-4B80-B306-36BEC95E0E05}" srcOrd="3" destOrd="0" presId="urn:microsoft.com/office/officeart/2018/2/layout/IconCircleList"/>
    <dgm:cxn modelId="{A18BB834-0592-4AC2-8C14-91F1BBE04DF9}" type="presParOf" srcId="{5EA72F48-51E7-4931-AAA9-7F95205A01B9}" destId="{2A76E0D6-C26B-4277-8060-CB764A343FFC}" srcOrd="1" destOrd="0" presId="urn:microsoft.com/office/officeart/2018/2/layout/IconCircleList"/>
    <dgm:cxn modelId="{3664CE38-FAC9-4274-A428-E1C53730AF47}" type="presParOf" srcId="{5EA72F48-51E7-4931-AAA9-7F95205A01B9}" destId="{072503F7-CF65-4A91-AACE-2DCA3218C700}" srcOrd="2" destOrd="0" presId="urn:microsoft.com/office/officeart/2018/2/layout/IconCircleList"/>
    <dgm:cxn modelId="{ABA3BD8B-2E60-4511-817E-B543EE90B016}" type="presParOf" srcId="{072503F7-CF65-4A91-AACE-2DCA3218C700}" destId="{0C4F8A91-4614-486C-87FA-D67CAD941C32}" srcOrd="0" destOrd="0" presId="urn:microsoft.com/office/officeart/2018/2/layout/IconCircleList"/>
    <dgm:cxn modelId="{12EB5C06-6ABB-4F74-AAC5-A9A2F4E7F1B2}" type="presParOf" srcId="{072503F7-CF65-4A91-AACE-2DCA3218C700}" destId="{0743A453-B3B3-470F-B084-A83A1896A4AA}" srcOrd="1" destOrd="0" presId="urn:microsoft.com/office/officeart/2018/2/layout/IconCircleList"/>
    <dgm:cxn modelId="{7B175931-A782-4C09-B4C7-1712B3CE5CFE}" type="presParOf" srcId="{072503F7-CF65-4A91-AACE-2DCA3218C700}" destId="{DAD9D4CA-9470-41C2-AD3E-C4D4528426AD}" srcOrd="2" destOrd="0" presId="urn:microsoft.com/office/officeart/2018/2/layout/IconCircleList"/>
    <dgm:cxn modelId="{BEE43E03-C38B-4F2B-A1F4-2D4A8667240C}" type="presParOf" srcId="{072503F7-CF65-4A91-AACE-2DCA3218C700}" destId="{5C09DC17-372D-402B-B731-99AFFAC89C29}" srcOrd="3" destOrd="0" presId="urn:microsoft.com/office/officeart/2018/2/layout/IconCircleList"/>
    <dgm:cxn modelId="{6FAED284-8601-48A2-A95E-5460F03BF888}" type="presParOf" srcId="{5EA72F48-51E7-4931-AAA9-7F95205A01B9}" destId="{92D9867F-E6BE-486C-9426-D38529705A4A}" srcOrd="3" destOrd="0" presId="urn:microsoft.com/office/officeart/2018/2/layout/IconCircleList"/>
    <dgm:cxn modelId="{0ED2BBCB-1FAA-4E7A-88DC-0300F067D8CB}" type="presParOf" srcId="{5EA72F48-51E7-4931-AAA9-7F95205A01B9}" destId="{647CB102-13E8-437E-85CC-F860DCDBA111}" srcOrd="4" destOrd="0" presId="urn:microsoft.com/office/officeart/2018/2/layout/IconCircleList"/>
    <dgm:cxn modelId="{DDAF335C-B944-4FF6-BCE5-28E92C49FDB1}" type="presParOf" srcId="{647CB102-13E8-437E-85CC-F860DCDBA111}" destId="{05640188-8E7E-4410-9E16-C94D75FC209E}" srcOrd="0" destOrd="0" presId="urn:microsoft.com/office/officeart/2018/2/layout/IconCircleList"/>
    <dgm:cxn modelId="{FFEAEDB9-F850-4094-8C0A-B3E6251F1652}" type="presParOf" srcId="{647CB102-13E8-437E-85CC-F860DCDBA111}" destId="{DCB34FE7-B0E6-4F4B-81E7-548FC738CA6E}" srcOrd="1" destOrd="0" presId="urn:microsoft.com/office/officeart/2018/2/layout/IconCircleList"/>
    <dgm:cxn modelId="{F9627FE0-330C-4444-8019-89BC690C0FF4}" type="presParOf" srcId="{647CB102-13E8-437E-85CC-F860DCDBA111}" destId="{34603B0F-61D9-42D5-94BE-A665644028B8}" srcOrd="2" destOrd="0" presId="urn:microsoft.com/office/officeart/2018/2/layout/IconCircleList"/>
    <dgm:cxn modelId="{99554C25-084F-4FFB-8F0D-839A5AF420DE}" type="presParOf" srcId="{647CB102-13E8-437E-85CC-F860DCDBA111}" destId="{A06EA018-CDF6-42BB-BA84-D632395EE4E1}" srcOrd="3" destOrd="0" presId="urn:microsoft.com/office/officeart/2018/2/layout/IconCircleList"/>
    <dgm:cxn modelId="{3E97396B-C68C-47A4-9380-0552FE3929B8}" type="presParOf" srcId="{5EA72F48-51E7-4931-AAA9-7F95205A01B9}" destId="{E51F9183-2E19-44BC-A392-40DC4CD5C3A7}" srcOrd="5" destOrd="0" presId="urn:microsoft.com/office/officeart/2018/2/layout/IconCircleList"/>
    <dgm:cxn modelId="{DE87660C-EF27-4C8E-A425-B7814B303CAF}" type="presParOf" srcId="{5EA72F48-51E7-4931-AAA9-7F95205A01B9}" destId="{2114BC42-EBA0-4553-AD59-1F8469D4732C}" srcOrd="6" destOrd="0" presId="urn:microsoft.com/office/officeart/2018/2/layout/IconCircleList"/>
    <dgm:cxn modelId="{6DDA4A84-B0AD-417A-B5BF-AA59D11EED2B}" type="presParOf" srcId="{2114BC42-EBA0-4553-AD59-1F8469D4732C}" destId="{E593FED5-2CAA-40EA-9B79-FD203C668AAC}" srcOrd="0" destOrd="0" presId="urn:microsoft.com/office/officeart/2018/2/layout/IconCircleList"/>
    <dgm:cxn modelId="{B45267D2-3A50-4806-99E4-3D7976A2F4C8}" type="presParOf" srcId="{2114BC42-EBA0-4553-AD59-1F8469D4732C}" destId="{5F9CCA0B-0FF5-4D13-ABC0-64C6EE34E056}" srcOrd="1" destOrd="0" presId="urn:microsoft.com/office/officeart/2018/2/layout/IconCircleList"/>
    <dgm:cxn modelId="{4F3FF9B6-6839-452C-AC7A-F613A2BED914}" type="presParOf" srcId="{2114BC42-EBA0-4553-AD59-1F8469D4732C}" destId="{5D5E6AAC-231D-4BFC-B235-1FB2FDC0CC4B}" srcOrd="2" destOrd="0" presId="urn:microsoft.com/office/officeart/2018/2/layout/IconCircleList"/>
    <dgm:cxn modelId="{DF84D89E-A672-456F-9109-1EDE4A52F4C0}" type="presParOf" srcId="{2114BC42-EBA0-4553-AD59-1F8469D4732C}" destId="{D8267685-8749-44FF-9C1C-6430269EAB7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D11465-AD19-46AE-B056-6FC091EDFC0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D809378-105B-4C2D-A06A-112B02B86562}">
      <dgm:prSet/>
      <dgm:spPr/>
      <dgm:t>
        <a:bodyPr/>
        <a:lstStyle/>
        <a:p>
          <a:pPr>
            <a:lnSpc>
              <a:spcPct val="100000"/>
            </a:lnSpc>
            <a:defRPr cap="all"/>
          </a:pPr>
          <a:r>
            <a:rPr lang="en-US"/>
            <a:t>Test App Deployment</a:t>
          </a:r>
        </a:p>
      </dgm:t>
    </dgm:pt>
    <dgm:pt modelId="{5CCEAFE6-83F0-49A3-9FDF-24C6778D0889}" type="parTrans" cxnId="{FB4C2EAE-F19E-4705-A5B6-2BE8CDEB25A6}">
      <dgm:prSet/>
      <dgm:spPr/>
      <dgm:t>
        <a:bodyPr/>
        <a:lstStyle/>
        <a:p>
          <a:endParaRPr lang="en-US"/>
        </a:p>
      </dgm:t>
    </dgm:pt>
    <dgm:pt modelId="{28C4B7AC-C255-4543-ACBA-C1EACE8E3712}" type="sibTrans" cxnId="{FB4C2EAE-F19E-4705-A5B6-2BE8CDEB25A6}">
      <dgm:prSet/>
      <dgm:spPr/>
      <dgm:t>
        <a:bodyPr/>
        <a:lstStyle/>
        <a:p>
          <a:endParaRPr lang="en-US"/>
        </a:p>
      </dgm:t>
    </dgm:pt>
    <dgm:pt modelId="{0DC0BBC4-7D32-4DC0-B85B-F67D92A178C7}">
      <dgm:prSet/>
      <dgm:spPr/>
      <dgm:t>
        <a:bodyPr/>
        <a:lstStyle/>
        <a:p>
          <a:pPr>
            <a:lnSpc>
              <a:spcPct val="100000"/>
            </a:lnSpc>
            <a:defRPr cap="all"/>
          </a:pPr>
          <a:r>
            <a:rPr lang="en-US"/>
            <a:t>~Tagging System</a:t>
          </a:r>
        </a:p>
      </dgm:t>
    </dgm:pt>
    <dgm:pt modelId="{6C09A5F4-AC41-4CBB-9E40-13E563D236AF}" type="parTrans" cxnId="{E652985B-E7AA-4CBB-AC3F-651AFE13C38D}">
      <dgm:prSet/>
      <dgm:spPr/>
      <dgm:t>
        <a:bodyPr/>
        <a:lstStyle/>
        <a:p>
          <a:endParaRPr lang="en-US"/>
        </a:p>
      </dgm:t>
    </dgm:pt>
    <dgm:pt modelId="{CD46DA3B-7B3D-473E-90E4-4B226BCBA92F}" type="sibTrans" cxnId="{E652985B-E7AA-4CBB-AC3F-651AFE13C38D}">
      <dgm:prSet/>
      <dgm:spPr/>
      <dgm:t>
        <a:bodyPr/>
        <a:lstStyle/>
        <a:p>
          <a:endParaRPr lang="en-US"/>
        </a:p>
      </dgm:t>
    </dgm:pt>
    <dgm:pt modelId="{878EA738-EB1F-4DD0-A984-F8265C23F67E}">
      <dgm:prSet/>
      <dgm:spPr/>
      <dgm:t>
        <a:bodyPr/>
        <a:lstStyle/>
        <a:p>
          <a:pPr>
            <a:lnSpc>
              <a:spcPct val="100000"/>
            </a:lnSpc>
            <a:defRPr cap="all"/>
          </a:pPr>
          <a:r>
            <a:rPr lang="en-US"/>
            <a:t>~Notification</a:t>
          </a:r>
        </a:p>
      </dgm:t>
    </dgm:pt>
    <dgm:pt modelId="{F741F612-8259-4FAD-A71F-C19E164A5763}" type="parTrans" cxnId="{BA07D560-D9A3-4393-A721-5D8EB3673682}">
      <dgm:prSet/>
      <dgm:spPr/>
      <dgm:t>
        <a:bodyPr/>
        <a:lstStyle/>
        <a:p>
          <a:endParaRPr lang="en-US"/>
        </a:p>
      </dgm:t>
    </dgm:pt>
    <dgm:pt modelId="{2021D916-6324-4372-B0F9-CEF09F6BAC23}" type="sibTrans" cxnId="{BA07D560-D9A3-4393-A721-5D8EB3673682}">
      <dgm:prSet/>
      <dgm:spPr/>
      <dgm:t>
        <a:bodyPr/>
        <a:lstStyle/>
        <a:p>
          <a:endParaRPr lang="en-US"/>
        </a:p>
      </dgm:t>
    </dgm:pt>
    <dgm:pt modelId="{FAB00121-FC19-4FB1-B422-748EB30381FF}">
      <dgm:prSet phldr="0"/>
      <dgm:spPr/>
      <dgm:t>
        <a:bodyPr/>
        <a:lstStyle/>
        <a:p>
          <a:pPr>
            <a:lnSpc>
              <a:spcPct val="100000"/>
            </a:lnSpc>
            <a:defRPr cap="all"/>
          </a:pPr>
          <a:r>
            <a:rPr lang="en-US">
              <a:latin typeface="Neue Haas Grotesk Text Pro"/>
              <a:cs typeface="Calibri"/>
            </a:rPr>
            <a:t>Database Migration</a:t>
          </a:r>
          <a:endParaRPr lang="en-US">
            <a:latin typeface="Neue Haas Grotesk Text Pro"/>
          </a:endParaRPr>
        </a:p>
      </dgm:t>
    </dgm:pt>
    <dgm:pt modelId="{3FD752B3-1FF7-4E5A-A10A-F04DCD937C32}" type="parTrans" cxnId="{8545B4FB-FD92-41B0-90E8-1202455049BB}">
      <dgm:prSet/>
      <dgm:spPr/>
    </dgm:pt>
    <dgm:pt modelId="{4B0D505B-9432-4A01-811C-6D4E5B31939B}" type="sibTrans" cxnId="{8545B4FB-FD92-41B0-90E8-1202455049BB}">
      <dgm:prSet/>
      <dgm:spPr/>
      <dgm:t>
        <a:bodyPr/>
        <a:lstStyle/>
        <a:p>
          <a:endParaRPr lang="en-US"/>
        </a:p>
      </dgm:t>
    </dgm:pt>
    <dgm:pt modelId="{55356B76-0BE8-415D-8540-AE304C7E65F7}" type="pres">
      <dgm:prSet presAssocID="{80D11465-AD19-46AE-B056-6FC091EDFC00}" presName="root" presStyleCnt="0">
        <dgm:presLayoutVars>
          <dgm:dir/>
          <dgm:resizeHandles val="exact"/>
        </dgm:presLayoutVars>
      </dgm:prSet>
      <dgm:spPr/>
    </dgm:pt>
    <dgm:pt modelId="{22184A49-F88E-415D-8725-ACC5B6DA0AE7}" type="pres">
      <dgm:prSet presAssocID="{ED809378-105B-4C2D-A06A-112B02B86562}" presName="compNode" presStyleCnt="0"/>
      <dgm:spPr/>
    </dgm:pt>
    <dgm:pt modelId="{F5C68A20-7EAD-4FE3-B8D6-B7A30CE21279}" type="pres">
      <dgm:prSet presAssocID="{ED809378-105B-4C2D-A06A-112B02B86562}" presName="iconBgRect" presStyleLbl="bgShp" presStyleIdx="0" presStyleCnt="4"/>
      <dgm:spPr/>
    </dgm:pt>
    <dgm:pt modelId="{E7EC8203-C779-491D-9953-E53A8F9BC476}" type="pres">
      <dgm:prSet presAssocID="{ED809378-105B-4C2D-A06A-112B02B8656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37294D51-A7B3-4F99-B0C1-A9ED51504E7F}" type="pres">
      <dgm:prSet presAssocID="{ED809378-105B-4C2D-A06A-112B02B86562}" presName="spaceRect" presStyleCnt="0"/>
      <dgm:spPr/>
    </dgm:pt>
    <dgm:pt modelId="{9C5B5CA8-7EAE-4132-B761-3B2E1D8265E4}" type="pres">
      <dgm:prSet presAssocID="{ED809378-105B-4C2D-A06A-112B02B86562}" presName="textRect" presStyleLbl="revTx" presStyleIdx="0" presStyleCnt="4">
        <dgm:presLayoutVars>
          <dgm:chMax val="1"/>
          <dgm:chPref val="1"/>
        </dgm:presLayoutVars>
      </dgm:prSet>
      <dgm:spPr/>
    </dgm:pt>
    <dgm:pt modelId="{9DD16CAB-DDC8-41B8-975D-BFE9884981F1}" type="pres">
      <dgm:prSet presAssocID="{28C4B7AC-C255-4543-ACBA-C1EACE8E3712}" presName="sibTrans" presStyleCnt="0"/>
      <dgm:spPr/>
    </dgm:pt>
    <dgm:pt modelId="{F0DC536B-9D0E-4860-A1CC-EC0A49A6B517}" type="pres">
      <dgm:prSet presAssocID="{FAB00121-FC19-4FB1-B422-748EB30381FF}" presName="compNode" presStyleCnt="0"/>
      <dgm:spPr/>
    </dgm:pt>
    <dgm:pt modelId="{973E6009-011C-417A-A7DC-45BA80D3AE87}" type="pres">
      <dgm:prSet presAssocID="{FAB00121-FC19-4FB1-B422-748EB30381FF}" presName="iconBgRect" presStyleLbl="bgShp" presStyleIdx="1" presStyleCnt="4"/>
      <dgm:spPr/>
    </dgm:pt>
    <dgm:pt modelId="{B0417FB5-27EA-4D70-B83A-F737D3DB4DCB}" type="pres">
      <dgm:prSet presAssocID="{FAB00121-FC19-4FB1-B422-748EB30381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code"/>
        </a:ext>
      </dgm:extLst>
    </dgm:pt>
    <dgm:pt modelId="{DA6B9F21-4BC5-4EF4-9156-4C98FE41FC96}" type="pres">
      <dgm:prSet presAssocID="{FAB00121-FC19-4FB1-B422-748EB30381FF}" presName="spaceRect" presStyleCnt="0"/>
      <dgm:spPr/>
    </dgm:pt>
    <dgm:pt modelId="{5898F9C3-E1AE-4458-8528-736DD2FD609A}" type="pres">
      <dgm:prSet presAssocID="{FAB00121-FC19-4FB1-B422-748EB30381FF}" presName="textRect" presStyleLbl="revTx" presStyleIdx="1" presStyleCnt="4">
        <dgm:presLayoutVars>
          <dgm:chMax val="1"/>
          <dgm:chPref val="1"/>
        </dgm:presLayoutVars>
      </dgm:prSet>
      <dgm:spPr/>
    </dgm:pt>
    <dgm:pt modelId="{AE39D0CD-0F2F-4D1C-BC37-D4EFDD2080ED}" type="pres">
      <dgm:prSet presAssocID="{4B0D505B-9432-4A01-811C-6D4E5B31939B}" presName="sibTrans" presStyleCnt="0"/>
      <dgm:spPr/>
    </dgm:pt>
    <dgm:pt modelId="{E51C8861-400B-4693-9673-0036E7E4623B}" type="pres">
      <dgm:prSet presAssocID="{0DC0BBC4-7D32-4DC0-B85B-F67D92A178C7}" presName="compNode" presStyleCnt="0"/>
      <dgm:spPr/>
    </dgm:pt>
    <dgm:pt modelId="{E7AA1A90-FE3F-45A7-9B84-E3EFC644BB4A}" type="pres">
      <dgm:prSet presAssocID="{0DC0BBC4-7D32-4DC0-B85B-F67D92A178C7}" presName="iconBgRect" presStyleLbl="bgShp" presStyleIdx="2" presStyleCnt="4"/>
      <dgm:spPr/>
    </dgm:pt>
    <dgm:pt modelId="{98027655-61BD-4DA8-812E-47318A47935B}" type="pres">
      <dgm:prSet presAssocID="{0DC0BBC4-7D32-4DC0-B85B-F67D92A178C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ll"/>
        </a:ext>
      </dgm:extLst>
    </dgm:pt>
    <dgm:pt modelId="{72FBB9F1-F077-45AE-B502-5506BFFDFF2A}" type="pres">
      <dgm:prSet presAssocID="{0DC0BBC4-7D32-4DC0-B85B-F67D92A178C7}" presName="spaceRect" presStyleCnt="0"/>
      <dgm:spPr/>
    </dgm:pt>
    <dgm:pt modelId="{38253BA7-A836-4EF6-A825-4E9981A27089}" type="pres">
      <dgm:prSet presAssocID="{0DC0BBC4-7D32-4DC0-B85B-F67D92A178C7}" presName="textRect" presStyleLbl="revTx" presStyleIdx="2" presStyleCnt="4">
        <dgm:presLayoutVars>
          <dgm:chMax val="1"/>
          <dgm:chPref val="1"/>
        </dgm:presLayoutVars>
      </dgm:prSet>
      <dgm:spPr/>
    </dgm:pt>
    <dgm:pt modelId="{8D7F3B22-0E78-45D4-927D-491A9D249A33}" type="pres">
      <dgm:prSet presAssocID="{CD46DA3B-7B3D-473E-90E4-4B226BCBA92F}" presName="sibTrans" presStyleCnt="0"/>
      <dgm:spPr/>
    </dgm:pt>
    <dgm:pt modelId="{D170CA0C-2E5F-40A1-985E-5F7EE9B3EE4E}" type="pres">
      <dgm:prSet presAssocID="{878EA738-EB1F-4DD0-A984-F8265C23F67E}" presName="compNode" presStyleCnt="0"/>
      <dgm:spPr/>
    </dgm:pt>
    <dgm:pt modelId="{AD61E3DC-F305-47EC-BB26-34B0B5269516}" type="pres">
      <dgm:prSet presAssocID="{878EA738-EB1F-4DD0-A984-F8265C23F67E}" presName="iconBgRect" presStyleLbl="bgShp" presStyleIdx="3" presStyleCnt="4"/>
      <dgm:spPr/>
    </dgm:pt>
    <dgm:pt modelId="{DE309A2C-3129-48DE-8ED8-7B624656B6DC}" type="pres">
      <dgm:prSet presAssocID="{878EA738-EB1F-4DD0-A984-F8265C23F6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CCF636CB-7383-4266-ADED-71DF0E0A705B}" type="pres">
      <dgm:prSet presAssocID="{878EA738-EB1F-4DD0-A984-F8265C23F67E}" presName="spaceRect" presStyleCnt="0"/>
      <dgm:spPr/>
    </dgm:pt>
    <dgm:pt modelId="{EECF47D5-806B-449E-8508-D5E067B344FA}" type="pres">
      <dgm:prSet presAssocID="{878EA738-EB1F-4DD0-A984-F8265C23F67E}" presName="textRect" presStyleLbl="revTx" presStyleIdx="3" presStyleCnt="4">
        <dgm:presLayoutVars>
          <dgm:chMax val="1"/>
          <dgm:chPref val="1"/>
        </dgm:presLayoutVars>
      </dgm:prSet>
      <dgm:spPr/>
    </dgm:pt>
  </dgm:ptLst>
  <dgm:cxnLst>
    <dgm:cxn modelId="{3F49A723-7237-4FF1-807F-4E4E19DA72A8}" type="presOf" srcId="{ED809378-105B-4C2D-A06A-112B02B86562}" destId="{9C5B5CA8-7EAE-4132-B761-3B2E1D8265E4}" srcOrd="0" destOrd="0" presId="urn:microsoft.com/office/officeart/2018/5/layout/IconCircleLabelList"/>
    <dgm:cxn modelId="{E652985B-E7AA-4CBB-AC3F-651AFE13C38D}" srcId="{80D11465-AD19-46AE-B056-6FC091EDFC00}" destId="{0DC0BBC4-7D32-4DC0-B85B-F67D92A178C7}" srcOrd="2" destOrd="0" parTransId="{6C09A5F4-AC41-4CBB-9E40-13E563D236AF}" sibTransId="{CD46DA3B-7B3D-473E-90E4-4B226BCBA92F}"/>
    <dgm:cxn modelId="{BA07D560-D9A3-4393-A721-5D8EB3673682}" srcId="{80D11465-AD19-46AE-B056-6FC091EDFC00}" destId="{878EA738-EB1F-4DD0-A984-F8265C23F67E}" srcOrd="3" destOrd="0" parTransId="{F741F612-8259-4FAD-A71F-C19E164A5763}" sibTransId="{2021D916-6324-4372-B0F9-CEF09F6BAC23}"/>
    <dgm:cxn modelId="{DEDACEAC-9C27-456C-A5DA-E78046D5CC07}" type="presOf" srcId="{FAB00121-FC19-4FB1-B422-748EB30381FF}" destId="{5898F9C3-E1AE-4458-8528-736DD2FD609A}" srcOrd="0" destOrd="0" presId="urn:microsoft.com/office/officeart/2018/5/layout/IconCircleLabelList"/>
    <dgm:cxn modelId="{FB4C2EAE-F19E-4705-A5B6-2BE8CDEB25A6}" srcId="{80D11465-AD19-46AE-B056-6FC091EDFC00}" destId="{ED809378-105B-4C2D-A06A-112B02B86562}" srcOrd="0" destOrd="0" parTransId="{5CCEAFE6-83F0-49A3-9FDF-24C6778D0889}" sibTransId="{28C4B7AC-C255-4543-ACBA-C1EACE8E3712}"/>
    <dgm:cxn modelId="{5D4ACCC3-F547-4100-A765-B71B854A7C1E}" type="presOf" srcId="{80D11465-AD19-46AE-B056-6FC091EDFC00}" destId="{55356B76-0BE8-415D-8540-AE304C7E65F7}" srcOrd="0" destOrd="0" presId="urn:microsoft.com/office/officeart/2018/5/layout/IconCircleLabelList"/>
    <dgm:cxn modelId="{F8360FC6-AA05-40DB-AAE4-884F8A0B58AF}" type="presOf" srcId="{878EA738-EB1F-4DD0-A984-F8265C23F67E}" destId="{EECF47D5-806B-449E-8508-D5E067B344FA}" srcOrd="0" destOrd="0" presId="urn:microsoft.com/office/officeart/2018/5/layout/IconCircleLabelList"/>
    <dgm:cxn modelId="{FDB4E6E3-E8E4-4EBB-935E-DFAF950D9F7F}" type="presOf" srcId="{0DC0BBC4-7D32-4DC0-B85B-F67D92A178C7}" destId="{38253BA7-A836-4EF6-A825-4E9981A27089}" srcOrd="0" destOrd="0" presId="urn:microsoft.com/office/officeart/2018/5/layout/IconCircleLabelList"/>
    <dgm:cxn modelId="{8545B4FB-FD92-41B0-90E8-1202455049BB}" srcId="{80D11465-AD19-46AE-B056-6FC091EDFC00}" destId="{FAB00121-FC19-4FB1-B422-748EB30381FF}" srcOrd="1" destOrd="0" parTransId="{3FD752B3-1FF7-4E5A-A10A-F04DCD937C32}" sibTransId="{4B0D505B-9432-4A01-811C-6D4E5B31939B}"/>
    <dgm:cxn modelId="{D237B1D4-2DAD-4CBE-B8F0-ADF98CBC0BB3}" type="presParOf" srcId="{55356B76-0BE8-415D-8540-AE304C7E65F7}" destId="{22184A49-F88E-415D-8725-ACC5B6DA0AE7}" srcOrd="0" destOrd="0" presId="urn:microsoft.com/office/officeart/2018/5/layout/IconCircleLabelList"/>
    <dgm:cxn modelId="{C35E8F07-7FD4-4DB7-B20C-0C8CE4E54165}" type="presParOf" srcId="{22184A49-F88E-415D-8725-ACC5B6DA0AE7}" destId="{F5C68A20-7EAD-4FE3-B8D6-B7A30CE21279}" srcOrd="0" destOrd="0" presId="urn:microsoft.com/office/officeart/2018/5/layout/IconCircleLabelList"/>
    <dgm:cxn modelId="{7147CC0E-BD93-4C15-AAFC-1123E5FF9FD4}" type="presParOf" srcId="{22184A49-F88E-415D-8725-ACC5B6DA0AE7}" destId="{E7EC8203-C779-491D-9953-E53A8F9BC476}" srcOrd="1" destOrd="0" presId="urn:microsoft.com/office/officeart/2018/5/layout/IconCircleLabelList"/>
    <dgm:cxn modelId="{87787BC4-9947-45B1-A3E6-4A75A2E9FB5D}" type="presParOf" srcId="{22184A49-F88E-415D-8725-ACC5B6DA0AE7}" destId="{37294D51-A7B3-4F99-B0C1-A9ED51504E7F}" srcOrd="2" destOrd="0" presId="urn:microsoft.com/office/officeart/2018/5/layout/IconCircleLabelList"/>
    <dgm:cxn modelId="{4608E567-617E-451F-9F95-A69772670B88}" type="presParOf" srcId="{22184A49-F88E-415D-8725-ACC5B6DA0AE7}" destId="{9C5B5CA8-7EAE-4132-B761-3B2E1D8265E4}" srcOrd="3" destOrd="0" presId="urn:microsoft.com/office/officeart/2018/5/layout/IconCircleLabelList"/>
    <dgm:cxn modelId="{2AA2A30E-AE21-4FFA-B854-F933DEF9DB2D}" type="presParOf" srcId="{55356B76-0BE8-415D-8540-AE304C7E65F7}" destId="{9DD16CAB-DDC8-41B8-975D-BFE9884981F1}" srcOrd="1" destOrd="0" presId="urn:microsoft.com/office/officeart/2018/5/layout/IconCircleLabelList"/>
    <dgm:cxn modelId="{ED299D33-31B8-4EE7-9B5B-2FC32FA72337}" type="presParOf" srcId="{55356B76-0BE8-415D-8540-AE304C7E65F7}" destId="{F0DC536B-9D0E-4860-A1CC-EC0A49A6B517}" srcOrd="2" destOrd="0" presId="urn:microsoft.com/office/officeart/2018/5/layout/IconCircleLabelList"/>
    <dgm:cxn modelId="{66E3AD6E-0F0F-46EC-8CEF-A324BB3A0727}" type="presParOf" srcId="{F0DC536B-9D0E-4860-A1CC-EC0A49A6B517}" destId="{973E6009-011C-417A-A7DC-45BA80D3AE87}" srcOrd="0" destOrd="0" presId="urn:microsoft.com/office/officeart/2018/5/layout/IconCircleLabelList"/>
    <dgm:cxn modelId="{C274B998-D217-455B-A5C3-C27D97A11910}" type="presParOf" srcId="{F0DC536B-9D0E-4860-A1CC-EC0A49A6B517}" destId="{B0417FB5-27EA-4D70-B83A-F737D3DB4DCB}" srcOrd="1" destOrd="0" presId="urn:microsoft.com/office/officeart/2018/5/layout/IconCircleLabelList"/>
    <dgm:cxn modelId="{E9342D24-85FE-4596-8EA6-FE21BC868008}" type="presParOf" srcId="{F0DC536B-9D0E-4860-A1CC-EC0A49A6B517}" destId="{DA6B9F21-4BC5-4EF4-9156-4C98FE41FC96}" srcOrd="2" destOrd="0" presId="urn:microsoft.com/office/officeart/2018/5/layout/IconCircleLabelList"/>
    <dgm:cxn modelId="{B3704075-DBEB-47D6-A17C-2767C8F6AE4D}" type="presParOf" srcId="{F0DC536B-9D0E-4860-A1CC-EC0A49A6B517}" destId="{5898F9C3-E1AE-4458-8528-736DD2FD609A}" srcOrd="3" destOrd="0" presId="urn:microsoft.com/office/officeart/2018/5/layout/IconCircleLabelList"/>
    <dgm:cxn modelId="{80B37A7C-0B8D-4DEE-805D-352737EBBB52}" type="presParOf" srcId="{55356B76-0BE8-415D-8540-AE304C7E65F7}" destId="{AE39D0CD-0F2F-4D1C-BC37-D4EFDD2080ED}" srcOrd="3" destOrd="0" presId="urn:microsoft.com/office/officeart/2018/5/layout/IconCircleLabelList"/>
    <dgm:cxn modelId="{EB0ECAFD-E9F9-42AF-8077-87AEED83DA12}" type="presParOf" srcId="{55356B76-0BE8-415D-8540-AE304C7E65F7}" destId="{E51C8861-400B-4693-9673-0036E7E4623B}" srcOrd="4" destOrd="0" presId="urn:microsoft.com/office/officeart/2018/5/layout/IconCircleLabelList"/>
    <dgm:cxn modelId="{CE22D5B5-D19C-4E8F-B65C-FC0E63AE073A}" type="presParOf" srcId="{E51C8861-400B-4693-9673-0036E7E4623B}" destId="{E7AA1A90-FE3F-45A7-9B84-E3EFC644BB4A}" srcOrd="0" destOrd="0" presId="urn:microsoft.com/office/officeart/2018/5/layout/IconCircleLabelList"/>
    <dgm:cxn modelId="{D480A36F-94A1-472B-8529-E966C422087F}" type="presParOf" srcId="{E51C8861-400B-4693-9673-0036E7E4623B}" destId="{98027655-61BD-4DA8-812E-47318A47935B}" srcOrd="1" destOrd="0" presId="urn:microsoft.com/office/officeart/2018/5/layout/IconCircleLabelList"/>
    <dgm:cxn modelId="{82235452-C0FB-49FE-ACD6-D4C815DC0D46}" type="presParOf" srcId="{E51C8861-400B-4693-9673-0036E7E4623B}" destId="{72FBB9F1-F077-45AE-B502-5506BFFDFF2A}" srcOrd="2" destOrd="0" presId="urn:microsoft.com/office/officeart/2018/5/layout/IconCircleLabelList"/>
    <dgm:cxn modelId="{B3A78DE9-3A04-46EF-B4EF-02381DD8761B}" type="presParOf" srcId="{E51C8861-400B-4693-9673-0036E7E4623B}" destId="{38253BA7-A836-4EF6-A825-4E9981A27089}" srcOrd="3" destOrd="0" presId="urn:microsoft.com/office/officeart/2018/5/layout/IconCircleLabelList"/>
    <dgm:cxn modelId="{17BBD125-BB7D-4FC9-87B7-09BEF3E1A93A}" type="presParOf" srcId="{55356B76-0BE8-415D-8540-AE304C7E65F7}" destId="{8D7F3B22-0E78-45D4-927D-491A9D249A33}" srcOrd="5" destOrd="0" presId="urn:microsoft.com/office/officeart/2018/5/layout/IconCircleLabelList"/>
    <dgm:cxn modelId="{43721882-D4DD-45F2-BB07-82D78F23D579}" type="presParOf" srcId="{55356B76-0BE8-415D-8540-AE304C7E65F7}" destId="{D170CA0C-2E5F-40A1-985E-5F7EE9B3EE4E}" srcOrd="6" destOrd="0" presId="urn:microsoft.com/office/officeart/2018/5/layout/IconCircleLabelList"/>
    <dgm:cxn modelId="{F18EBFC1-3DBE-4340-810C-9A94D6EB9B5C}" type="presParOf" srcId="{D170CA0C-2E5F-40A1-985E-5F7EE9B3EE4E}" destId="{AD61E3DC-F305-47EC-BB26-34B0B5269516}" srcOrd="0" destOrd="0" presId="urn:microsoft.com/office/officeart/2018/5/layout/IconCircleLabelList"/>
    <dgm:cxn modelId="{6EE7C461-FD1E-48F5-BFC6-BFBBE044B900}" type="presParOf" srcId="{D170CA0C-2E5F-40A1-985E-5F7EE9B3EE4E}" destId="{DE309A2C-3129-48DE-8ED8-7B624656B6DC}" srcOrd="1" destOrd="0" presId="urn:microsoft.com/office/officeart/2018/5/layout/IconCircleLabelList"/>
    <dgm:cxn modelId="{AC48385B-1F57-408F-9C02-B12E5B5FA501}" type="presParOf" srcId="{D170CA0C-2E5F-40A1-985E-5F7EE9B3EE4E}" destId="{CCF636CB-7383-4266-ADED-71DF0E0A705B}" srcOrd="2" destOrd="0" presId="urn:microsoft.com/office/officeart/2018/5/layout/IconCircleLabelList"/>
    <dgm:cxn modelId="{FAD290FF-A4FB-4AA3-B3D6-6F1AD06269BB}" type="presParOf" srcId="{D170CA0C-2E5F-40A1-985E-5F7EE9B3EE4E}" destId="{EECF47D5-806B-449E-8508-D5E067B344F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64114D-5295-4818-8DD5-99BA54E77FC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838F979-66A1-4249-88EA-20401D000C06}">
      <dgm:prSet/>
      <dgm:spPr/>
      <dgm:t>
        <a:bodyPr/>
        <a:lstStyle/>
        <a:p>
          <a:pPr>
            <a:defRPr b="1"/>
          </a:pPr>
          <a:r>
            <a:rPr lang="en-US"/>
            <a:t>Rough Start</a:t>
          </a:r>
        </a:p>
      </dgm:t>
    </dgm:pt>
    <dgm:pt modelId="{F1097993-125A-4086-8FBB-4AAFE8834041}" type="parTrans" cxnId="{E0EE3CAB-80DF-4318-A306-C979326576F9}">
      <dgm:prSet/>
      <dgm:spPr/>
      <dgm:t>
        <a:bodyPr/>
        <a:lstStyle/>
        <a:p>
          <a:endParaRPr lang="en-US"/>
        </a:p>
      </dgm:t>
    </dgm:pt>
    <dgm:pt modelId="{47E6CEB1-7AB6-40CE-886B-CF3733F60A26}" type="sibTrans" cxnId="{E0EE3CAB-80DF-4318-A306-C979326576F9}">
      <dgm:prSet/>
      <dgm:spPr/>
      <dgm:t>
        <a:bodyPr/>
        <a:lstStyle/>
        <a:p>
          <a:endParaRPr lang="en-US"/>
        </a:p>
      </dgm:t>
    </dgm:pt>
    <dgm:pt modelId="{86FE8644-4CA3-474C-8D7C-E11BB9D1961E}">
      <dgm:prSet/>
      <dgm:spPr/>
      <dgm:t>
        <a:bodyPr/>
        <a:lstStyle/>
        <a:p>
          <a:endParaRPr lang="en-US"/>
        </a:p>
      </dgm:t>
    </dgm:pt>
    <dgm:pt modelId="{1BEF415A-E9C9-4E65-BFFF-AEB77D4721BF}" type="parTrans" cxnId="{6DE0A960-A8E0-46DC-8342-C67DAB5EC529}">
      <dgm:prSet/>
      <dgm:spPr/>
      <dgm:t>
        <a:bodyPr/>
        <a:lstStyle/>
        <a:p>
          <a:endParaRPr lang="en-US"/>
        </a:p>
      </dgm:t>
    </dgm:pt>
    <dgm:pt modelId="{F21AA08E-7FA4-4C44-8A9F-229EF33D380D}" type="sibTrans" cxnId="{6DE0A960-A8E0-46DC-8342-C67DAB5EC529}">
      <dgm:prSet/>
      <dgm:spPr/>
      <dgm:t>
        <a:bodyPr/>
        <a:lstStyle/>
        <a:p>
          <a:endParaRPr lang="en-US"/>
        </a:p>
      </dgm:t>
    </dgm:pt>
    <dgm:pt modelId="{32EB0067-A04E-41E4-BE3F-EAFE49970A55}">
      <dgm:prSet/>
      <dgm:spPr/>
      <dgm:t>
        <a:bodyPr/>
        <a:lstStyle/>
        <a:p>
          <a:pPr>
            <a:defRPr b="1"/>
          </a:pPr>
          <a:r>
            <a:rPr lang="en-US">
              <a:latin typeface="Neue Haas Grotesk Text Pro"/>
            </a:rPr>
            <a:t>Task Ownership</a:t>
          </a:r>
          <a:endParaRPr lang="en-US"/>
        </a:p>
      </dgm:t>
    </dgm:pt>
    <dgm:pt modelId="{2F4C9088-3B4F-417E-AC1A-B5970DB98795}" type="parTrans" cxnId="{1A6B8603-D8AC-47F5-AFFC-748A915276D5}">
      <dgm:prSet/>
      <dgm:spPr/>
      <dgm:t>
        <a:bodyPr/>
        <a:lstStyle/>
        <a:p>
          <a:endParaRPr lang="en-US"/>
        </a:p>
      </dgm:t>
    </dgm:pt>
    <dgm:pt modelId="{81B2324A-071C-46C3-8FDB-7550C5751249}" type="sibTrans" cxnId="{1A6B8603-D8AC-47F5-AFFC-748A915276D5}">
      <dgm:prSet/>
      <dgm:spPr/>
      <dgm:t>
        <a:bodyPr/>
        <a:lstStyle/>
        <a:p>
          <a:endParaRPr lang="en-US"/>
        </a:p>
      </dgm:t>
    </dgm:pt>
    <dgm:pt modelId="{68AC1C6D-351C-44FC-A0B1-04AD75E62E65}">
      <dgm:prSet/>
      <dgm:spPr/>
      <dgm:t>
        <a:bodyPr/>
        <a:lstStyle/>
        <a:p>
          <a:endParaRPr lang="en-US"/>
        </a:p>
      </dgm:t>
    </dgm:pt>
    <dgm:pt modelId="{F27EFFD2-77EE-4014-B289-FF503B313398}" type="parTrans" cxnId="{7E0A808A-1C2E-4DFE-AE58-22A4335B5930}">
      <dgm:prSet/>
      <dgm:spPr/>
      <dgm:t>
        <a:bodyPr/>
        <a:lstStyle/>
        <a:p>
          <a:endParaRPr lang="en-US"/>
        </a:p>
      </dgm:t>
    </dgm:pt>
    <dgm:pt modelId="{16E741FE-D6CE-4C41-999A-00D447049EB4}" type="sibTrans" cxnId="{7E0A808A-1C2E-4DFE-AE58-22A4335B5930}">
      <dgm:prSet/>
      <dgm:spPr/>
      <dgm:t>
        <a:bodyPr/>
        <a:lstStyle/>
        <a:p>
          <a:endParaRPr lang="en-US"/>
        </a:p>
      </dgm:t>
    </dgm:pt>
    <dgm:pt modelId="{30E09AE4-2BEA-4F25-AA32-A8BF86EDFE3D}">
      <dgm:prSet/>
      <dgm:spPr/>
      <dgm:t>
        <a:bodyPr/>
        <a:lstStyle/>
        <a:p>
          <a:pPr>
            <a:defRPr b="1"/>
          </a:pPr>
          <a:r>
            <a:rPr lang="en-US"/>
            <a:t>Results and Learning</a:t>
          </a:r>
        </a:p>
      </dgm:t>
    </dgm:pt>
    <dgm:pt modelId="{3F216380-88E6-4987-98A3-48B62B91D580}" type="parTrans" cxnId="{0AA21D5E-FA80-4F46-A130-F8C511C25649}">
      <dgm:prSet/>
      <dgm:spPr/>
      <dgm:t>
        <a:bodyPr/>
        <a:lstStyle/>
        <a:p>
          <a:endParaRPr lang="en-US"/>
        </a:p>
      </dgm:t>
    </dgm:pt>
    <dgm:pt modelId="{317FF7EE-E94F-4170-B502-4D312213A1FF}" type="sibTrans" cxnId="{0AA21D5E-FA80-4F46-A130-F8C511C25649}">
      <dgm:prSet/>
      <dgm:spPr/>
      <dgm:t>
        <a:bodyPr/>
        <a:lstStyle/>
        <a:p>
          <a:endParaRPr lang="en-US"/>
        </a:p>
      </dgm:t>
    </dgm:pt>
    <dgm:pt modelId="{5061FEB6-BB15-4FDB-8758-EAEB68BD2C39}">
      <dgm:prSet/>
      <dgm:spPr/>
      <dgm:t>
        <a:bodyPr/>
        <a:lstStyle/>
        <a:p>
          <a:endParaRPr lang="en-US"/>
        </a:p>
      </dgm:t>
    </dgm:pt>
    <dgm:pt modelId="{07F93079-0E31-4421-AD08-1239A39E599B}" type="parTrans" cxnId="{7C58DBFA-F222-4B9D-B4AE-E08DC95EA2CE}">
      <dgm:prSet/>
      <dgm:spPr/>
      <dgm:t>
        <a:bodyPr/>
        <a:lstStyle/>
        <a:p>
          <a:endParaRPr lang="en-US"/>
        </a:p>
      </dgm:t>
    </dgm:pt>
    <dgm:pt modelId="{BDE31AF9-25CD-49E7-B27A-84532FE9D603}" type="sibTrans" cxnId="{7C58DBFA-F222-4B9D-B4AE-E08DC95EA2CE}">
      <dgm:prSet/>
      <dgm:spPr/>
      <dgm:t>
        <a:bodyPr/>
        <a:lstStyle/>
        <a:p>
          <a:endParaRPr lang="en-US"/>
        </a:p>
      </dgm:t>
    </dgm:pt>
    <dgm:pt modelId="{A8C638CC-F562-43A6-BA11-05F418D5A412}">
      <dgm:prSet phldr="0"/>
      <dgm:spPr/>
      <dgm:t>
        <a:bodyPr/>
        <a:lstStyle/>
        <a:p>
          <a:pPr>
            <a:defRPr b="1"/>
          </a:pPr>
          <a:r>
            <a:rPr lang="en-US" b="1">
              <a:latin typeface="Neue Haas Grotesk Text Pro"/>
            </a:rPr>
            <a:t>Research </a:t>
          </a:r>
          <a:endParaRPr lang="en-US" b="0">
            <a:latin typeface="Neue Haas Grotesk Text Pro"/>
          </a:endParaRPr>
        </a:p>
      </dgm:t>
    </dgm:pt>
    <dgm:pt modelId="{002D57FA-60C8-44FF-9CF7-FAC6513D5F84}" type="parTrans" cxnId="{689058AC-698B-46A7-B9A1-B69E7E3747A9}">
      <dgm:prSet/>
      <dgm:spPr/>
      <dgm:t>
        <a:bodyPr/>
        <a:lstStyle/>
        <a:p>
          <a:endParaRPr lang="en-US"/>
        </a:p>
      </dgm:t>
    </dgm:pt>
    <dgm:pt modelId="{E2E96C95-EFC2-4092-937E-52B2C9C43005}" type="sibTrans" cxnId="{689058AC-698B-46A7-B9A1-B69E7E3747A9}">
      <dgm:prSet/>
      <dgm:spPr/>
      <dgm:t>
        <a:bodyPr/>
        <a:lstStyle/>
        <a:p>
          <a:endParaRPr lang="en-US"/>
        </a:p>
      </dgm:t>
    </dgm:pt>
    <dgm:pt modelId="{21C1B7E4-1AEC-4A89-88A0-6AB2C1417AC3}" type="pres">
      <dgm:prSet presAssocID="{B264114D-5295-4818-8DD5-99BA54E77FC7}" presName="linear" presStyleCnt="0">
        <dgm:presLayoutVars>
          <dgm:animLvl val="lvl"/>
          <dgm:resizeHandles val="exact"/>
        </dgm:presLayoutVars>
      </dgm:prSet>
      <dgm:spPr/>
    </dgm:pt>
    <dgm:pt modelId="{459BED11-0DDE-4F52-BAD9-812853D0290A}" type="pres">
      <dgm:prSet presAssocID="{B838F979-66A1-4249-88EA-20401D000C06}" presName="parentText" presStyleLbl="node1" presStyleIdx="0" presStyleCnt="4">
        <dgm:presLayoutVars>
          <dgm:chMax val="0"/>
          <dgm:bulletEnabled val="1"/>
        </dgm:presLayoutVars>
      </dgm:prSet>
      <dgm:spPr/>
    </dgm:pt>
    <dgm:pt modelId="{F1548643-9140-4D68-BB70-2A59D1A4214A}" type="pres">
      <dgm:prSet presAssocID="{B838F979-66A1-4249-88EA-20401D000C06}" presName="childText" presStyleLbl="revTx" presStyleIdx="0" presStyleCnt="3">
        <dgm:presLayoutVars>
          <dgm:bulletEnabled val="1"/>
        </dgm:presLayoutVars>
      </dgm:prSet>
      <dgm:spPr/>
    </dgm:pt>
    <dgm:pt modelId="{204FBA82-C5E0-40A4-B853-2DFE1FFDFFA8}" type="pres">
      <dgm:prSet presAssocID="{A8C638CC-F562-43A6-BA11-05F418D5A412}" presName="parentText" presStyleLbl="node1" presStyleIdx="1" presStyleCnt="4">
        <dgm:presLayoutVars>
          <dgm:chMax val="0"/>
          <dgm:bulletEnabled val="1"/>
        </dgm:presLayoutVars>
      </dgm:prSet>
      <dgm:spPr/>
    </dgm:pt>
    <dgm:pt modelId="{DAEAB987-9EC5-4D09-85A7-B31E804CBC2A}" type="pres">
      <dgm:prSet presAssocID="{E2E96C95-EFC2-4092-937E-52B2C9C43005}" presName="spacer" presStyleCnt="0"/>
      <dgm:spPr/>
    </dgm:pt>
    <dgm:pt modelId="{3569B1F1-7DE0-4545-A2E3-C0876EDC861D}" type="pres">
      <dgm:prSet presAssocID="{32EB0067-A04E-41E4-BE3F-EAFE49970A55}" presName="parentText" presStyleLbl="node1" presStyleIdx="2" presStyleCnt="4">
        <dgm:presLayoutVars>
          <dgm:chMax val="0"/>
          <dgm:bulletEnabled val="1"/>
        </dgm:presLayoutVars>
      </dgm:prSet>
      <dgm:spPr/>
    </dgm:pt>
    <dgm:pt modelId="{9EEB90C1-A495-4FD8-A902-F3BDF8D75C61}" type="pres">
      <dgm:prSet presAssocID="{32EB0067-A04E-41E4-BE3F-EAFE49970A55}" presName="childText" presStyleLbl="revTx" presStyleIdx="1" presStyleCnt="3">
        <dgm:presLayoutVars>
          <dgm:bulletEnabled val="1"/>
        </dgm:presLayoutVars>
      </dgm:prSet>
      <dgm:spPr/>
    </dgm:pt>
    <dgm:pt modelId="{37515AAF-D1A3-430E-B461-7B37739246F8}" type="pres">
      <dgm:prSet presAssocID="{30E09AE4-2BEA-4F25-AA32-A8BF86EDFE3D}" presName="parentText" presStyleLbl="node1" presStyleIdx="3" presStyleCnt="4">
        <dgm:presLayoutVars>
          <dgm:chMax val="0"/>
          <dgm:bulletEnabled val="1"/>
        </dgm:presLayoutVars>
      </dgm:prSet>
      <dgm:spPr/>
    </dgm:pt>
    <dgm:pt modelId="{2CBC077F-5E97-473E-8C31-133FD6601C28}" type="pres">
      <dgm:prSet presAssocID="{30E09AE4-2BEA-4F25-AA32-A8BF86EDFE3D}" presName="childText" presStyleLbl="revTx" presStyleIdx="2" presStyleCnt="3">
        <dgm:presLayoutVars>
          <dgm:bulletEnabled val="1"/>
        </dgm:presLayoutVars>
      </dgm:prSet>
      <dgm:spPr/>
    </dgm:pt>
  </dgm:ptLst>
  <dgm:cxnLst>
    <dgm:cxn modelId="{1A6B8603-D8AC-47F5-AFFC-748A915276D5}" srcId="{B264114D-5295-4818-8DD5-99BA54E77FC7}" destId="{32EB0067-A04E-41E4-BE3F-EAFE49970A55}" srcOrd="2" destOrd="0" parTransId="{2F4C9088-3B4F-417E-AC1A-B5970DB98795}" sibTransId="{81B2324A-071C-46C3-8FDB-7550C5751249}"/>
    <dgm:cxn modelId="{342B6A09-6521-4AB5-9A0A-48A5BF8312BD}" type="presOf" srcId="{B264114D-5295-4818-8DD5-99BA54E77FC7}" destId="{21C1B7E4-1AEC-4A89-88A0-6AB2C1417AC3}" srcOrd="0" destOrd="0" presId="urn:microsoft.com/office/officeart/2005/8/layout/vList2"/>
    <dgm:cxn modelId="{FA088241-522C-4C63-A4A0-247D692BF839}" type="presOf" srcId="{30E09AE4-2BEA-4F25-AA32-A8BF86EDFE3D}" destId="{37515AAF-D1A3-430E-B461-7B37739246F8}" srcOrd="0" destOrd="0" presId="urn:microsoft.com/office/officeart/2005/8/layout/vList2"/>
    <dgm:cxn modelId="{FDADF45D-4BCD-4D91-928C-3D1DF782D8A5}" type="presOf" srcId="{86FE8644-4CA3-474C-8D7C-E11BB9D1961E}" destId="{F1548643-9140-4D68-BB70-2A59D1A4214A}" srcOrd="0" destOrd="0" presId="urn:microsoft.com/office/officeart/2005/8/layout/vList2"/>
    <dgm:cxn modelId="{0AA21D5E-FA80-4F46-A130-F8C511C25649}" srcId="{B264114D-5295-4818-8DD5-99BA54E77FC7}" destId="{30E09AE4-2BEA-4F25-AA32-A8BF86EDFE3D}" srcOrd="3" destOrd="0" parTransId="{3F216380-88E6-4987-98A3-48B62B91D580}" sibTransId="{317FF7EE-E94F-4170-B502-4D312213A1FF}"/>
    <dgm:cxn modelId="{6DE0A960-A8E0-46DC-8342-C67DAB5EC529}" srcId="{B838F979-66A1-4249-88EA-20401D000C06}" destId="{86FE8644-4CA3-474C-8D7C-E11BB9D1961E}" srcOrd="0" destOrd="0" parTransId="{1BEF415A-E9C9-4E65-BFFF-AEB77D4721BF}" sibTransId="{F21AA08E-7FA4-4C44-8A9F-229EF33D380D}"/>
    <dgm:cxn modelId="{347C9B61-B36C-421B-B5E4-3A794CA132C6}" type="presOf" srcId="{A8C638CC-F562-43A6-BA11-05F418D5A412}" destId="{204FBA82-C5E0-40A4-B853-2DFE1FFDFFA8}" srcOrd="0" destOrd="0" presId="urn:microsoft.com/office/officeart/2005/8/layout/vList2"/>
    <dgm:cxn modelId="{7E0A808A-1C2E-4DFE-AE58-22A4335B5930}" srcId="{32EB0067-A04E-41E4-BE3F-EAFE49970A55}" destId="{68AC1C6D-351C-44FC-A0B1-04AD75E62E65}" srcOrd="0" destOrd="0" parTransId="{F27EFFD2-77EE-4014-B289-FF503B313398}" sibTransId="{16E741FE-D6CE-4C41-999A-00D447049EB4}"/>
    <dgm:cxn modelId="{FD8EB095-AF34-43A6-B706-2D946FB54C9B}" type="presOf" srcId="{5061FEB6-BB15-4FDB-8758-EAEB68BD2C39}" destId="{2CBC077F-5E97-473E-8C31-133FD6601C28}" srcOrd="0" destOrd="0" presId="urn:microsoft.com/office/officeart/2005/8/layout/vList2"/>
    <dgm:cxn modelId="{CA5016A7-D416-4B9F-A0DA-32AF0988FE53}" type="presOf" srcId="{68AC1C6D-351C-44FC-A0B1-04AD75E62E65}" destId="{9EEB90C1-A495-4FD8-A902-F3BDF8D75C61}" srcOrd="0" destOrd="0" presId="urn:microsoft.com/office/officeart/2005/8/layout/vList2"/>
    <dgm:cxn modelId="{E0EE3CAB-80DF-4318-A306-C979326576F9}" srcId="{B264114D-5295-4818-8DD5-99BA54E77FC7}" destId="{B838F979-66A1-4249-88EA-20401D000C06}" srcOrd="0" destOrd="0" parTransId="{F1097993-125A-4086-8FBB-4AAFE8834041}" sibTransId="{47E6CEB1-7AB6-40CE-886B-CF3733F60A26}"/>
    <dgm:cxn modelId="{689058AC-698B-46A7-B9A1-B69E7E3747A9}" srcId="{B264114D-5295-4818-8DD5-99BA54E77FC7}" destId="{A8C638CC-F562-43A6-BA11-05F418D5A412}" srcOrd="1" destOrd="0" parTransId="{002D57FA-60C8-44FF-9CF7-FAC6513D5F84}" sibTransId="{E2E96C95-EFC2-4092-937E-52B2C9C43005}"/>
    <dgm:cxn modelId="{0D81BFBC-7362-41BD-9B9E-1D1E979E6B6F}" type="presOf" srcId="{B838F979-66A1-4249-88EA-20401D000C06}" destId="{459BED11-0DDE-4F52-BAD9-812853D0290A}" srcOrd="0" destOrd="0" presId="urn:microsoft.com/office/officeart/2005/8/layout/vList2"/>
    <dgm:cxn modelId="{7D8EE3C0-12FC-4289-B7F6-16EF917A2799}" type="presOf" srcId="{32EB0067-A04E-41E4-BE3F-EAFE49970A55}" destId="{3569B1F1-7DE0-4545-A2E3-C0876EDC861D}" srcOrd="0" destOrd="0" presId="urn:microsoft.com/office/officeart/2005/8/layout/vList2"/>
    <dgm:cxn modelId="{7C58DBFA-F222-4B9D-B4AE-E08DC95EA2CE}" srcId="{30E09AE4-2BEA-4F25-AA32-A8BF86EDFE3D}" destId="{5061FEB6-BB15-4FDB-8758-EAEB68BD2C39}" srcOrd="0" destOrd="0" parTransId="{07F93079-0E31-4421-AD08-1239A39E599B}" sibTransId="{BDE31AF9-25CD-49E7-B27A-84532FE9D603}"/>
    <dgm:cxn modelId="{E8B62507-DE3B-4879-AC16-75DD4811426A}" type="presParOf" srcId="{21C1B7E4-1AEC-4A89-88A0-6AB2C1417AC3}" destId="{459BED11-0DDE-4F52-BAD9-812853D0290A}" srcOrd="0" destOrd="0" presId="urn:microsoft.com/office/officeart/2005/8/layout/vList2"/>
    <dgm:cxn modelId="{6777AD1F-E868-41D6-AE5E-684F1E223DAE}" type="presParOf" srcId="{21C1B7E4-1AEC-4A89-88A0-6AB2C1417AC3}" destId="{F1548643-9140-4D68-BB70-2A59D1A4214A}" srcOrd="1" destOrd="0" presId="urn:microsoft.com/office/officeart/2005/8/layout/vList2"/>
    <dgm:cxn modelId="{9E18C443-AFCC-4D00-92A4-F7C200DD1F7C}" type="presParOf" srcId="{21C1B7E4-1AEC-4A89-88A0-6AB2C1417AC3}" destId="{204FBA82-C5E0-40A4-B853-2DFE1FFDFFA8}" srcOrd="2" destOrd="0" presId="urn:microsoft.com/office/officeart/2005/8/layout/vList2"/>
    <dgm:cxn modelId="{7BBC2206-084E-447E-A992-F530AAC27E76}" type="presParOf" srcId="{21C1B7E4-1AEC-4A89-88A0-6AB2C1417AC3}" destId="{DAEAB987-9EC5-4D09-85A7-B31E804CBC2A}" srcOrd="3" destOrd="0" presId="urn:microsoft.com/office/officeart/2005/8/layout/vList2"/>
    <dgm:cxn modelId="{9F2ACAF4-E287-4048-9CC8-BBAD9D78ADE1}" type="presParOf" srcId="{21C1B7E4-1AEC-4A89-88A0-6AB2C1417AC3}" destId="{3569B1F1-7DE0-4545-A2E3-C0876EDC861D}" srcOrd="4" destOrd="0" presId="urn:microsoft.com/office/officeart/2005/8/layout/vList2"/>
    <dgm:cxn modelId="{5AC44705-382B-4061-8A51-5E8A824AD453}" type="presParOf" srcId="{21C1B7E4-1AEC-4A89-88A0-6AB2C1417AC3}" destId="{9EEB90C1-A495-4FD8-A902-F3BDF8D75C61}" srcOrd="5" destOrd="0" presId="urn:microsoft.com/office/officeart/2005/8/layout/vList2"/>
    <dgm:cxn modelId="{47F1B561-9F4F-4E79-829C-9A44E8C28DE0}" type="presParOf" srcId="{21C1B7E4-1AEC-4A89-88A0-6AB2C1417AC3}" destId="{37515AAF-D1A3-430E-B461-7B37739246F8}" srcOrd="6" destOrd="0" presId="urn:microsoft.com/office/officeart/2005/8/layout/vList2"/>
    <dgm:cxn modelId="{F8DB3FF2-F897-4FE6-AC34-8B4F82881C48}" type="presParOf" srcId="{21C1B7E4-1AEC-4A89-88A0-6AB2C1417AC3}" destId="{2CBC077F-5E97-473E-8C31-133FD6601C28}"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B0CAC87-405A-4894-9CA9-80C9093D59D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3D359C2-159E-4B8A-B5DB-9B774D1A90D1}">
      <dgm:prSet/>
      <dgm:spPr/>
      <dgm:t>
        <a:bodyPr/>
        <a:lstStyle/>
        <a:p>
          <a:pPr>
            <a:lnSpc>
              <a:spcPct val="100000"/>
            </a:lnSpc>
          </a:pPr>
          <a:r>
            <a:rPr lang="en-US"/>
            <a:t>Communication Enhancement</a:t>
          </a:r>
        </a:p>
      </dgm:t>
    </dgm:pt>
    <dgm:pt modelId="{D959CC38-0FCE-4CCF-9B49-1A516FD2DD0F}" type="parTrans" cxnId="{1199A2EF-8E67-46E0-A379-1330F4B3D257}">
      <dgm:prSet/>
      <dgm:spPr/>
      <dgm:t>
        <a:bodyPr/>
        <a:lstStyle/>
        <a:p>
          <a:endParaRPr lang="en-US"/>
        </a:p>
      </dgm:t>
    </dgm:pt>
    <dgm:pt modelId="{BB133319-4D9E-4FE4-9205-E4E1C5E71CE7}" type="sibTrans" cxnId="{1199A2EF-8E67-46E0-A379-1330F4B3D257}">
      <dgm:prSet/>
      <dgm:spPr/>
      <dgm:t>
        <a:bodyPr/>
        <a:lstStyle/>
        <a:p>
          <a:endParaRPr lang="en-US"/>
        </a:p>
      </dgm:t>
    </dgm:pt>
    <dgm:pt modelId="{E8FC1899-6658-458B-9566-86631D7A011F}">
      <dgm:prSet/>
      <dgm:spPr/>
      <dgm:t>
        <a:bodyPr/>
        <a:lstStyle/>
        <a:p>
          <a:pPr>
            <a:lnSpc>
              <a:spcPct val="100000"/>
            </a:lnSpc>
          </a:pPr>
          <a:endParaRPr lang="en-US"/>
        </a:p>
      </dgm:t>
    </dgm:pt>
    <dgm:pt modelId="{CD2AF820-280E-4743-B354-8BF9799E7906}" type="parTrans" cxnId="{17906F95-D6C1-4A90-A21D-18B045CF27E0}">
      <dgm:prSet/>
      <dgm:spPr/>
      <dgm:t>
        <a:bodyPr/>
        <a:lstStyle/>
        <a:p>
          <a:endParaRPr lang="en-US"/>
        </a:p>
      </dgm:t>
    </dgm:pt>
    <dgm:pt modelId="{436D6AB3-811E-49A6-893A-3A36324FF30F}" type="sibTrans" cxnId="{17906F95-D6C1-4A90-A21D-18B045CF27E0}">
      <dgm:prSet/>
      <dgm:spPr/>
      <dgm:t>
        <a:bodyPr/>
        <a:lstStyle/>
        <a:p>
          <a:endParaRPr lang="en-US"/>
        </a:p>
      </dgm:t>
    </dgm:pt>
    <dgm:pt modelId="{9769ADA3-C3EF-4501-BDC4-A442477E4E2F}">
      <dgm:prSet/>
      <dgm:spPr/>
      <dgm:t>
        <a:bodyPr/>
        <a:lstStyle/>
        <a:p>
          <a:pPr>
            <a:lnSpc>
              <a:spcPct val="100000"/>
            </a:lnSpc>
          </a:pPr>
          <a:r>
            <a:rPr lang="en-US"/>
            <a:t>Collaboration and Support</a:t>
          </a:r>
        </a:p>
      </dgm:t>
    </dgm:pt>
    <dgm:pt modelId="{3AFDBCAB-E9F6-4277-B848-9CB2531B78EB}" type="parTrans" cxnId="{A0D40062-4375-4875-9472-9FC8A5948F3A}">
      <dgm:prSet/>
      <dgm:spPr/>
      <dgm:t>
        <a:bodyPr/>
        <a:lstStyle/>
        <a:p>
          <a:endParaRPr lang="en-US"/>
        </a:p>
      </dgm:t>
    </dgm:pt>
    <dgm:pt modelId="{5761B997-38DB-45E2-BAFA-6BBDAE163BDE}" type="sibTrans" cxnId="{A0D40062-4375-4875-9472-9FC8A5948F3A}">
      <dgm:prSet/>
      <dgm:spPr/>
      <dgm:t>
        <a:bodyPr/>
        <a:lstStyle/>
        <a:p>
          <a:endParaRPr lang="en-US"/>
        </a:p>
      </dgm:t>
    </dgm:pt>
    <dgm:pt modelId="{4994CDEA-94B3-4CBE-B60C-03888A3E87E7}">
      <dgm:prSet/>
      <dgm:spPr/>
      <dgm:t>
        <a:bodyPr/>
        <a:lstStyle/>
        <a:p>
          <a:pPr>
            <a:lnSpc>
              <a:spcPct val="100000"/>
            </a:lnSpc>
          </a:pPr>
          <a:endParaRPr lang="en-US"/>
        </a:p>
      </dgm:t>
    </dgm:pt>
    <dgm:pt modelId="{389CE7BB-A708-46D0-98F6-03433D90C173}" type="parTrans" cxnId="{493E7C8E-1525-4BC5-A915-8E86EF06A2C1}">
      <dgm:prSet/>
      <dgm:spPr/>
      <dgm:t>
        <a:bodyPr/>
        <a:lstStyle/>
        <a:p>
          <a:endParaRPr lang="en-US"/>
        </a:p>
      </dgm:t>
    </dgm:pt>
    <dgm:pt modelId="{D89EF3E5-2958-44E1-A10B-92304630C619}" type="sibTrans" cxnId="{493E7C8E-1525-4BC5-A915-8E86EF06A2C1}">
      <dgm:prSet/>
      <dgm:spPr/>
      <dgm:t>
        <a:bodyPr/>
        <a:lstStyle/>
        <a:p>
          <a:endParaRPr lang="en-US"/>
        </a:p>
      </dgm:t>
    </dgm:pt>
    <dgm:pt modelId="{F6A93401-188F-420A-844A-FB942539E58B}">
      <dgm:prSet/>
      <dgm:spPr/>
      <dgm:t>
        <a:bodyPr/>
        <a:lstStyle/>
        <a:p>
          <a:pPr>
            <a:lnSpc>
              <a:spcPct val="100000"/>
            </a:lnSpc>
          </a:pPr>
          <a:r>
            <a:rPr lang="en-US"/>
            <a:t>Task Management Strategies</a:t>
          </a:r>
        </a:p>
      </dgm:t>
    </dgm:pt>
    <dgm:pt modelId="{2277BC28-2D69-4F5A-8FA5-0B0A02249BFE}" type="parTrans" cxnId="{280F11DA-87D2-4455-B3D8-FDBB3921AC3E}">
      <dgm:prSet/>
      <dgm:spPr/>
      <dgm:t>
        <a:bodyPr/>
        <a:lstStyle/>
        <a:p>
          <a:endParaRPr lang="en-US"/>
        </a:p>
      </dgm:t>
    </dgm:pt>
    <dgm:pt modelId="{A0E7A8B4-C3E8-473E-BC25-6B5F162C48BD}" type="sibTrans" cxnId="{280F11DA-87D2-4455-B3D8-FDBB3921AC3E}">
      <dgm:prSet/>
      <dgm:spPr/>
      <dgm:t>
        <a:bodyPr/>
        <a:lstStyle/>
        <a:p>
          <a:endParaRPr lang="en-US"/>
        </a:p>
      </dgm:t>
    </dgm:pt>
    <dgm:pt modelId="{264AC685-637D-47DC-9CC3-20078FFE1B19}">
      <dgm:prSet/>
      <dgm:spPr/>
      <dgm:t>
        <a:bodyPr/>
        <a:lstStyle/>
        <a:p>
          <a:pPr>
            <a:lnSpc>
              <a:spcPct val="100000"/>
            </a:lnSpc>
          </a:pPr>
          <a:endParaRPr lang="en-US"/>
        </a:p>
      </dgm:t>
    </dgm:pt>
    <dgm:pt modelId="{246FD31E-441F-4C1C-972E-45B940B39D37}" type="parTrans" cxnId="{77F99292-74FB-4559-A31A-55AE857A0023}">
      <dgm:prSet/>
      <dgm:spPr/>
      <dgm:t>
        <a:bodyPr/>
        <a:lstStyle/>
        <a:p>
          <a:endParaRPr lang="en-US"/>
        </a:p>
      </dgm:t>
    </dgm:pt>
    <dgm:pt modelId="{BC987189-C718-4EB1-8C7B-36BEF67A75A5}" type="sibTrans" cxnId="{77F99292-74FB-4559-A31A-55AE857A0023}">
      <dgm:prSet/>
      <dgm:spPr/>
      <dgm:t>
        <a:bodyPr/>
        <a:lstStyle/>
        <a:p>
          <a:endParaRPr lang="en-US"/>
        </a:p>
      </dgm:t>
    </dgm:pt>
    <dgm:pt modelId="{6D24D7C4-DD97-42C2-B5A4-8BE04B939341}">
      <dgm:prSet/>
      <dgm:spPr/>
      <dgm:t>
        <a:bodyPr/>
        <a:lstStyle/>
        <a:p>
          <a:pPr>
            <a:lnSpc>
              <a:spcPct val="100000"/>
            </a:lnSpc>
          </a:pPr>
          <a:r>
            <a:rPr lang="en-US"/>
            <a:t>Continuous Improvement</a:t>
          </a:r>
        </a:p>
      </dgm:t>
    </dgm:pt>
    <dgm:pt modelId="{BFADF91B-D989-48C2-BF5B-D228E8A0D4FB}" type="parTrans" cxnId="{776414F6-AB35-4144-990D-E1DF2DC03316}">
      <dgm:prSet/>
      <dgm:spPr/>
      <dgm:t>
        <a:bodyPr/>
        <a:lstStyle/>
        <a:p>
          <a:endParaRPr lang="en-US"/>
        </a:p>
      </dgm:t>
    </dgm:pt>
    <dgm:pt modelId="{218227D5-916F-4650-B403-273DFC9AA658}" type="sibTrans" cxnId="{776414F6-AB35-4144-990D-E1DF2DC03316}">
      <dgm:prSet/>
      <dgm:spPr/>
      <dgm:t>
        <a:bodyPr/>
        <a:lstStyle/>
        <a:p>
          <a:endParaRPr lang="en-US"/>
        </a:p>
      </dgm:t>
    </dgm:pt>
    <dgm:pt modelId="{8B5A53C8-B9EB-4389-921E-130ABBF5D074}">
      <dgm:prSet/>
      <dgm:spPr/>
      <dgm:t>
        <a:bodyPr/>
        <a:lstStyle/>
        <a:p>
          <a:pPr>
            <a:lnSpc>
              <a:spcPct val="100000"/>
            </a:lnSpc>
          </a:pPr>
          <a:endParaRPr lang="en-US"/>
        </a:p>
      </dgm:t>
    </dgm:pt>
    <dgm:pt modelId="{7A3AA095-7C0F-4B22-B0CC-8DE059097A5E}" type="parTrans" cxnId="{6ABDBF12-1CBB-4519-A9C7-5F5B37A7A505}">
      <dgm:prSet/>
      <dgm:spPr/>
      <dgm:t>
        <a:bodyPr/>
        <a:lstStyle/>
        <a:p>
          <a:endParaRPr lang="en-US"/>
        </a:p>
      </dgm:t>
    </dgm:pt>
    <dgm:pt modelId="{69EB26AB-EC4B-4858-96BA-446B8335D1DD}" type="sibTrans" cxnId="{6ABDBF12-1CBB-4519-A9C7-5F5B37A7A505}">
      <dgm:prSet/>
      <dgm:spPr/>
      <dgm:t>
        <a:bodyPr/>
        <a:lstStyle/>
        <a:p>
          <a:endParaRPr lang="en-US"/>
        </a:p>
      </dgm:t>
    </dgm:pt>
    <dgm:pt modelId="{743D15B5-5F78-4E93-ADC4-6A86DF8AC5C0}" type="pres">
      <dgm:prSet presAssocID="{CB0CAC87-405A-4894-9CA9-80C9093D59DD}" presName="root" presStyleCnt="0">
        <dgm:presLayoutVars>
          <dgm:dir/>
          <dgm:resizeHandles val="exact"/>
        </dgm:presLayoutVars>
      </dgm:prSet>
      <dgm:spPr/>
    </dgm:pt>
    <dgm:pt modelId="{3BFF2721-5803-408C-97F5-F59547497889}" type="pres">
      <dgm:prSet presAssocID="{33D359C2-159E-4B8A-B5DB-9B774D1A90D1}" presName="compNode" presStyleCnt="0"/>
      <dgm:spPr/>
    </dgm:pt>
    <dgm:pt modelId="{7202DB27-849A-47D3-895D-51A60DCDDEC3}" type="pres">
      <dgm:prSet presAssocID="{33D359C2-159E-4B8A-B5DB-9B774D1A90D1}" presName="bgRect" presStyleLbl="bgShp" presStyleIdx="0" presStyleCnt="4"/>
      <dgm:spPr/>
    </dgm:pt>
    <dgm:pt modelId="{BDC858AA-417F-496C-B9D7-CA2C9B6C0CF8}" type="pres">
      <dgm:prSet presAssocID="{33D359C2-159E-4B8A-B5DB-9B774D1A90D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3278B4D9-2B4E-46A7-8CF3-B57DBABB3D01}" type="pres">
      <dgm:prSet presAssocID="{33D359C2-159E-4B8A-B5DB-9B774D1A90D1}" presName="spaceRect" presStyleCnt="0"/>
      <dgm:spPr/>
    </dgm:pt>
    <dgm:pt modelId="{541019E8-8CD5-466B-9808-CDFC7A8E037B}" type="pres">
      <dgm:prSet presAssocID="{33D359C2-159E-4B8A-B5DB-9B774D1A90D1}" presName="parTx" presStyleLbl="revTx" presStyleIdx="0" presStyleCnt="8">
        <dgm:presLayoutVars>
          <dgm:chMax val="0"/>
          <dgm:chPref val="0"/>
        </dgm:presLayoutVars>
      </dgm:prSet>
      <dgm:spPr/>
    </dgm:pt>
    <dgm:pt modelId="{9180D432-22F8-41B4-8C44-66CB903768F0}" type="pres">
      <dgm:prSet presAssocID="{33D359C2-159E-4B8A-B5DB-9B774D1A90D1}" presName="desTx" presStyleLbl="revTx" presStyleIdx="1" presStyleCnt="8">
        <dgm:presLayoutVars/>
      </dgm:prSet>
      <dgm:spPr/>
    </dgm:pt>
    <dgm:pt modelId="{A3E0E29A-0140-4457-9043-13C46F9CE0A6}" type="pres">
      <dgm:prSet presAssocID="{BB133319-4D9E-4FE4-9205-E4E1C5E71CE7}" presName="sibTrans" presStyleCnt="0"/>
      <dgm:spPr/>
    </dgm:pt>
    <dgm:pt modelId="{DA1AC48C-3F1C-4923-8A71-89BE7B090DC7}" type="pres">
      <dgm:prSet presAssocID="{9769ADA3-C3EF-4501-BDC4-A442477E4E2F}" presName="compNode" presStyleCnt="0"/>
      <dgm:spPr/>
    </dgm:pt>
    <dgm:pt modelId="{C5643A68-8E77-4D02-863C-2C9DCEE7F5D9}" type="pres">
      <dgm:prSet presAssocID="{9769ADA3-C3EF-4501-BDC4-A442477E4E2F}" presName="bgRect" presStyleLbl="bgShp" presStyleIdx="1" presStyleCnt="4"/>
      <dgm:spPr/>
    </dgm:pt>
    <dgm:pt modelId="{A7EB77A5-D64A-4A89-9C33-3C3C39E60183}" type="pres">
      <dgm:prSet presAssocID="{9769ADA3-C3EF-4501-BDC4-A442477E4E2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397BD45B-2B87-463C-AA8C-13BD3F08DD52}" type="pres">
      <dgm:prSet presAssocID="{9769ADA3-C3EF-4501-BDC4-A442477E4E2F}" presName="spaceRect" presStyleCnt="0"/>
      <dgm:spPr/>
    </dgm:pt>
    <dgm:pt modelId="{E47CC11A-A498-40A8-8231-3F6936EEEB91}" type="pres">
      <dgm:prSet presAssocID="{9769ADA3-C3EF-4501-BDC4-A442477E4E2F}" presName="parTx" presStyleLbl="revTx" presStyleIdx="2" presStyleCnt="8">
        <dgm:presLayoutVars>
          <dgm:chMax val="0"/>
          <dgm:chPref val="0"/>
        </dgm:presLayoutVars>
      </dgm:prSet>
      <dgm:spPr/>
    </dgm:pt>
    <dgm:pt modelId="{33A7259D-EDFA-4F01-8745-27D9ADB38257}" type="pres">
      <dgm:prSet presAssocID="{9769ADA3-C3EF-4501-BDC4-A442477E4E2F}" presName="desTx" presStyleLbl="revTx" presStyleIdx="3" presStyleCnt="8">
        <dgm:presLayoutVars/>
      </dgm:prSet>
      <dgm:spPr/>
    </dgm:pt>
    <dgm:pt modelId="{BB4E0E8E-DCB2-4C9F-9BC5-82BC4FF443FA}" type="pres">
      <dgm:prSet presAssocID="{5761B997-38DB-45E2-BAFA-6BBDAE163BDE}" presName="sibTrans" presStyleCnt="0"/>
      <dgm:spPr/>
    </dgm:pt>
    <dgm:pt modelId="{B2B18860-3917-4FB7-BAED-C3A8D3A5603D}" type="pres">
      <dgm:prSet presAssocID="{F6A93401-188F-420A-844A-FB942539E58B}" presName="compNode" presStyleCnt="0"/>
      <dgm:spPr/>
    </dgm:pt>
    <dgm:pt modelId="{7AA92E2A-55E2-41E3-830F-81C09F310416}" type="pres">
      <dgm:prSet presAssocID="{F6A93401-188F-420A-844A-FB942539E58B}" presName="bgRect" presStyleLbl="bgShp" presStyleIdx="2" presStyleCnt="4"/>
      <dgm:spPr/>
    </dgm:pt>
    <dgm:pt modelId="{C85A5824-54AD-41A6-A3F7-4CA2D1120125}" type="pres">
      <dgm:prSet presAssocID="{F6A93401-188F-420A-844A-FB942539E58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9C42020D-2427-4532-8347-D086EAC6369F}" type="pres">
      <dgm:prSet presAssocID="{F6A93401-188F-420A-844A-FB942539E58B}" presName="spaceRect" presStyleCnt="0"/>
      <dgm:spPr/>
    </dgm:pt>
    <dgm:pt modelId="{6FD9C09B-5371-44EA-8BF9-36D17FF4151B}" type="pres">
      <dgm:prSet presAssocID="{F6A93401-188F-420A-844A-FB942539E58B}" presName="parTx" presStyleLbl="revTx" presStyleIdx="4" presStyleCnt="8">
        <dgm:presLayoutVars>
          <dgm:chMax val="0"/>
          <dgm:chPref val="0"/>
        </dgm:presLayoutVars>
      </dgm:prSet>
      <dgm:spPr/>
    </dgm:pt>
    <dgm:pt modelId="{AF6A51DA-C0B3-473E-BF01-033C3BF66C3D}" type="pres">
      <dgm:prSet presAssocID="{F6A93401-188F-420A-844A-FB942539E58B}" presName="desTx" presStyleLbl="revTx" presStyleIdx="5" presStyleCnt="8">
        <dgm:presLayoutVars/>
      </dgm:prSet>
      <dgm:spPr/>
    </dgm:pt>
    <dgm:pt modelId="{5D132709-C983-465B-9BFF-2F5E258AB02A}" type="pres">
      <dgm:prSet presAssocID="{A0E7A8B4-C3E8-473E-BC25-6B5F162C48BD}" presName="sibTrans" presStyleCnt="0"/>
      <dgm:spPr/>
    </dgm:pt>
    <dgm:pt modelId="{A0052999-DCA0-4705-955A-DBA1D4305D1C}" type="pres">
      <dgm:prSet presAssocID="{6D24D7C4-DD97-42C2-B5A4-8BE04B939341}" presName="compNode" presStyleCnt="0"/>
      <dgm:spPr/>
    </dgm:pt>
    <dgm:pt modelId="{5038D27D-5AC8-4AC9-855B-F9FEA158C9BC}" type="pres">
      <dgm:prSet presAssocID="{6D24D7C4-DD97-42C2-B5A4-8BE04B939341}" presName="bgRect" presStyleLbl="bgShp" presStyleIdx="3" presStyleCnt="4"/>
      <dgm:spPr/>
    </dgm:pt>
    <dgm:pt modelId="{051C5FED-9D39-4E17-97CE-D4F250ABE097}" type="pres">
      <dgm:prSet presAssocID="{6D24D7C4-DD97-42C2-B5A4-8BE04B93934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peat"/>
        </a:ext>
      </dgm:extLst>
    </dgm:pt>
    <dgm:pt modelId="{10838CFE-7A65-4C13-B287-D04D4F385165}" type="pres">
      <dgm:prSet presAssocID="{6D24D7C4-DD97-42C2-B5A4-8BE04B939341}" presName="spaceRect" presStyleCnt="0"/>
      <dgm:spPr/>
    </dgm:pt>
    <dgm:pt modelId="{D072FC18-AF38-4D19-A593-F8F02E5DE39D}" type="pres">
      <dgm:prSet presAssocID="{6D24D7C4-DD97-42C2-B5A4-8BE04B939341}" presName="parTx" presStyleLbl="revTx" presStyleIdx="6" presStyleCnt="8">
        <dgm:presLayoutVars>
          <dgm:chMax val="0"/>
          <dgm:chPref val="0"/>
        </dgm:presLayoutVars>
      </dgm:prSet>
      <dgm:spPr/>
    </dgm:pt>
    <dgm:pt modelId="{A1A5B78F-9DEC-4066-AFA1-90D433A7F39B}" type="pres">
      <dgm:prSet presAssocID="{6D24D7C4-DD97-42C2-B5A4-8BE04B939341}" presName="desTx" presStyleLbl="revTx" presStyleIdx="7" presStyleCnt="8">
        <dgm:presLayoutVars/>
      </dgm:prSet>
      <dgm:spPr/>
    </dgm:pt>
  </dgm:ptLst>
  <dgm:cxnLst>
    <dgm:cxn modelId="{6ABDBF12-1CBB-4519-A9C7-5F5B37A7A505}" srcId="{6D24D7C4-DD97-42C2-B5A4-8BE04B939341}" destId="{8B5A53C8-B9EB-4389-921E-130ABBF5D074}" srcOrd="0" destOrd="0" parTransId="{7A3AA095-7C0F-4B22-B0CC-8DE059097A5E}" sibTransId="{69EB26AB-EC4B-4858-96BA-446B8335D1DD}"/>
    <dgm:cxn modelId="{C2D4FD16-8D4D-4E1B-9B8B-48367D103A2F}" type="presOf" srcId="{33D359C2-159E-4B8A-B5DB-9B774D1A90D1}" destId="{541019E8-8CD5-466B-9808-CDFC7A8E037B}" srcOrd="0" destOrd="0" presId="urn:microsoft.com/office/officeart/2018/2/layout/IconVerticalSolidList"/>
    <dgm:cxn modelId="{8004AE18-44CE-4686-999A-A042EFA50ED5}" type="presOf" srcId="{6D24D7C4-DD97-42C2-B5A4-8BE04B939341}" destId="{D072FC18-AF38-4D19-A593-F8F02E5DE39D}" srcOrd="0" destOrd="0" presId="urn:microsoft.com/office/officeart/2018/2/layout/IconVerticalSolidList"/>
    <dgm:cxn modelId="{75DA4227-E6A7-4E4C-B60B-26A193FE92B6}" type="presOf" srcId="{F6A93401-188F-420A-844A-FB942539E58B}" destId="{6FD9C09B-5371-44EA-8BF9-36D17FF4151B}" srcOrd="0" destOrd="0" presId="urn:microsoft.com/office/officeart/2018/2/layout/IconVerticalSolidList"/>
    <dgm:cxn modelId="{F6F8625E-AFB3-496C-A259-3ABDCDC3E535}" type="presOf" srcId="{E8FC1899-6658-458B-9566-86631D7A011F}" destId="{9180D432-22F8-41B4-8C44-66CB903768F0}" srcOrd="0" destOrd="0" presId="urn:microsoft.com/office/officeart/2018/2/layout/IconVerticalSolidList"/>
    <dgm:cxn modelId="{A0D40062-4375-4875-9472-9FC8A5948F3A}" srcId="{CB0CAC87-405A-4894-9CA9-80C9093D59DD}" destId="{9769ADA3-C3EF-4501-BDC4-A442477E4E2F}" srcOrd="1" destOrd="0" parTransId="{3AFDBCAB-E9F6-4277-B848-9CB2531B78EB}" sibTransId="{5761B997-38DB-45E2-BAFA-6BBDAE163BDE}"/>
    <dgm:cxn modelId="{0446028E-77BA-4412-87CE-810189BAD4ED}" type="presOf" srcId="{4994CDEA-94B3-4CBE-B60C-03888A3E87E7}" destId="{33A7259D-EDFA-4F01-8745-27D9ADB38257}" srcOrd="0" destOrd="0" presId="urn:microsoft.com/office/officeart/2018/2/layout/IconVerticalSolidList"/>
    <dgm:cxn modelId="{493E7C8E-1525-4BC5-A915-8E86EF06A2C1}" srcId="{9769ADA3-C3EF-4501-BDC4-A442477E4E2F}" destId="{4994CDEA-94B3-4CBE-B60C-03888A3E87E7}" srcOrd="0" destOrd="0" parTransId="{389CE7BB-A708-46D0-98F6-03433D90C173}" sibTransId="{D89EF3E5-2958-44E1-A10B-92304630C619}"/>
    <dgm:cxn modelId="{77F99292-74FB-4559-A31A-55AE857A0023}" srcId="{F6A93401-188F-420A-844A-FB942539E58B}" destId="{264AC685-637D-47DC-9CC3-20078FFE1B19}" srcOrd="0" destOrd="0" parTransId="{246FD31E-441F-4C1C-972E-45B940B39D37}" sibTransId="{BC987189-C718-4EB1-8C7B-36BEF67A75A5}"/>
    <dgm:cxn modelId="{17906F95-D6C1-4A90-A21D-18B045CF27E0}" srcId="{33D359C2-159E-4B8A-B5DB-9B774D1A90D1}" destId="{E8FC1899-6658-458B-9566-86631D7A011F}" srcOrd="0" destOrd="0" parTransId="{CD2AF820-280E-4743-B354-8BF9799E7906}" sibTransId="{436D6AB3-811E-49A6-893A-3A36324FF30F}"/>
    <dgm:cxn modelId="{34BC019C-46A5-4FD3-B89F-86C90537448C}" type="presOf" srcId="{264AC685-637D-47DC-9CC3-20078FFE1B19}" destId="{AF6A51DA-C0B3-473E-BF01-033C3BF66C3D}" srcOrd="0" destOrd="0" presId="urn:microsoft.com/office/officeart/2018/2/layout/IconVerticalSolidList"/>
    <dgm:cxn modelId="{A7EF4EA4-4E59-4BCC-BCC1-B7513785C069}" type="presOf" srcId="{8B5A53C8-B9EB-4389-921E-130ABBF5D074}" destId="{A1A5B78F-9DEC-4066-AFA1-90D433A7F39B}" srcOrd="0" destOrd="0" presId="urn:microsoft.com/office/officeart/2018/2/layout/IconVerticalSolidList"/>
    <dgm:cxn modelId="{5501B9C2-838B-457B-8045-AC6ADA91BE84}" type="presOf" srcId="{9769ADA3-C3EF-4501-BDC4-A442477E4E2F}" destId="{E47CC11A-A498-40A8-8231-3F6936EEEB91}" srcOrd="0" destOrd="0" presId="urn:microsoft.com/office/officeart/2018/2/layout/IconVerticalSolidList"/>
    <dgm:cxn modelId="{280F11DA-87D2-4455-B3D8-FDBB3921AC3E}" srcId="{CB0CAC87-405A-4894-9CA9-80C9093D59DD}" destId="{F6A93401-188F-420A-844A-FB942539E58B}" srcOrd="2" destOrd="0" parTransId="{2277BC28-2D69-4F5A-8FA5-0B0A02249BFE}" sibTransId="{A0E7A8B4-C3E8-473E-BC25-6B5F162C48BD}"/>
    <dgm:cxn modelId="{1199A2EF-8E67-46E0-A379-1330F4B3D257}" srcId="{CB0CAC87-405A-4894-9CA9-80C9093D59DD}" destId="{33D359C2-159E-4B8A-B5DB-9B774D1A90D1}" srcOrd="0" destOrd="0" parTransId="{D959CC38-0FCE-4CCF-9B49-1A516FD2DD0F}" sibTransId="{BB133319-4D9E-4FE4-9205-E4E1C5E71CE7}"/>
    <dgm:cxn modelId="{776414F6-AB35-4144-990D-E1DF2DC03316}" srcId="{CB0CAC87-405A-4894-9CA9-80C9093D59DD}" destId="{6D24D7C4-DD97-42C2-B5A4-8BE04B939341}" srcOrd="3" destOrd="0" parTransId="{BFADF91B-D989-48C2-BF5B-D228E8A0D4FB}" sibTransId="{218227D5-916F-4650-B403-273DFC9AA658}"/>
    <dgm:cxn modelId="{48CD62F6-9EE2-4843-B8E1-0D840912682F}" type="presOf" srcId="{CB0CAC87-405A-4894-9CA9-80C9093D59DD}" destId="{743D15B5-5F78-4E93-ADC4-6A86DF8AC5C0}" srcOrd="0" destOrd="0" presId="urn:microsoft.com/office/officeart/2018/2/layout/IconVerticalSolidList"/>
    <dgm:cxn modelId="{E3C88F01-B527-402A-A9EC-52BC0E01A7A6}" type="presParOf" srcId="{743D15B5-5F78-4E93-ADC4-6A86DF8AC5C0}" destId="{3BFF2721-5803-408C-97F5-F59547497889}" srcOrd="0" destOrd="0" presId="urn:microsoft.com/office/officeart/2018/2/layout/IconVerticalSolidList"/>
    <dgm:cxn modelId="{8335F745-C269-4DCC-8A9C-9E1FDFE79315}" type="presParOf" srcId="{3BFF2721-5803-408C-97F5-F59547497889}" destId="{7202DB27-849A-47D3-895D-51A60DCDDEC3}" srcOrd="0" destOrd="0" presId="urn:microsoft.com/office/officeart/2018/2/layout/IconVerticalSolidList"/>
    <dgm:cxn modelId="{F9952AA2-32C5-497C-A4AA-914FF135455E}" type="presParOf" srcId="{3BFF2721-5803-408C-97F5-F59547497889}" destId="{BDC858AA-417F-496C-B9D7-CA2C9B6C0CF8}" srcOrd="1" destOrd="0" presId="urn:microsoft.com/office/officeart/2018/2/layout/IconVerticalSolidList"/>
    <dgm:cxn modelId="{EF76A79F-768E-4919-9623-96141AE7D795}" type="presParOf" srcId="{3BFF2721-5803-408C-97F5-F59547497889}" destId="{3278B4D9-2B4E-46A7-8CF3-B57DBABB3D01}" srcOrd="2" destOrd="0" presId="urn:microsoft.com/office/officeart/2018/2/layout/IconVerticalSolidList"/>
    <dgm:cxn modelId="{005A3B96-B425-494D-A2E8-1A2E157B2D1A}" type="presParOf" srcId="{3BFF2721-5803-408C-97F5-F59547497889}" destId="{541019E8-8CD5-466B-9808-CDFC7A8E037B}" srcOrd="3" destOrd="0" presId="urn:microsoft.com/office/officeart/2018/2/layout/IconVerticalSolidList"/>
    <dgm:cxn modelId="{8042B973-8D90-47BE-9B50-6A747049DF74}" type="presParOf" srcId="{3BFF2721-5803-408C-97F5-F59547497889}" destId="{9180D432-22F8-41B4-8C44-66CB903768F0}" srcOrd="4" destOrd="0" presId="urn:microsoft.com/office/officeart/2018/2/layout/IconVerticalSolidList"/>
    <dgm:cxn modelId="{C91D8B12-E926-4D05-8C59-C9CD62E59D2B}" type="presParOf" srcId="{743D15B5-5F78-4E93-ADC4-6A86DF8AC5C0}" destId="{A3E0E29A-0140-4457-9043-13C46F9CE0A6}" srcOrd="1" destOrd="0" presId="urn:microsoft.com/office/officeart/2018/2/layout/IconVerticalSolidList"/>
    <dgm:cxn modelId="{F667BDA3-26F4-4B87-9914-2346DB231B9F}" type="presParOf" srcId="{743D15B5-5F78-4E93-ADC4-6A86DF8AC5C0}" destId="{DA1AC48C-3F1C-4923-8A71-89BE7B090DC7}" srcOrd="2" destOrd="0" presId="urn:microsoft.com/office/officeart/2018/2/layout/IconVerticalSolidList"/>
    <dgm:cxn modelId="{2FD75669-F4D1-4067-B600-E93A916A92AD}" type="presParOf" srcId="{DA1AC48C-3F1C-4923-8A71-89BE7B090DC7}" destId="{C5643A68-8E77-4D02-863C-2C9DCEE7F5D9}" srcOrd="0" destOrd="0" presId="urn:microsoft.com/office/officeart/2018/2/layout/IconVerticalSolidList"/>
    <dgm:cxn modelId="{B678A31C-0395-41BD-8E47-BFC7D3494115}" type="presParOf" srcId="{DA1AC48C-3F1C-4923-8A71-89BE7B090DC7}" destId="{A7EB77A5-D64A-4A89-9C33-3C3C39E60183}" srcOrd="1" destOrd="0" presId="urn:microsoft.com/office/officeart/2018/2/layout/IconVerticalSolidList"/>
    <dgm:cxn modelId="{FF0FA5BE-CF7D-408A-A9C0-36F8077876DE}" type="presParOf" srcId="{DA1AC48C-3F1C-4923-8A71-89BE7B090DC7}" destId="{397BD45B-2B87-463C-AA8C-13BD3F08DD52}" srcOrd="2" destOrd="0" presId="urn:microsoft.com/office/officeart/2018/2/layout/IconVerticalSolidList"/>
    <dgm:cxn modelId="{439406B8-B6A2-4E9B-9AF8-05297BA2162C}" type="presParOf" srcId="{DA1AC48C-3F1C-4923-8A71-89BE7B090DC7}" destId="{E47CC11A-A498-40A8-8231-3F6936EEEB91}" srcOrd="3" destOrd="0" presId="urn:microsoft.com/office/officeart/2018/2/layout/IconVerticalSolidList"/>
    <dgm:cxn modelId="{9D0C38F8-14D8-4A33-9358-EB5EF90F0E06}" type="presParOf" srcId="{DA1AC48C-3F1C-4923-8A71-89BE7B090DC7}" destId="{33A7259D-EDFA-4F01-8745-27D9ADB38257}" srcOrd="4" destOrd="0" presId="urn:microsoft.com/office/officeart/2018/2/layout/IconVerticalSolidList"/>
    <dgm:cxn modelId="{C86507BD-F6E5-49A7-A59C-F6C1D66012AC}" type="presParOf" srcId="{743D15B5-5F78-4E93-ADC4-6A86DF8AC5C0}" destId="{BB4E0E8E-DCB2-4C9F-9BC5-82BC4FF443FA}" srcOrd="3" destOrd="0" presId="urn:microsoft.com/office/officeart/2018/2/layout/IconVerticalSolidList"/>
    <dgm:cxn modelId="{D5E65A18-4F5C-481B-A38A-896F83B352A1}" type="presParOf" srcId="{743D15B5-5F78-4E93-ADC4-6A86DF8AC5C0}" destId="{B2B18860-3917-4FB7-BAED-C3A8D3A5603D}" srcOrd="4" destOrd="0" presId="urn:microsoft.com/office/officeart/2018/2/layout/IconVerticalSolidList"/>
    <dgm:cxn modelId="{FB9104DE-35F5-493B-99F8-014CADA5A705}" type="presParOf" srcId="{B2B18860-3917-4FB7-BAED-C3A8D3A5603D}" destId="{7AA92E2A-55E2-41E3-830F-81C09F310416}" srcOrd="0" destOrd="0" presId="urn:microsoft.com/office/officeart/2018/2/layout/IconVerticalSolidList"/>
    <dgm:cxn modelId="{C8093318-A758-44CC-8E3D-CF2D4D803C38}" type="presParOf" srcId="{B2B18860-3917-4FB7-BAED-C3A8D3A5603D}" destId="{C85A5824-54AD-41A6-A3F7-4CA2D1120125}" srcOrd="1" destOrd="0" presId="urn:microsoft.com/office/officeart/2018/2/layout/IconVerticalSolidList"/>
    <dgm:cxn modelId="{6DAF6775-8A37-4A01-92FE-B3F78BC319FF}" type="presParOf" srcId="{B2B18860-3917-4FB7-BAED-C3A8D3A5603D}" destId="{9C42020D-2427-4532-8347-D086EAC6369F}" srcOrd="2" destOrd="0" presId="urn:microsoft.com/office/officeart/2018/2/layout/IconVerticalSolidList"/>
    <dgm:cxn modelId="{C0DD5908-AC6D-456C-A163-9C6CC933D292}" type="presParOf" srcId="{B2B18860-3917-4FB7-BAED-C3A8D3A5603D}" destId="{6FD9C09B-5371-44EA-8BF9-36D17FF4151B}" srcOrd="3" destOrd="0" presId="urn:microsoft.com/office/officeart/2018/2/layout/IconVerticalSolidList"/>
    <dgm:cxn modelId="{BE1DF0C5-69A7-4862-B2FE-1A59067BBA6B}" type="presParOf" srcId="{B2B18860-3917-4FB7-BAED-C3A8D3A5603D}" destId="{AF6A51DA-C0B3-473E-BF01-033C3BF66C3D}" srcOrd="4" destOrd="0" presId="urn:microsoft.com/office/officeart/2018/2/layout/IconVerticalSolidList"/>
    <dgm:cxn modelId="{9B05A9B8-B89A-4178-B549-CDC9F631DBDF}" type="presParOf" srcId="{743D15B5-5F78-4E93-ADC4-6A86DF8AC5C0}" destId="{5D132709-C983-465B-9BFF-2F5E258AB02A}" srcOrd="5" destOrd="0" presId="urn:microsoft.com/office/officeart/2018/2/layout/IconVerticalSolidList"/>
    <dgm:cxn modelId="{EAD80097-B66F-48A2-90AB-3DB641D5615B}" type="presParOf" srcId="{743D15B5-5F78-4E93-ADC4-6A86DF8AC5C0}" destId="{A0052999-DCA0-4705-955A-DBA1D4305D1C}" srcOrd="6" destOrd="0" presId="urn:microsoft.com/office/officeart/2018/2/layout/IconVerticalSolidList"/>
    <dgm:cxn modelId="{50F7BD98-CA0B-4BC5-95DF-93489E345C2E}" type="presParOf" srcId="{A0052999-DCA0-4705-955A-DBA1D4305D1C}" destId="{5038D27D-5AC8-4AC9-855B-F9FEA158C9BC}" srcOrd="0" destOrd="0" presId="urn:microsoft.com/office/officeart/2018/2/layout/IconVerticalSolidList"/>
    <dgm:cxn modelId="{7D022EAF-77B1-426F-BE03-AF9141E3E439}" type="presParOf" srcId="{A0052999-DCA0-4705-955A-DBA1D4305D1C}" destId="{051C5FED-9D39-4E17-97CE-D4F250ABE097}" srcOrd="1" destOrd="0" presId="urn:microsoft.com/office/officeart/2018/2/layout/IconVerticalSolidList"/>
    <dgm:cxn modelId="{69EBDFFF-CD3D-4E17-9530-6EE493308F74}" type="presParOf" srcId="{A0052999-DCA0-4705-955A-DBA1D4305D1C}" destId="{10838CFE-7A65-4C13-B287-D04D4F385165}" srcOrd="2" destOrd="0" presId="urn:microsoft.com/office/officeart/2018/2/layout/IconVerticalSolidList"/>
    <dgm:cxn modelId="{020B8B58-8B7A-4708-981C-9CFC46B64601}" type="presParOf" srcId="{A0052999-DCA0-4705-955A-DBA1D4305D1C}" destId="{D072FC18-AF38-4D19-A593-F8F02E5DE39D}" srcOrd="3" destOrd="0" presId="urn:microsoft.com/office/officeart/2018/2/layout/IconVerticalSolidList"/>
    <dgm:cxn modelId="{011505AC-3F9F-4DC8-9A46-53F859029EC3}" type="presParOf" srcId="{A0052999-DCA0-4705-955A-DBA1D4305D1C}" destId="{A1A5B78F-9DEC-4066-AFA1-90D433A7F39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7C914-D006-4DD3-B78F-9E9C5C630FFE}">
      <dsp:nvSpPr>
        <dsp:cNvPr id="0" name=""/>
        <dsp:cNvSpPr/>
      </dsp:nvSpPr>
      <dsp:spPr>
        <a:xfrm>
          <a:off x="1451633" y="69975"/>
          <a:ext cx="1066923" cy="106692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0F275C-2BCD-4E77-80BE-AE88A0ED580E}">
      <dsp:nvSpPr>
        <dsp:cNvPr id="0" name=""/>
        <dsp:cNvSpPr/>
      </dsp:nvSpPr>
      <dsp:spPr>
        <a:xfrm>
          <a:off x="1675687" y="294029"/>
          <a:ext cx="618815" cy="618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3F6298-A229-4D4D-AD7D-0F90A73B58A4}">
      <dsp:nvSpPr>
        <dsp:cNvPr id="0" name=""/>
        <dsp:cNvSpPr/>
      </dsp:nvSpPr>
      <dsp:spPr>
        <a:xfrm>
          <a:off x="2747182" y="69975"/>
          <a:ext cx="2514890" cy="1066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solidFill>
                <a:srgbClr val="ECECEC"/>
              </a:solidFill>
            </a:rPr>
            <a:t>Manage Our Relationships</a:t>
          </a:r>
        </a:p>
      </dsp:txBody>
      <dsp:txXfrm>
        <a:off x="2747182" y="69975"/>
        <a:ext cx="2514890" cy="1066923"/>
      </dsp:txXfrm>
    </dsp:sp>
    <dsp:sp modelId="{962CE6BB-46F8-4E8B-8760-BA629CAAC26D}">
      <dsp:nvSpPr>
        <dsp:cNvPr id="0" name=""/>
        <dsp:cNvSpPr/>
      </dsp:nvSpPr>
      <dsp:spPr>
        <a:xfrm>
          <a:off x="5700273" y="69975"/>
          <a:ext cx="1066923" cy="106692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848BB0-1907-4E32-B2EB-7D824D6E3D1F}">
      <dsp:nvSpPr>
        <dsp:cNvPr id="0" name=""/>
        <dsp:cNvSpPr/>
      </dsp:nvSpPr>
      <dsp:spPr>
        <a:xfrm>
          <a:off x="5924327" y="294029"/>
          <a:ext cx="618815" cy="618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306BFA-7C3D-4F74-A996-5102107D26D8}">
      <dsp:nvSpPr>
        <dsp:cNvPr id="0" name=""/>
        <dsp:cNvSpPr/>
      </dsp:nvSpPr>
      <dsp:spPr>
        <a:xfrm>
          <a:off x="6995823" y="69975"/>
          <a:ext cx="2514890" cy="1066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solidFill>
                <a:srgbClr val="ECECEC"/>
              </a:solidFill>
            </a:rPr>
            <a:t>Have Personalized, Crafted Messages with the Help of AI</a:t>
          </a:r>
        </a:p>
      </dsp:txBody>
      <dsp:txXfrm>
        <a:off x="6995823" y="69975"/>
        <a:ext cx="2514890" cy="1066923"/>
      </dsp:txXfrm>
    </dsp:sp>
    <dsp:sp modelId="{7AE99C27-8F8D-4B2B-95E2-38C51BE0810B}">
      <dsp:nvSpPr>
        <dsp:cNvPr id="0" name=""/>
        <dsp:cNvSpPr/>
      </dsp:nvSpPr>
      <dsp:spPr>
        <a:xfrm>
          <a:off x="1451633" y="1997387"/>
          <a:ext cx="1066923" cy="106692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B39C7C-78F0-4BCB-B5D7-A4EDFB9D36E2}">
      <dsp:nvSpPr>
        <dsp:cNvPr id="0" name=""/>
        <dsp:cNvSpPr/>
      </dsp:nvSpPr>
      <dsp:spPr>
        <a:xfrm>
          <a:off x="1675687" y="2221441"/>
          <a:ext cx="618815" cy="618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C7428-57C5-43BC-A265-40C15CDAB0AA}">
      <dsp:nvSpPr>
        <dsp:cNvPr id="0" name=""/>
        <dsp:cNvSpPr/>
      </dsp:nvSpPr>
      <dsp:spPr>
        <a:xfrm>
          <a:off x="2747182" y="1997387"/>
          <a:ext cx="2514890" cy="1066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solidFill>
                <a:srgbClr val="ECECEC"/>
              </a:solidFill>
            </a:rPr>
            <a:t>Maximize Opportunities and Relationships</a:t>
          </a:r>
        </a:p>
      </dsp:txBody>
      <dsp:txXfrm>
        <a:off x="2747182" y="1997387"/>
        <a:ext cx="2514890" cy="1066923"/>
      </dsp:txXfrm>
    </dsp:sp>
    <dsp:sp modelId="{671F32C9-6CE2-47B3-BFE3-7DD7D6AA4996}">
      <dsp:nvSpPr>
        <dsp:cNvPr id="0" name=""/>
        <dsp:cNvSpPr/>
      </dsp:nvSpPr>
      <dsp:spPr>
        <a:xfrm>
          <a:off x="5700273" y="1997387"/>
          <a:ext cx="1066923" cy="106692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6BB8A5-B936-4B0E-A10E-B593FCB08E82}">
      <dsp:nvSpPr>
        <dsp:cNvPr id="0" name=""/>
        <dsp:cNvSpPr/>
      </dsp:nvSpPr>
      <dsp:spPr>
        <a:xfrm>
          <a:off x="5924327" y="2221441"/>
          <a:ext cx="618815" cy="618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132DA4-9D22-4451-8A11-5065BA18EA10}">
      <dsp:nvSpPr>
        <dsp:cNvPr id="0" name=""/>
        <dsp:cNvSpPr/>
      </dsp:nvSpPr>
      <dsp:spPr>
        <a:xfrm>
          <a:off x="6995823" y="1997387"/>
          <a:ext cx="2514890" cy="1066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solidFill>
                <a:srgbClr val="ECECEC"/>
              </a:solidFill>
            </a:rPr>
            <a:t>Build Stronger Connections</a:t>
          </a:r>
        </a:p>
      </dsp:txBody>
      <dsp:txXfrm>
        <a:off x="6995823" y="1997387"/>
        <a:ext cx="2514890" cy="1066923"/>
      </dsp:txXfrm>
    </dsp:sp>
    <dsp:sp modelId="{FF640B2A-C5FE-4EC9-A75D-7E89B75410BA}">
      <dsp:nvSpPr>
        <dsp:cNvPr id="0" name=""/>
        <dsp:cNvSpPr/>
      </dsp:nvSpPr>
      <dsp:spPr>
        <a:xfrm>
          <a:off x="1451633" y="3924799"/>
          <a:ext cx="1066923" cy="106692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4806E1-8D1B-4E95-832E-944A33A0B8F8}">
      <dsp:nvSpPr>
        <dsp:cNvPr id="0" name=""/>
        <dsp:cNvSpPr/>
      </dsp:nvSpPr>
      <dsp:spPr>
        <a:xfrm>
          <a:off x="1675687" y="4148853"/>
          <a:ext cx="618815" cy="6188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6E81ED-7BEA-4BA2-AF4C-4FFC05CC4080}">
      <dsp:nvSpPr>
        <dsp:cNvPr id="0" name=""/>
        <dsp:cNvSpPr/>
      </dsp:nvSpPr>
      <dsp:spPr>
        <a:xfrm>
          <a:off x="2747182" y="3924799"/>
          <a:ext cx="2514890" cy="1066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solidFill>
                <a:srgbClr val="ECECEC"/>
              </a:solidFill>
            </a:rPr>
            <a:t>Effortlessly Stay Connected</a:t>
          </a:r>
        </a:p>
      </dsp:txBody>
      <dsp:txXfrm>
        <a:off x="2747182" y="3924799"/>
        <a:ext cx="2514890" cy="1066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18EF1-6C10-4A81-AFAD-4D7602610650}">
      <dsp:nvSpPr>
        <dsp:cNvPr id="0" name=""/>
        <dsp:cNvSpPr/>
      </dsp:nvSpPr>
      <dsp:spPr>
        <a:xfrm>
          <a:off x="0" y="0"/>
          <a:ext cx="7589520" cy="86369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solidFill>
                <a:srgbClr val="ECECEC"/>
              </a:solidFill>
            </a:rPr>
            <a:t>Text-to-Speech – </a:t>
          </a:r>
          <a:r>
            <a:rPr lang="en-US" sz="1600" kern="1200">
              <a:solidFill>
                <a:srgbClr val="ECECEC"/>
              </a:solidFill>
              <a:latin typeface="Neue Haas Grotesk Text Pro"/>
            </a:rPr>
            <a:t>A natural way for the user to provide their notes to the app</a:t>
          </a:r>
          <a:r>
            <a:rPr lang="en-US" sz="1600" kern="1200">
              <a:solidFill>
                <a:srgbClr val="ECECEC"/>
              </a:solidFill>
            </a:rPr>
            <a:t>.</a:t>
          </a:r>
        </a:p>
      </dsp:txBody>
      <dsp:txXfrm>
        <a:off x="25297" y="25297"/>
        <a:ext cx="6584542" cy="813101"/>
      </dsp:txXfrm>
    </dsp:sp>
    <dsp:sp modelId="{50CE81C5-BAE4-41B5-9CC5-E8668A1543DB}">
      <dsp:nvSpPr>
        <dsp:cNvPr id="0" name=""/>
        <dsp:cNvSpPr/>
      </dsp:nvSpPr>
      <dsp:spPr>
        <a:xfrm>
          <a:off x="635622" y="1020730"/>
          <a:ext cx="7589520" cy="863695"/>
        </a:xfrm>
        <a:prstGeom prst="roundRect">
          <a:avLst>
            <a:gd name="adj" fmla="val 10000"/>
          </a:avLst>
        </a:prstGeom>
        <a:gradFill rotWithShape="0">
          <a:gsLst>
            <a:gs pos="0">
              <a:schemeClr val="accent2">
                <a:hueOff val="803115"/>
                <a:satOff val="-7744"/>
                <a:lumOff val="-2287"/>
                <a:alphaOff val="0"/>
                <a:satMod val="103000"/>
                <a:lumMod val="102000"/>
                <a:tint val="94000"/>
              </a:schemeClr>
            </a:gs>
            <a:gs pos="50000">
              <a:schemeClr val="accent2">
                <a:hueOff val="803115"/>
                <a:satOff val="-7744"/>
                <a:lumOff val="-2287"/>
                <a:alphaOff val="0"/>
                <a:satMod val="110000"/>
                <a:lumMod val="100000"/>
                <a:shade val="100000"/>
              </a:schemeClr>
            </a:gs>
            <a:gs pos="100000">
              <a:schemeClr val="accent2">
                <a:hueOff val="803115"/>
                <a:satOff val="-7744"/>
                <a:lumOff val="-22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solidFill>
                <a:srgbClr val="ECECEC"/>
              </a:solidFill>
            </a:rPr>
            <a:t>Contact Management - Select the people you wish to stay connected with from your </a:t>
          </a:r>
          <a:r>
            <a:rPr lang="en-US" sz="1600" kern="1200">
              <a:solidFill>
                <a:srgbClr val="ECECEC"/>
              </a:solidFill>
              <a:latin typeface="Neue Haas Grotesk Text Pro"/>
            </a:rPr>
            <a:t>phone's</a:t>
          </a:r>
          <a:r>
            <a:rPr lang="en-US" sz="1600" kern="1200">
              <a:solidFill>
                <a:srgbClr val="ECECEC"/>
              </a:solidFill>
            </a:rPr>
            <a:t> contact list.</a:t>
          </a:r>
        </a:p>
      </dsp:txBody>
      <dsp:txXfrm>
        <a:off x="660919" y="1046027"/>
        <a:ext cx="6341901" cy="813101"/>
      </dsp:txXfrm>
    </dsp:sp>
    <dsp:sp modelId="{80889F48-BC84-47A0-AD7F-519D460C5BE5}">
      <dsp:nvSpPr>
        <dsp:cNvPr id="0" name=""/>
        <dsp:cNvSpPr/>
      </dsp:nvSpPr>
      <dsp:spPr>
        <a:xfrm>
          <a:off x="1261757" y="2041461"/>
          <a:ext cx="7589520" cy="863695"/>
        </a:xfrm>
        <a:prstGeom prst="roundRect">
          <a:avLst>
            <a:gd name="adj" fmla="val 10000"/>
          </a:avLst>
        </a:prstGeom>
        <a:gradFill rotWithShape="0">
          <a:gsLst>
            <a:gs pos="0">
              <a:schemeClr val="accent2">
                <a:hueOff val="1606230"/>
                <a:satOff val="-15487"/>
                <a:lumOff val="-4575"/>
                <a:alphaOff val="0"/>
                <a:satMod val="103000"/>
                <a:lumMod val="102000"/>
                <a:tint val="94000"/>
              </a:schemeClr>
            </a:gs>
            <a:gs pos="50000">
              <a:schemeClr val="accent2">
                <a:hueOff val="1606230"/>
                <a:satOff val="-15487"/>
                <a:lumOff val="-4575"/>
                <a:alphaOff val="0"/>
                <a:satMod val="110000"/>
                <a:lumMod val="100000"/>
                <a:shade val="100000"/>
              </a:schemeClr>
            </a:gs>
            <a:gs pos="100000">
              <a:schemeClr val="accent2">
                <a:hueOff val="1606230"/>
                <a:satOff val="-15487"/>
                <a:lumOff val="-457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solidFill>
                <a:srgbClr val="ECECEC"/>
              </a:solidFill>
            </a:rPr>
            <a:t>AI-Generated Questions – Helps </a:t>
          </a:r>
          <a:r>
            <a:rPr lang="en-US" sz="1600" kern="1200">
              <a:solidFill>
                <a:srgbClr val="ECECEC"/>
              </a:solidFill>
              <a:latin typeface="Neue Haas Grotesk Text Pro"/>
            </a:rPr>
            <a:t>spark new</a:t>
          </a:r>
          <a:r>
            <a:rPr lang="en-US" sz="1600" kern="1200">
              <a:solidFill>
                <a:srgbClr val="ECECEC"/>
              </a:solidFill>
            </a:rPr>
            <a:t> conversations </a:t>
          </a:r>
          <a:r>
            <a:rPr lang="en-US" sz="1600" kern="1200">
              <a:solidFill>
                <a:srgbClr val="ECECEC"/>
              </a:solidFill>
              <a:latin typeface="Neue Haas Grotesk Text Pro"/>
            </a:rPr>
            <a:t>by using</a:t>
          </a:r>
          <a:r>
            <a:rPr lang="en-US" sz="1600" kern="1200">
              <a:solidFill>
                <a:srgbClr val="ECECEC"/>
              </a:solidFill>
            </a:rPr>
            <a:t> </a:t>
          </a:r>
          <a:r>
            <a:rPr lang="en-US" sz="1600" kern="1200">
              <a:solidFill>
                <a:srgbClr val="ECECEC"/>
              </a:solidFill>
              <a:latin typeface="Neue Haas Grotesk Text Pro"/>
            </a:rPr>
            <a:t>the </a:t>
          </a:r>
          <a:r>
            <a:rPr lang="en-US" sz="1600" kern="1200">
              <a:solidFill>
                <a:srgbClr val="ECECEC"/>
              </a:solidFill>
            </a:rPr>
            <a:t>notes on what you last spoke about with that person.</a:t>
          </a:r>
        </a:p>
      </dsp:txBody>
      <dsp:txXfrm>
        <a:off x="1287054" y="2066758"/>
        <a:ext cx="6351388" cy="813101"/>
      </dsp:txXfrm>
    </dsp:sp>
    <dsp:sp modelId="{6440832E-B02C-4A1B-BFAE-B802ABB4E647}">
      <dsp:nvSpPr>
        <dsp:cNvPr id="0" name=""/>
        <dsp:cNvSpPr/>
      </dsp:nvSpPr>
      <dsp:spPr>
        <a:xfrm>
          <a:off x="1897379" y="3062191"/>
          <a:ext cx="7589520" cy="863695"/>
        </a:xfrm>
        <a:prstGeom prst="roundRect">
          <a:avLst>
            <a:gd name="adj" fmla="val 10000"/>
          </a:avLst>
        </a:prstGeom>
        <a:gradFill rotWithShape="0">
          <a:gsLst>
            <a:gs pos="0">
              <a:schemeClr val="accent2">
                <a:hueOff val="2409345"/>
                <a:satOff val="-23231"/>
                <a:lumOff val="-6862"/>
                <a:alphaOff val="0"/>
                <a:satMod val="103000"/>
                <a:lumMod val="102000"/>
                <a:tint val="94000"/>
              </a:schemeClr>
            </a:gs>
            <a:gs pos="50000">
              <a:schemeClr val="accent2">
                <a:hueOff val="2409345"/>
                <a:satOff val="-23231"/>
                <a:lumOff val="-6862"/>
                <a:alphaOff val="0"/>
                <a:satMod val="110000"/>
                <a:lumMod val="100000"/>
                <a:shade val="100000"/>
              </a:schemeClr>
            </a:gs>
            <a:gs pos="100000">
              <a:schemeClr val="accent2">
                <a:hueOff val="2409345"/>
                <a:satOff val="-23231"/>
                <a:lumOff val="-686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solidFill>
                <a:srgbClr val="ECECEC"/>
              </a:solidFill>
            </a:rPr>
            <a:t>Reminders and Tracking – Help keep you connected with a person, so that it doesn't seem like a passing interaction.</a:t>
          </a:r>
        </a:p>
      </dsp:txBody>
      <dsp:txXfrm>
        <a:off x="1922676" y="3087488"/>
        <a:ext cx="6341901" cy="813101"/>
      </dsp:txXfrm>
    </dsp:sp>
    <dsp:sp modelId="{C3BB8195-3C67-4500-A5D2-F294A026E18D}">
      <dsp:nvSpPr>
        <dsp:cNvPr id="0" name=""/>
        <dsp:cNvSpPr/>
      </dsp:nvSpPr>
      <dsp:spPr>
        <a:xfrm>
          <a:off x="7028118" y="661511"/>
          <a:ext cx="561401" cy="561401"/>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154433" y="661511"/>
        <a:ext cx="308771" cy="422454"/>
      </dsp:txXfrm>
    </dsp:sp>
    <dsp:sp modelId="{12E7B7EB-7968-4040-8063-99EE21872FA1}">
      <dsp:nvSpPr>
        <dsp:cNvPr id="0" name=""/>
        <dsp:cNvSpPr/>
      </dsp:nvSpPr>
      <dsp:spPr>
        <a:xfrm>
          <a:off x="7663740" y="1682242"/>
          <a:ext cx="561401" cy="561401"/>
        </a:xfrm>
        <a:prstGeom prst="downArrow">
          <a:avLst>
            <a:gd name="adj1" fmla="val 55000"/>
            <a:gd name="adj2" fmla="val 45000"/>
          </a:avLst>
        </a:prstGeom>
        <a:solidFill>
          <a:schemeClr val="accent2">
            <a:tint val="40000"/>
            <a:alpha val="90000"/>
            <a:hueOff val="881487"/>
            <a:satOff val="-12755"/>
            <a:lumOff val="-1111"/>
            <a:alphaOff val="0"/>
          </a:schemeClr>
        </a:solidFill>
        <a:ln w="6350" cap="flat" cmpd="sng" algn="ctr">
          <a:solidFill>
            <a:schemeClr val="accent2">
              <a:tint val="40000"/>
              <a:alpha val="90000"/>
              <a:hueOff val="881487"/>
              <a:satOff val="-12755"/>
              <a:lumOff val="-111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790055" y="1682242"/>
        <a:ext cx="308771" cy="422454"/>
      </dsp:txXfrm>
    </dsp:sp>
    <dsp:sp modelId="{CF698ABB-C632-4015-BF0B-61DB0B7E4E71}">
      <dsp:nvSpPr>
        <dsp:cNvPr id="0" name=""/>
        <dsp:cNvSpPr/>
      </dsp:nvSpPr>
      <dsp:spPr>
        <a:xfrm>
          <a:off x="8289875" y="2702973"/>
          <a:ext cx="561401" cy="561401"/>
        </a:xfrm>
        <a:prstGeom prst="downArrow">
          <a:avLst>
            <a:gd name="adj1" fmla="val 55000"/>
            <a:gd name="adj2" fmla="val 45000"/>
          </a:avLst>
        </a:prstGeom>
        <a:solidFill>
          <a:schemeClr val="accent2">
            <a:tint val="40000"/>
            <a:alpha val="90000"/>
            <a:hueOff val="1762973"/>
            <a:satOff val="-25510"/>
            <a:lumOff val="-2222"/>
            <a:alphaOff val="0"/>
          </a:schemeClr>
        </a:solidFill>
        <a:ln w="6350" cap="flat" cmpd="sng" algn="ctr">
          <a:solidFill>
            <a:schemeClr val="accent2">
              <a:tint val="40000"/>
              <a:alpha val="90000"/>
              <a:hueOff val="1762973"/>
              <a:satOff val="-25510"/>
              <a:lumOff val="-222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416190" y="2702973"/>
        <a:ext cx="308771" cy="4224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73E5A-ED5F-4D44-897D-677D76754C3E}">
      <dsp:nvSpPr>
        <dsp:cNvPr id="0" name=""/>
        <dsp:cNvSpPr/>
      </dsp:nvSpPr>
      <dsp:spPr>
        <a:xfrm>
          <a:off x="37938" y="405297"/>
          <a:ext cx="1245903" cy="124590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17D59-B71D-4CBC-9B60-8678A0884B47}">
      <dsp:nvSpPr>
        <dsp:cNvPr id="0" name=""/>
        <dsp:cNvSpPr/>
      </dsp:nvSpPr>
      <dsp:spPr>
        <a:xfrm>
          <a:off x="299578" y="666936"/>
          <a:ext cx="722624" cy="722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C694BB-3739-4B80-B306-36BEC95E0E05}">
      <dsp:nvSpPr>
        <dsp:cNvPr id="0" name=""/>
        <dsp:cNvSpPr/>
      </dsp:nvSpPr>
      <dsp:spPr>
        <a:xfrm>
          <a:off x="1550821" y="405297"/>
          <a:ext cx="2936773" cy="124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User Authentication, Login/Registration </a:t>
          </a:r>
          <a:r>
            <a:rPr lang="en-US" sz="2300" kern="1200">
              <a:latin typeface="Neue Haas Grotesk Text Pro"/>
            </a:rPr>
            <a:t>System</a:t>
          </a:r>
          <a:endParaRPr lang="en-US" sz="2300" kern="1200"/>
        </a:p>
      </dsp:txBody>
      <dsp:txXfrm>
        <a:off x="1550821" y="405297"/>
        <a:ext cx="2936773" cy="1245903"/>
      </dsp:txXfrm>
    </dsp:sp>
    <dsp:sp modelId="{0C4F8A91-4614-486C-87FA-D67CAD941C32}">
      <dsp:nvSpPr>
        <dsp:cNvPr id="0" name=""/>
        <dsp:cNvSpPr/>
      </dsp:nvSpPr>
      <dsp:spPr>
        <a:xfrm>
          <a:off x="4999305" y="405297"/>
          <a:ext cx="1245903" cy="124590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43A453-B3B3-470F-B084-A83A1896A4AA}">
      <dsp:nvSpPr>
        <dsp:cNvPr id="0" name=""/>
        <dsp:cNvSpPr/>
      </dsp:nvSpPr>
      <dsp:spPr>
        <a:xfrm>
          <a:off x="5260945" y="666936"/>
          <a:ext cx="722624" cy="722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09DC17-372D-402B-B731-99AFFAC89C29}">
      <dsp:nvSpPr>
        <dsp:cNvPr id="0" name=""/>
        <dsp:cNvSpPr/>
      </dsp:nvSpPr>
      <dsp:spPr>
        <a:xfrm>
          <a:off x="6512188" y="405297"/>
          <a:ext cx="2936773" cy="124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Database Implementation</a:t>
          </a:r>
        </a:p>
      </dsp:txBody>
      <dsp:txXfrm>
        <a:off x="6512188" y="405297"/>
        <a:ext cx="2936773" cy="1245903"/>
      </dsp:txXfrm>
    </dsp:sp>
    <dsp:sp modelId="{05640188-8E7E-4410-9E16-C94D75FC209E}">
      <dsp:nvSpPr>
        <dsp:cNvPr id="0" name=""/>
        <dsp:cNvSpPr/>
      </dsp:nvSpPr>
      <dsp:spPr>
        <a:xfrm>
          <a:off x="37938" y="2327596"/>
          <a:ext cx="1245903" cy="124590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B34FE7-B0E6-4F4B-81E7-548FC738CA6E}">
      <dsp:nvSpPr>
        <dsp:cNvPr id="0" name=""/>
        <dsp:cNvSpPr/>
      </dsp:nvSpPr>
      <dsp:spPr>
        <a:xfrm>
          <a:off x="299578" y="2589236"/>
          <a:ext cx="722624" cy="722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6EA018-CDF6-42BB-BA84-D632395EE4E1}">
      <dsp:nvSpPr>
        <dsp:cNvPr id="0" name=""/>
        <dsp:cNvSpPr/>
      </dsp:nvSpPr>
      <dsp:spPr>
        <a:xfrm>
          <a:off x="1550821" y="2327596"/>
          <a:ext cx="2936773" cy="124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Sync Contacts</a:t>
          </a:r>
        </a:p>
      </dsp:txBody>
      <dsp:txXfrm>
        <a:off x="1550821" y="2327596"/>
        <a:ext cx="2936773" cy="1245903"/>
      </dsp:txXfrm>
    </dsp:sp>
    <dsp:sp modelId="{E593FED5-2CAA-40EA-9B79-FD203C668AAC}">
      <dsp:nvSpPr>
        <dsp:cNvPr id="0" name=""/>
        <dsp:cNvSpPr/>
      </dsp:nvSpPr>
      <dsp:spPr>
        <a:xfrm>
          <a:off x="4999305" y="2327596"/>
          <a:ext cx="1245903" cy="124590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9CCA0B-0FF5-4D13-ABC0-64C6EE34E056}">
      <dsp:nvSpPr>
        <dsp:cNvPr id="0" name=""/>
        <dsp:cNvSpPr/>
      </dsp:nvSpPr>
      <dsp:spPr>
        <a:xfrm>
          <a:off x="5260945" y="2589236"/>
          <a:ext cx="722624" cy="7226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267685-8749-44FF-9C1C-6430269EAB7F}">
      <dsp:nvSpPr>
        <dsp:cNvPr id="0" name=""/>
        <dsp:cNvSpPr/>
      </dsp:nvSpPr>
      <dsp:spPr>
        <a:xfrm>
          <a:off x="6512188" y="2327596"/>
          <a:ext cx="2936773" cy="1245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90000"/>
            </a:lnSpc>
            <a:spcBef>
              <a:spcPct val="0"/>
            </a:spcBef>
            <a:spcAft>
              <a:spcPct val="35000"/>
            </a:spcAft>
            <a:buNone/>
          </a:pPr>
          <a:r>
            <a:rPr lang="en-US" sz="2300" kern="1200"/>
            <a:t>Voice-to-Text Transcription and Question Generation</a:t>
          </a:r>
        </a:p>
      </dsp:txBody>
      <dsp:txXfrm>
        <a:off x="6512188" y="2327596"/>
        <a:ext cx="2936773" cy="12459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68A20-7EAD-4FE3-B8D6-B7A30CE21279}">
      <dsp:nvSpPr>
        <dsp:cNvPr id="0" name=""/>
        <dsp:cNvSpPr/>
      </dsp:nvSpPr>
      <dsp:spPr>
        <a:xfrm>
          <a:off x="525304" y="786857"/>
          <a:ext cx="1244531" cy="124453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C8203-C779-491D-9953-E53A8F9BC476}">
      <dsp:nvSpPr>
        <dsp:cNvPr id="0" name=""/>
        <dsp:cNvSpPr/>
      </dsp:nvSpPr>
      <dsp:spPr>
        <a:xfrm>
          <a:off x="790532" y="1052085"/>
          <a:ext cx="714075" cy="7140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5B5CA8-7EAE-4132-B761-3B2E1D8265E4}">
      <dsp:nvSpPr>
        <dsp:cNvPr id="0" name=""/>
        <dsp:cNvSpPr/>
      </dsp:nvSpPr>
      <dsp:spPr>
        <a:xfrm>
          <a:off x="127462" y="2419029"/>
          <a:ext cx="20402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Test App Deployment</a:t>
          </a:r>
        </a:p>
      </dsp:txBody>
      <dsp:txXfrm>
        <a:off x="127462" y="2419029"/>
        <a:ext cx="2040215" cy="720000"/>
      </dsp:txXfrm>
    </dsp:sp>
    <dsp:sp modelId="{973E6009-011C-417A-A7DC-45BA80D3AE87}">
      <dsp:nvSpPr>
        <dsp:cNvPr id="0" name=""/>
        <dsp:cNvSpPr/>
      </dsp:nvSpPr>
      <dsp:spPr>
        <a:xfrm>
          <a:off x="2922557" y="786857"/>
          <a:ext cx="1244531" cy="124453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417FB5-27EA-4D70-B83A-F737D3DB4DCB}">
      <dsp:nvSpPr>
        <dsp:cNvPr id="0" name=""/>
        <dsp:cNvSpPr/>
      </dsp:nvSpPr>
      <dsp:spPr>
        <a:xfrm>
          <a:off x="3187785" y="1052085"/>
          <a:ext cx="714075" cy="7140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98F9C3-E1AE-4458-8528-736DD2FD609A}">
      <dsp:nvSpPr>
        <dsp:cNvPr id="0" name=""/>
        <dsp:cNvSpPr/>
      </dsp:nvSpPr>
      <dsp:spPr>
        <a:xfrm>
          <a:off x="2524715" y="2419029"/>
          <a:ext cx="20402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latin typeface="Neue Haas Grotesk Text Pro"/>
              <a:cs typeface="Calibri"/>
            </a:rPr>
            <a:t>Database Migration</a:t>
          </a:r>
          <a:endParaRPr lang="en-US" sz="2000" kern="1200">
            <a:latin typeface="Neue Haas Grotesk Text Pro"/>
          </a:endParaRPr>
        </a:p>
      </dsp:txBody>
      <dsp:txXfrm>
        <a:off x="2524715" y="2419029"/>
        <a:ext cx="2040215" cy="720000"/>
      </dsp:txXfrm>
    </dsp:sp>
    <dsp:sp modelId="{E7AA1A90-FE3F-45A7-9B84-E3EFC644BB4A}">
      <dsp:nvSpPr>
        <dsp:cNvPr id="0" name=""/>
        <dsp:cNvSpPr/>
      </dsp:nvSpPr>
      <dsp:spPr>
        <a:xfrm>
          <a:off x="5319810" y="786857"/>
          <a:ext cx="1244531" cy="124453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027655-61BD-4DA8-812E-47318A47935B}">
      <dsp:nvSpPr>
        <dsp:cNvPr id="0" name=""/>
        <dsp:cNvSpPr/>
      </dsp:nvSpPr>
      <dsp:spPr>
        <a:xfrm>
          <a:off x="5585038" y="1052085"/>
          <a:ext cx="714075" cy="7140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253BA7-A836-4EF6-A825-4E9981A27089}">
      <dsp:nvSpPr>
        <dsp:cNvPr id="0" name=""/>
        <dsp:cNvSpPr/>
      </dsp:nvSpPr>
      <dsp:spPr>
        <a:xfrm>
          <a:off x="4921968" y="2419029"/>
          <a:ext cx="20402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~Tagging System</a:t>
          </a:r>
        </a:p>
      </dsp:txBody>
      <dsp:txXfrm>
        <a:off x="4921968" y="2419029"/>
        <a:ext cx="2040215" cy="720000"/>
      </dsp:txXfrm>
    </dsp:sp>
    <dsp:sp modelId="{AD61E3DC-F305-47EC-BB26-34B0B5269516}">
      <dsp:nvSpPr>
        <dsp:cNvPr id="0" name=""/>
        <dsp:cNvSpPr/>
      </dsp:nvSpPr>
      <dsp:spPr>
        <a:xfrm>
          <a:off x="7717064" y="786857"/>
          <a:ext cx="1244531" cy="124453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309A2C-3129-48DE-8ED8-7B624656B6DC}">
      <dsp:nvSpPr>
        <dsp:cNvPr id="0" name=""/>
        <dsp:cNvSpPr/>
      </dsp:nvSpPr>
      <dsp:spPr>
        <a:xfrm>
          <a:off x="7982292" y="1052085"/>
          <a:ext cx="714075" cy="7140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CF47D5-806B-449E-8508-D5E067B344FA}">
      <dsp:nvSpPr>
        <dsp:cNvPr id="0" name=""/>
        <dsp:cNvSpPr/>
      </dsp:nvSpPr>
      <dsp:spPr>
        <a:xfrm>
          <a:off x="7319222" y="2419029"/>
          <a:ext cx="204021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t>~Notification</a:t>
          </a:r>
        </a:p>
      </dsp:txBody>
      <dsp:txXfrm>
        <a:off x="7319222" y="2419029"/>
        <a:ext cx="2040215"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BED11-0DDE-4F52-BAD9-812853D0290A}">
      <dsp:nvSpPr>
        <dsp:cNvPr id="0" name=""/>
        <dsp:cNvSpPr/>
      </dsp:nvSpPr>
      <dsp:spPr>
        <a:xfrm>
          <a:off x="0" y="2023"/>
          <a:ext cx="5783939" cy="6388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b="1"/>
          </a:pPr>
          <a:r>
            <a:rPr lang="en-US" sz="2600" kern="1200"/>
            <a:t>Rough Start</a:t>
          </a:r>
        </a:p>
      </dsp:txBody>
      <dsp:txXfrm>
        <a:off x="31185" y="33208"/>
        <a:ext cx="5721569" cy="576450"/>
      </dsp:txXfrm>
    </dsp:sp>
    <dsp:sp modelId="{F1548643-9140-4D68-BB70-2A59D1A4214A}">
      <dsp:nvSpPr>
        <dsp:cNvPr id="0" name=""/>
        <dsp:cNvSpPr/>
      </dsp:nvSpPr>
      <dsp:spPr>
        <a:xfrm>
          <a:off x="0" y="640843"/>
          <a:ext cx="5783939"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640"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a:p>
      </dsp:txBody>
      <dsp:txXfrm>
        <a:off x="0" y="640843"/>
        <a:ext cx="5783939" cy="430560"/>
      </dsp:txXfrm>
    </dsp:sp>
    <dsp:sp modelId="{204FBA82-C5E0-40A4-B853-2DFE1FFDFFA8}">
      <dsp:nvSpPr>
        <dsp:cNvPr id="0" name=""/>
        <dsp:cNvSpPr/>
      </dsp:nvSpPr>
      <dsp:spPr>
        <a:xfrm>
          <a:off x="0" y="1071403"/>
          <a:ext cx="5783939" cy="6388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b="1"/>
          </a:pPr>
          <a:r>
            <a:rPr lang="en-US" sz="2600" b="1" kern="1200">
              <a:latin typeface="Neue Haas Grotesk Text Pro"/>
            </a:rPr>
            <a:t>Research </a:t>
          </a:r>
          <a:endParaRPr lang="en-US" sz="2600" b="0" kern="1200">
            <a:latin typeface="Neue Haas Grotesk Text Pro"/>
          </a:endParaRPr>
        </a:p>
      </dsp:txBody>
      <dsp:txXfrm>
        <a:off x="31185" y="1102588"/>
        <a:ext cx="5721569" cy="576450"/>
      </dsp:txXfrm>
    </dsp:sp>
    <dsp:sp modelId="{3569B1F1-7DE0-4545-A2E3-C0876EDC861D}">
      <dsp:nvSpPr>
        <dsp:cNvPr id="0" name=""/>
        <dsp:cNvSpPr/>
      </dsp:nvSpPr>
      <dsp:spPr>
        <a:xfrm>
          <a:off x="0" y="1785103"/>
          <a:ext cx="5783939" cy="6388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b="1"/>
          </a:pPr>
          <a:r>
            <a:rPr lang="en-US" sz="2600" kern="1200">
              <a:latin typeface="Neue Haas Grotesk Text Pro"/>
            </a:rPr>
            <a:t>Task Ownership</a:t>
          </a:r>
          <a:endParaRPr lang="en-US" sz="2600" kern="1200"/>
        </a:p>
      </dsp:txBody>
      <dsp:txXfrm>
        <a:off x="31185" y="1816288"/>
        <a:ext cx="5721569" cy="576450"/>
      </dsp:txXfrm>
    </dsp:sp>
    <dsp:sp modelId="{9EEB90C1-A495-4FD8-A902-F3BDF8D75C61}">
      <dsp:nvSpPr>
        <dsp:cNvPr id="0" name=""/>
        <dsp:cNvSpPr/>
      </dsp:nvSpPr>
      <dsp:spPr>
        <a:xfrm>
          <a:off x="0" y="2423923"/>
          <a:ext cx="5783939"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640"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a:p>
      </dsp:txBody>
      <dsp:txXfrm>
        <a:off x="0" y="2423923"/>
        <a:ext cx="5783939" cy="430560"/>
      </dsp:txXfrm>
    </dsp:sp>
    <dsp:sp modelId="{37515AAF-D1A3-430E-B461-7B37739246F8}">
      <dsp:nvSpPr>
        <dsp:cNvPr id="0" name=""/>
        <dsp:cNvSpPr/>
      </dsp:nvSpPr>
      <dsp:spPr>
        <a:xfrm>
          <a:off x="0" y="2854483"/>
          <a:ext cx="5783939" cy="6388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b="1"/>
          </a:pPr>
          <a:r>
            <a:rPr lang="en-US" sz="2600" kern="1200"/>
            <a:t>Results and Learning</a:t>
          </a:r>
        </a:p>
      </dsp:txBody>
      <dsp:txXfrm>
        <a:off x="31185" y="2885668"/>
        <a:ext cx="5721569" cy="576450"/>
      </dsp:txXfrm>
    </dsp:sp>
    <dsp:sp modelId="{2CBC077F-5E97-473E-8C31-133FD6601C28}">
      <dsp:nvSpPr>
        <dsp:cNvPr id="0" name=""/>
        <dsp:cNvSpPr/>
      </dsp:nvSpPr>
      <dsp:spPr>
        <a:xfrm>
          <a:off x="0" y="3493303"/>
          <a:ext cx="5783939"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640"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a:p>
      </dsp:txBody>
      <dsp:txXfrm>
        <a:off x="0" y="3493303"/>
        <a:ext cx="5783939" cy="4305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02DB27-849A-47D3-895D-51A60DCDDEC3}">
      <dsp:nvSpPr>
        <dsp:cNvPr id="0" name=""/>
        <dsp:cNvSpPr/>
      </dsp:nvSpPr>
      <dsp:spPr>
        <a:xfrm>
          <a:off x="0" y="1629"/>
          <a:ext cx="9486899" cy="825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C858AA-417F-496C-B9D7-CA2C9B6C0CF8}">
      <dsp:nvSpPr>
        <dsp:cNvPr id="0" name=""/>
        <dsp:cNvSpPr/>
      </dsp:nvSpPr>
      <dsp:spPr>
        <a:xfrm>
          <a:off x="249809" y="187438"/>
          <a:ext cx="454199" cy="4541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1019E8-8CD5-466B-9808-CDFC7A8E037B}">
      <dsp:nvSpPr>
        <dsp:cNvPr id="0" name=""/>
        <dsp:cNvSpPr/>
      </dsp:nvSpPr>
      <dsp:spPr>
        <a:xfrm>
          <a:off x="953818" y="1629"/>
          <a:ext cx="4269105" cy="825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99" tIns="87399" rIns="87399" bIns="87399" numCol="1" spcCol="1270" anchor="ctr" anchorCtr="0">
          <a:noAutofit/>
        </a:bodyPr>
        <a:lstStyle/>
        <a:p>
          <a:pPr marL="0" lvl="0" indent="0" algn="l" defTabSz="977900">
            <a:lnSpc>
              <a:spcPct val="100000"/>
            </a:lnSpc>
            <a:spcBef>
              <a:spcPct val="0"/>
            </a:spcBef>
            <a:spcAft>
              <a:spcPct val="35000"/>
            </a:spcAft>
            <a:buNone/>
          </a:pPr>
          <a:r>
            <a:rPr lang="en-US" sz="2200" kern="1200"/>
            <a:t>Communication Enhancement</a:t>
          </a:r>
        </a:p>
      </dsp:txBody>
      <dsp:txXfrm>
        <a:off x="953818" y="1629"/>
        <a:ext cx="4269105" cy="825816"/>
      </dsp:txXfrm>
    </dsp:sp>
    <dsp:sp modelId="{9180D432-22F8-41B4-8C44-66CB903768F0}">
      <dsp:nvSpPr>
        <dsp:cNvPr id="0" name=""/>
        <dsp:cNvSpPr/>
      </dsp:nvSpPr>
      <dsp:spPr>
        <a:xfrm>
          <a:off x="5222923" y="1629"/>
          <a:ext cx="4263976" cy="825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99" tIns="87399" rIns="87399" bIns="87399" numCol="1" spcCol="1270" anchor="ctr" anchorCtr="0">
          <a:noAutofit/>
        </a:bodyPr>
        <a:lstStyle/>
        <a:p>
          <a:pPr marL="0" lvl="0" indent="0" algn="l" defTabSz="800100">
            <a:lnSpc>
              <a:spcPct val="100000"/>
            </a:lnSpc>
            <a:spcBef>
              <a:spcPct val="0"/>
            </a:spcBef>
            <a:spcAft>
              <a:spcPct val="35000"/>
            </a:spcAft>
            <a:buNone/>
          </a:pPr>
          <a:endParaRPr lang="en-US" sz="1800" kern="1200"/>
        </a:p>
      </dsp:txBody>
      <dsp:txXfrm>
        <a:off x="5222923" y="1629"/>
        <a:ext cx="4263976" cy="825816"/>
      </dsp:txXfrm>
    </dsp:sp>
    <dsp:sp modelId="{C5643A68-8E77-4D02-863C-2C9DCEE7F5D9}">
      <dsp:nvSpPr>
        <dsp:cNvPr id="0" name=""/>
        <dsp:cNvSpPr/>
      </dsp:nvSpPr>
      <dsp:spPr>
        <a:xfrm>
          <a:off x="0" y="1033899"/>
          <a:ext cx="9486899" cy="825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EB77A5-D64A-4A89-9C33-3C3C39E60183}">
      <dsp:nvSpPr>
        <dsp:cNvPr id="0" name=""/>
        <dsp:cNvSpPr/>
      </dsp:nvSpPr>
      <dsp:spPr>
        <a:xfrm>
          <a:off x="249809" y="1219708"/>
          <a:ext cx="454199" cy="4541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7CC11A-A498-40A8-8231-3F6936EEEB91}">
      <dsp:nvSpPr>
        <dsp:cNvPr id="0" name=""/>
        <dsp:cNvSpPr/>
      </dsp:nvSpPr>
      <dsp:spPr>
        <a:xfrm>
          <a:off x="953818" y="1033899"/>
          <a:ext cx="4269105" cy="825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99" tIns="87399" rIns="87399" bIns="87399" numCol="1" spcCol="1270" anchor="ctr" anchorCtr="0">
          <a:noAutofit/>
        </a:bodyPr>
        <a:lstStyle/>
        <a:p>
          <a:pPr marL="0" lvl="0" indent="0" algn="l" defTabSz="977900">
            <a:lnSpc>
              <a:spcPct val="100000"/>
            </a:lnSpc>
            <a:spcBef>
              <a:spcPct val="0"/>
            </a:spcBef>
            <a:spcAft>
              <a:spcPct val="35000"/>
            </a:spcAft>
            <a:buNone/>
          </a:pPr>
          <a:r>
            <a:rPr lang="en-US" sz="2200" kern="1200"/>
            <a:t>Collaboration and Support</a:t>
          </a:r>
        </a:p>
      </dsp:txBody>
      <dsp:txXfrm>
        <a:off x="953818" y="1033899"/>
        <a:ext cx="4269105" cy="825816"/>
      </dsp:txXfrm>
    </dsp:sp>
    <dsp:sp modelId="{33A7259D-EDFA-4F01-8745-27D9ADB38257}">
      <dsp:nvSpPr>
        <dsp:cNvPr id="0" name=""/>
        <dsp:cNvSpPr/>
      </dsp:nvSpPr>
      <dsp:spPr>
        <a:xfrm>
          <a:off x="5222923" y="1033899"/>
          <a:ext cx="4263976" cy="825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99" tIns="87399" rIns="87399" bIns="87399" numCol="1" spcCol="1270" anchor="ctr" anchorCtr="0">
          <a:noAutofit/>
        </a:bodyPr>
        <a:lstStyle/>
        <a:p>
          <a:pPr marL="0" lvl="0" indent="0" algn="l" defTabSz="800100">
            <a:lnSpc>
              <a:spcPct val="100000"/>
            </a:lnSpc>
            <a:spcBef>
              <a:spcPct val="0"/>
            </a:spcBef>
            <a:spcAft>
              <a:spcPct val="35000"/>
            </a:spcAft>
            <a:buNone/>
          </a:pPr>
          <a:endParaRPr lang="en-US" sz="1800" kern="1200"/>
        </a:p>
      </dsp:txBody>
      <dsp:txXfrm>
        <a:off x="5222923" y="1033899"/>
        <a:ext cx="4263976" cy="825816"/>
      </dsp:txXfrm>
    </dsp:sp>
    <dsp:sp modelId="{7AA92E2A-55E2-41E3-830F-81C09F310416}">
      <dsp:nvSpPr>
        <dsp:cNvPr id="0" name=""/>
        <dsp:cNvSpPr/>
      </dsp:nvSpPr>
      <dsp:spPr>
        <a:xfrm>
          <a:off x="0" y="2066170"/>
          <a:ext cx="9486899" cy="825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5A5824-54AD-41A6-A3F7-4CA2D1120125}">
      <dsp:nvSpPr>
        <dsp:cNvPr id="0" name=""/>
        <dsp:cNvSpPr/>
      </dsp:nvSpPr>
      <dsp:spPr>
        <a:xfrm>
          <a:off x="249809" y="2251979"/>
          <a:ext cx="454199" cy="4541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D9C09B-5371-44EA-8BF9-36D17FF4151B}">
      <dsp:nvSpPr>
        <dsp:cNvPr id="0" name=""/>
        <dsp:cNvSpPr/>
      </dsp:nvSpPr>
      <dsp:spPr>
        <a:xfrm>
          <a:off x="953818" y="2066170"/>
          <a:ext cx="4269105" cy="825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99" tIns="87399" rIns="87399" bIns="87399" numCol="1" spcCol="1270" anchor="ctr" anchorCtr="0">
          <a:noAutofit/>
        </a:bodyPr>
        <a:lstStyle/>
        <a:p>
          <a:pPr marL="0" lvl="0" indent="0" algn="l" defTabSz="977900">
            <a:lnSpc>
              <a:spcPct val="100000"/>
            </a:lnSpc>
            <a:spcBef>
              <a:spcPct val="0"/>
            </a:spcBef>
            <a:spcAft>
              <a:spcPct val="35000"/>
            </a:spcAft>
            <a:buNone/>
          </a:pPr>
          <a:r>
            <a:rPr lang="en-US" sz="2200" kern="1200"/>
            <a:t>Task Management Strategies</a:t>
          </a:r>
        </a:p>
      </dsp:txBody>
      <dsp:txXfrm>
        <a:off x="953818" y="2066170"/>
        <a:ext cx="4269105" cy="825816"/>
      </dsp:txXfrm>
    </dsp:sp>
    <dsp:sp modelId="{AF6A51DA-C0B3-473E-BF01-033C3BF66C3D}">
      <dsp:nvSpPr>
        <dsp:cNvPr id="0" name=""/>
        <dsp:cNvSpPr/>
      </dsp:nvSpPr>
      <dsp:spPr>
        <a:xfrm>
          <a:off x="5222923" y="2066170"/>
          <a:ext cx="4263976" cy="825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99" tIns="87399" rIns="87399" bIns="87399" numCol="1" spcCol="1270" anchor="ctr" anchorCtr="0">
          <a:noAutofit/>
        </a:bodyPr>
        <a:lstStyle/>
        <a:p>
          <a:pPr marL="0" lvl="0" indent="0" algn="l" defTabSz="800100">
            <a:lnSpc>
              <a:spcPct val="100000"/>
            </a:lnSpc>
            <a:spcBef>
              <a:spcPct val="0"/>
            </a:spcBef>
            <a:spcAft>
              <a:spcPct val="35000"/>
            </a:spcAft>
            <a:buNone/>
          </a:pPr>
          <a:endParaRPr lang="en-US" sz="1800" kern="1200"/>
        </a:p>
      </dsp:txBody>
      <dsp:txXfrm>
        <a:off x="5222923" y="2066170"/>
        <a:ext cx="4263976" cy="825816"/>
      </dsp:txXfrm>
    </dsp:sp>
    <dsp:sp modelId="{5038D27D-5AC8-4AC9-855B-F9FEA158C9BC}">
      <dsp:nvSpPr>
        <dsp:cNvPr id="0" name=""/>
        <dsp:cNvSpPr/>
      </dsp:nvSpPr>
      <dsp:spPr>
        <a:xfrm>
          <a:off x="0" y="3098441"/>
          <a:ext cx="9486899" cy="8258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1C5FED-9D39-4E17-97CE-D4F250ABE097}">
      <dsp:nvSpPr>
        <dsp:cNvPr id="0" name=""/>
        <dsp:cNvSpPr/>
      </dsp:nvSpPr>
      <dsp:spPr>
        <a:xfrm>
          <a:off x="249809" y="3284249"/>
          <a:ext cx="454199" cy="4541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72FC18-AF38-4D19-A593-F8F02E5DE39D}">
      <dsp:nvSpPr>
        <dsp:cNvPr id="0" name=""/>
        <dsp:cNvSpPr/>
      </dsp:nvSpPr>
      <dsp:spPr>
        <a:xfrm>
          <a:off x="953818" y="3098441"/>
          <a:ext cx="4269105" cy="825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99" tIns="87399" rIns="87399" bIns="87399" numCol="1" spcCol="1270" anchor="ctr" anchorCtr="0">
          <a:noAutofit/>
        </a:bodyPr>
        <a:lstStyle/>
        <a:p>
          <a:pPr marL="0" lvl="0" indent="0" algn="l" defTabSz="977900">
            <a:lnSpc>
              <a:spcPct val="100000"/>
            </a:lnSpc>
            <a:spcBef>
              <a:spcPct val="0"/>
            </a:spcBef>
            <a:spcAft>
              <a:spcPct val="35000"/>
            </a:spcAft>
            <a:buNone/>
          </a:pPr>
          <a:r>
            <a:rPr lang="en-US" sz="2200" kern="1200"/>
            <a:t>Continuous Improvement</a:t>
          </a:r>
        </a:p>
      </dsp:txBody>
      <dsp:txXfrm>
        <a:off x="953818" y="3098441"/>
        <a:ext cx="4269105" cy="825816"/>
      </dsp:txXfrm>
    </dsp:sp>
    <dsp:sp modelId="{A1A5B78F-9DEC-4066-AFA1-90D433A7F39B}">
      <dsp:nvSpPr>
        <dsp:cNvPr id="0" name=""/>
        <dsp:cNvSpPr/>
      </dsp:nvSpPr>
      <dsp:spPr>
        <a:xfrm>
          <a:off x="5222923" y="3098441"/>
          <a:ext cx="4263976" cy="825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99" tIns="87399" rIns="87399" bIns="87399" numCol="1" spcCol="1270" anchor="ctr" anchorCtr="0">
          <a:noAutofit/>
        </a:bodyPr>
        <a:lstStyle/>
        <a:p>
          <a:pPr marL="0" lvl="0" indent="0" algn="l" defTabSz="800100">
            <a:lnSpc>
              <a:spcPct val="100000"/>
            </a:lnSpc>
            <a:spcBef>
              <a:spcPct val="0"/>
            </a:spcBef>
            <a:spcAft>
              <a:spcPct val="35000"/>
            </a:spcAft>
            <a:buNone/>
          </a:pPr>
          <a:endParaRPr lang="en-US" sz="1800" kern="1200"/>
        </a:p>
      </dsp:txBody>
      <dsp:txXfrm>
        <a:off x="5222923" y="3098441"/>
        <a:ext cx="4263976" cy="82581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608FB-D748-E84F-8508-3A42B5CB5284}" type="datetimeFigureOut">
              <a:rPr lang="en-US" smtClean="0"/>
              <a:t>5/12/24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7A5C9-A64C-984C-8815-6DC57AA45B12}" type="slidenum">
              <a:rPr lang="en-US" smtClean="0"/>
              <a:t>‹#›</a:t>
            </a:fld>
            <a:endParaRPr lang="en-US"/>
          </a:p>
        </p:txBody>
      </p:sp>
    </p:spTree>
    <p:extLst>
      <p:ext uri="{BB962C8B-B14F-4D97-AF65-F5344CB8AC3E}">
        <p14:creationId xmlns:p14="http://schemas.microsoft.com/office/powerpoint/2010/main" val="2203699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pp.uizard.io/prototypes/mbVPLVKAB1Fz3MAK7ypw"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2AD7A5C9-A64C-984C-8815-6DC57AA45B12}" type="slidenum">
              <a:rPr lang="en-US" smtClean="0"/>
              <a:t>1</a:t>
            </a:fld>
            <a:endParaRPr lang="en-US"/>
          </a:p>
        </p:txBody>
      </p:sp>
    </p:spTree>
    <p:extLst>
      <p:ext uri="{BB962C8B-B14F-4D97-AF65-F5344CB8AC3E}">
        <p14:creationId xmlns:p14="http://schemas.microsoft.com/office/powerpoint/2010/main" val="275796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A link for the live/keep for now:</a:t>
            </a:r>
            <a:br>
              <a:rPr lang="en-US">
                <a:latin typeface="Calibri"/>
                <a:ea typeface="Calibri"/>
                <a:cs typeface="Calibri"/>
              </a:rPr>
            </a:br>
            <a:r>
              <a:rPr lang="en-US">
                <a:hlinkClick r:id="rId3"/>
              </a:rPr>
              <a:t>Intentions App – Uizard</a:t>
            </a:r>
          </a:p>
          <a:p>
            <a:endParaRPr lang="en-US">
              <a:latin typeface="Aptos"/>
              <a:ea typeface="Calibri"/>
              <a:cs typeface="Calibri"/>
            </a:endParaRPr>
          </a:p>
          <a:p>
            <a:r>
              <a:rPr lang="en-US">
                <a:latin typeface="Aptos"/>
                <a:ea typeface="Calibri"/>
                <a:cs typeface="Calibri"/>
              </a:rPr>
              <a:t>Images needs to get replace</a:t>
            </a:r>
          </a:p>
        </p:txBody>
      </p:sp>
      <p:sp>
        <p:nvSpPr>
          <p:cNvPr id="4" name="Slide Number Placeholder 3"/>
          <p:cNvSpPr>
            <a:spLocks noGrp="1"/>
          </p:cNvSpPr>
          <p:nvPr>
            <p:ph type="sldNum" sz="quarter" idx="5"/>
          </p:nvPr>
        </p:nvSpPr>
        <p:spPr/>
        <p:txBody>
          <a:bodyPr/>
          <a:lstStyle/>
          <a:p>
            <a:fld id="{2AD7A5C9-A64C-984C-8815-6DC57AA45B12}" type="slidenum">
              <a:rPr lang="en-US" smtClean="0"/>
              <a:t>11</a:t>
            </a:fld>
            <a:endParaRPr lang="en-US"/>
          </a:p>
        </p:txBody>
      </p:sp>
    </p:spTree>
    <p:extLst>
      <p:ext uri="{BB962C8B-B14F-4D97-AF65-F5344CB8AC3E}">
        <p14:creationId xmlns:p14="http://schemas.microsoft.com/office/powerpoint/2010/main" val="1276229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Exploring open source models</a:t>
            </a:r>
          </a:p>
          <a:p>
            <a:r>
              <a:rPr lang="en-US">
                <a:latin typeface="Calibri"/>
                <a:ea typeface="Calibri"/>
                <a:cs typeface="Calibri"/>
              </a:rPr>
              <a:t>Extracting more meta data from notes to use for question generation</a:t>
            </a:r>
          </a:p>
          <a:p>
            <a:r>
              <a:rPr lang="en-US">
                <a:latin typeface="Calibri"/>
                <a:ea typeface="Calibri"/>
                <a:cs typeface="Calibri"/>
              </a:rPr>
              <a:t> - thought about allowing user's to set tone of questions, now trying to extract tone from their notes</a:t>
            </a:r>
          </a:p>
        </p:txBody>
      </p:sp>
      <p:sp>
        <p:nvSpPr>
          <p:cNvPr id="4" name="Slide Number Placeholder 3"/>
          <p:cNvSpPr>
            <a:spLocks noGrp="1"/>
          </p:cNvSpPr>
          <p:nvPr>
            <p:ph type="sldNum" sz="quarter" idx="5"/>
          </p:nvPr>
        </p:nvSpPr>
        <p:spPr/>
        <p:txBody>
          <a:bodyPr/>
          <a:lstStyle/>
          <a:p>
            <a:fld id="{2AD7A5C9-A64C-984C-8815-6DC57AA45B12}" type="slidenum">
              <a:rPr lang="en-US" smtClean="0"/>
              <a:t>13</a:t>
            </a:fld>
            <a:endParaRPr lang="en-US"/>
          </a:p>
        </p:txBody>
      </p:sp>
    </p:spTree>
    <p:extLst>
      <p:ext uri="{BB962C8B-B14F-4D97-AF65-F5344CB8AC3E}">
        <p14:creationId xmlns:p14="http://schemas.microsoft.com/office/powerpoint/2010/main" val="1603440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Analyze the data, and then provide a guide to best replicate the way the user would ask questions</a:t>
            </a:r>
          </a:p>
          <a:p>
            <a:r>
              <a:rPr lang="en-US">
                <a:latin typeface="Calibri"/>
                <a:cs typeface="Calibri"/>
              </a:rPr>
              <a:t>[topics, vocabulary, sentence structure]</a:t>
            </a:r>
            <a:endParaRPr lang="en-US">
              <a:latin typeface="Calibri"/>
              <a:ea typeface="Calibri"/>
              <a:cs typeface="Calibri"/>
            </a:endParaRPr>
          </a:p>
          <a:p>
            <a:endParaRPr lang="en-US">
              <a:latin typeface="Calibri"/>
              <a:ea typeface="Calibri"/>
              <a:cs typeface="Calibri"/>
            </a:endParaRPr>
          </a:p>
          <a:p>
            <a:r>
              <a:rPr lang="en-US">
                <a:latin typeface="Calibri"/>
                <a:ea typeface="Calibri"/>
                <a:cs typeface="Calibri"/>
              </a:rPr>
              <a:t>Analyze conversation style and find out the words you like to use, topics you like, and use that to make questions</a:t>
            </a:r>
          </a:p>
          <a:p>
            <a:endParaRPr lang="en-US">
              <a:latin typeface="Calibri"/>
              <a:cs typeface="Calibri"/>
            </a:endParaRPr>
          </a:p>
          <a:p>
            <a:r>
              <a:rPr lang="en-US">
                <a:latin typeface="Calibri"/>
                <a:cs typeface="Calibri"/>
              </a:rPr>
              <a:t>Exciting because we can get the specific meta data that we find to be useful, but also have the LLM dynamically pull new meta data that it finds to be useful- and then use all of that to create new conversation questions</a:t>
            </a:r>
            <a:endParaRPr lang="en-US">
              <a:latin typeface="Calibri"/>
              <a:ea typeface="Calibri"/>
              <a:cs typeface="Calibri"/>
            </a:endParaRPr>
          </a:p>
          <a:p>
            <a:r>
              <a:rPr lang="en-US">
                <a:latin typeface="Calibri"/>
                <a:cs typeface="Calibri"/>
              </a:rPr>
              <a:t>Go from one model with </a:t>
            </a:r>
            <a:r>
              <a:rPr lang="en-US" err="1">
                <a:latin typeface="Calibri"/>
                <a:cs typeface="Calibri"/>
              </a:rPr>
              <a:t>gpt</a:t>
            </a:r>
            <a:r>
              <a:rPr lang="en-US">
                <a:latin typeface="Calibri"/>
                <a:cs typeface="Calibri"/>
              </a:rPr>
              <a:t>, to two specialized models, one extracting meta data, and other generating the questions</a:t>
            </a:r>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2AD7A5C9-A64C-984C-8815-6DC57AA45B12}" type="slidenum">
              <a:rPr lang="en-US" smtClean="0"/>
              <a:t>14</a:t>
            </a:fld>
            <a:endParaRPr lang="en-US"/>
          </a:p>
        </p:txBody>
      </p:sp>
    </p:spTree>
    <p:extLst>
      <p:ext uri="{BB962C8B-B14F-4D97-AF65-F5344CB8AC3E}">
        <p14:creationId xmlns:p14="http://schemas.microsoft.com/office/powerpoint/2010/main" val="282533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New picture for Hustion</a:t>
            </a:r>
            <a:br>
              <a:rPr lang="en-US">
                <a:latin typeface="Calibri"/>
                <a:ea typeface="Calibri"/>
                <a:cs typeface="Calibri"/>
              </a:rPr>
            </a:br>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2AD7A5C9-A64C-984C-8815-6DC57AA45B12}" type="slidenum">
              <a:rPr lang="en-US" smtClean="0"/>
              <a:t>2</a:t>
            </a:fld>
            <a:endParaRPr lang="en-US"/>
          </a:p>
        </p:txBody>
      </p:sp>
    </p:spTree>
    <p:extLst>
      <p:ext uri="{BB962C8B-B14F-4D97-AF65-F5344CB8AC3E}">
        <p14:creationId xmlns:p14="http://schemas.microsoft.com/office/powerpoint/2010/main" val="243585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Motivation</a:t>
            </a:r>
          </a:p>
          <a:p>
            <a:r>
              <a:rPr lang="en-US"/>
              <a:t>MVP definition</a:t>
            </a:r>
          </a:p>
          <a:p>
            <a:r>
              <a:rPr lang="en-US"/>
              <a:t>Project Status</a:t>
            </a:r>
          </a:p>
          <a:p>
            <a:r>
              <a:rPr lang="en-US"/>
              <a:t>Accomplishments</a:t>
            </a:r>
          </a:p>
          <a:p>
            <a:r>
              <a:rPr lang="en-US"/>
              <a:t>Demo</a:t>
            </a:r>
          </a:p>
          <a:p>
            <a:r>
              <a:rPr lang="en-US"/>
              <a:t>Team's Development</a:t>
            </a:r>
          </a:p>
          <a:p>
            <a:r>
              <a:rPr lang="en-US"/>
              <a:t>And Questions at the end.</a:t>
            </a:r>
          </a:p>
        </p:txBody>
      </p:sp>
      <p:sp>
        <p:nvSpPr>
          <p:cNvPr id="4" name="Slide Number Placeholder 3"/>
          <p:cNvSpPr>
            <a:spLocks noGrp="1"/>
          </p:cNvSpPr>
          <p:nvPr>
            <p:ph type="sldNum" sz="quarter" idx="5"/>
          </p:nvPr>
        </p:nvSpPr>
        <p:spPr/>
        <p:txBody>
          <a:bodyPr/>
          <a:lstStyle/>
          <a:p>
            <a:fld id="{2AD7A5C9-A64C-984C-8815-6DC57AA45B12}" type="slidenum">
              <a:rPr lang="en-US" smtClean="0"/>
              <a:t>3</a:t>
            </a:fld>
            <a:endParaRPr lang="en-US"/>
          </a:p>
        </p:txBody>
      </p:sp>
    </p:spTree>
    <p:extLst>
      <p:ext uri="{BB962C8B-B14F-4D97-AF65-F5344CB8AC3E}">
        <p14:creationId xmlns:p14="http://schemas.microsoft.com/office/powerpoint/2010/main" val="2184834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2AD7A5C9-A64C-984C-8815-6DC57AA45B12}" type="slidenum">
              <a:rPr lang="en-US" smtClean="0"/>
              <a:t>4</a:t>
            </a:fld>
            <a:endParaRPr lang="en-US"/>
          </a:p>
        </p:txBody>
      </p:sp>
    </p:spTree>
    <p:extLst>
      <p:ext uri="{BB962C8B-B14F-4D97-AF65-F5344CB8AC3E}">
        <p14:creationId xmlns:p14="http://schemas.microsoft.com/office/powerpoint/2010/main" val="2826085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Contact Management – Syncing contacts, searching contacts and tags</a:t>
            </a:r>
          </a:p>
          <a:p>
            <a:r>
              <a:rPr lang="en-US">
                <a:latin typeface="Calibri"/>
                <a:ea typeface="Calibri"/>
                <a:cs typeface="Calibri"/>
              </a:rPr>
              <a:t>Interaction Tracking – Metric tracking how often you've kept in touch with your contact</a:t>
            </a:r>
          </a:p>
          <a:p>
            <a:r>
              <a:rPr lang="en-US">
                <a:latin typeface="Calibri"/>
                <a:ea typeface="Calibri"/>
                <a:cs typeface="Calibri"/>
              </a:rPr>
              <a:t>Reminders – Notifications to get in touch with your contacts</a:t>
            </a:r>
          </a:p>
          <a:p>
            <a:r>
              <a:rPr lang="en-US">
                <a:latin typeface="Calibri"/>
                <a:ea typeface="Calibri"/>
                <a:cs typeface="Calibri"/>
              </a:rPr>
              <a:t>Transcriptions – Easily dictate the notes that you wish to store for a contact</a:t>
            </a:r>
          </a:p>
          <a:p>
            <a:r>
              <a:rPr lang="en-US">
                <a:latin typeface="Calibri"/>
                <a:ea typeface="Calibri"/>
                <a:cs typeface="Calibri"/>
              </a:rPr>
              <a:t>Context Generation – Extracting useful data from the user's notes to then generate personalized and usable conversation questions</a:t>
            </a:r>
          </a:p>
          <a:p>
            <a:r>
              <a:rPr lang="en-US">
                <a:latin typeface="Calibri"/>
                <a:ea typeface="Calibri"/>
                <a:cs typeface="Calibri"/>
              </a:rPr>
              <a:t>Mobile Integration – Android/iOS, Android is priority, but iOS is nice to have</a:t>
            </a:r>
          </a:p>
          <a:p>
            <a:r>
              <a:rPr lang="en-US">
                <a:latin typeface="Calibri"/>
                <a:ea typeface="Calibri"/>
                <a:cs typeface="Calibri"/>
              </a:rPr>
              <a:t>Data – Securely logging in with Clerk, and storing user data in our personal database</a:t>
            </a:r>
          </a:p>
        </p:txBody>
      </p:sp>
      <p:sp>
        <p:nvSpPr>
          <p:cNvPr id="4" name="Slide Number Placeholder 3"/>
          <p:cNvSpPr>
            <a:spLocks noGrp="1"/>
          </p:cNvSpPr>
          <p:nvPr>
            <p:ph type="sldNum" sz="quarter" idx="5"/>
          </p:nvPr>
        </p:nvSpPr>
        <p:spPr/>
        <p:txBody>
          <a:bodyPr/>
          <a:lstStyle/>
          <a:p>
            <a:fld id="{2AD7A5C9-A64C-984C-8815-6DC57AA45B12}" type="slidenum">
              <a:rPr lang="en-US" smtClean="0"/>
              <a:t>5</a:t>
            </a:fld>
            <a:endParaRPr lang="en-US"/>
          </a:p>
        </p:txBody>
      </p:sp>
    </p:spTree>
    <p:extLst>
      <p:ext uri="{BB962C8B-B14F-4D97-AF65-F5344CB8AC3E}">
        <p14:creationId xmlns:p14="http://schemas.microsoft.com/office/powerpoint/2010/main" val="2488623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Contact Management – 80% done: adding ability to search contacts via name or tag, ability to remove contacts</a:t>
            </a:r>
          </a:p>
          <a:p>
            <a:r>
              <a:rPr lang="en-US">
                <a:latin typeface="Calibri"/>
                <a:ea typeface="Calibri"/>
                <a:cs typeface="Calibri"/>
              </a:rPr>
              <a:t>Interaction Tracking – keep track of how many times you've connect with your contacts</a:t>
            </a:r>
          </a:p>
          <a:p>
            <a:r>
              <a:rPr lang="en-US">
                <a:latin typeface="Calibri"/>
                <a:ea typeface="Calibri"/>
                <a:cs typeface="Calibri"/>
              </a:rPr>
              <a:t>Transcription – Works well, fully complete</a:t>
            </a:r>
          </a:p>
          <a:p>
            <a:r>
              <a:rPr lang="en-US">
                <a:latin typeface="Calibri"/>
                <a:ea typeface="Calibri"/>
                <a:cs typeface="Calibri"/>
              </a:rPr>
              <a:t>Context Generation – Can generate usable questions, exploring notes meta data and open source models</a:t>
            </a:r>
          </a:p>
          <a:p>
            <a:r>
              <a:rPr lang="en-US">
                <a:latin typeface="Calibri"/>
                <a:ea typeface="Calibri"/>
                <a:cs typeface="Calibri"/>
              </a:rPr>
              <a:t>Beautification – Big improvement, make </a:t>
            </a:r>
            <a:r>
              <a:rPr lang="en-US" err="1">
                <a:latin typeface="Calibri"/>
                <a:ea typeface="Calibri"/>
                <a:cs typeface="Calibri"/>
              </a:rPr>
              <a:t>ux</a:t>
            </a:r>
            <a:r>
              <a:rPr lang="en-US">
                <a:latin typeface="Calibri"/>
                <a:ea typeface="Calibri"/>
                <a:cs typeface="Calibri"/>
              </a:rPr>
              <a:t> more seamless and clean up overall layout, new logo</a:t>
            </a:r>
          </a:p>
          <a:p>
            <a:r>
              <a:rPr lang="en-US">
                <a:latin typeface="Calibri"/>
                <a:ea typeface="Calibri"/>
                <a:cs typeface="Calibri"/>
              </a:rPr>
              <a:t>Reminders – Can display upcoming reminders along with connect modal, working on notifications and editing reminders</a:t>
            </a:r>
          </a:p>
          <a:p>
            <a:r>
              <a:rPr lang="en-US">
                <a:latin typeface="Calibri"/>
                <a:ea typeface="Calibri"/>
                <a:cs typeface="Calibri"/>
              </a:rPr>
              <a:t>Data – Fully complete</a:t>
            </a:r>
          </a:p>
          <a:p>
            <a:r>
              <a:rPr lang="en-US">
                <a:latin typeface="Calibri"/>
                <a:ea typeface="Calibri"/>
                <a:cs typeface="Calibri"/>
              </a:rPr>
              <a:t>Mobile Integration – Android working, looking into deploying on play store; iOS has an unresolved bug</a:t>
            </a:r>
          </a:p>
        </p:txBody>
      </p:sp>
      <p:sp>
        <p:nvSpPr>
          <p:cNvPr id="4" name="Slide Number Placeholder 3"/>
          <p:cNvSpPr>
            <a:spLocks noGrp="1"/>
          </p:cNvSpPr>
          <p:nvPr>
            <p:ph type="sldNum" sz="quarter" idx="5"/>
          </p:nvPr>
        </p:nvSpPr>
        <p:spPr/>
        <p:txBody>
          <a:bodyPr/>
          <a:lstStyle/>
          <a:p>
            <a:fld id="{2AD7A5C9-A64C-984C-8815-6DC57AA45B12}" type="slidenum">
              <a:rPr lang="en-US" smtClean="0"/>
              <a:t>6</a:t>
            </a:fld>
            <a:endParaRPr lang="en-US"/>
          </a:p>
        </p:txBody>
      </p:sp>
    </p:spTree>
    <p:extLst>
      <p:ext uri="{BB962C8B-B14F-4D97-AF65-F5344CB8AC3E}">
        <p14:creationId xmlns:p14="http://schemas.microsoft.com/office/powerpoint/2010/main" val="1353056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Features and Why</a:t>
            </a:r>
            <a:endParaRPr lang="en-US"/>
          </a:p>
          <a:p>
            <a:pPr marL="285750" indent="-285750">
              <a:buFont typeface="Arial"/>
              <a:buChar char="•"/>
            </a:pPr>
            <a:r>
              <a:rPr lang="en-US"/>
              <a:t>Instead of </a:t>
            </a:r>
            <a:r>
              <a:rPr lang="en-US" i="1"/>
              <a:t>typing</a:t>
            </a:r>
            <a:r>
              <a:rPr lang="en-US"/>
              <a:t> being the only way for users to input their notes, we’ve implemented text-to-speech as a natural and effortless way for users to verbally add their notes into the app.</a:t>
            </a:r>
          </a:p>
          <a:p>
            <a:pPr marL="742950" lvl="2" indent="-285750">
              <a:buFont typeface="Wingdings"/>
              <a:buChar char="§"/>
            </a:pPr>
            <a:r>
              <a:rPr lang="en-US"/>
              <a:t>With </a:t>
            </a:r>
            <a:r>
              <a:rPr lang="en-US" err="1"/>
              <a:t>whisperAI’s</a:t>
            </a:r>
            <a:r>
              <a:rPr lang="en-US"/>
              <a:t> models, users can actually speak from a range of common languages and the functionalities would remain the same.</a:t>
            </a:r>
          </a:p>
          <a:p>
            <a:pPr marL="285750" indent="-285750">
              <a:buFont typeface="Arial"/>
              <a:buChar char="•"/>
            </a:pPr>
            <a:r>
              <a:rPr lang="en-US"/>
              <a:t>On top of any privacy concerns, We recognized that giving the app full access to the user’s contacts may overwhelm the user’s interface. So, users would be able to select the specific people that they wish to stay connected with</a:t>
            </a:r>
          </a:p>
          <a:p>
            <a:pPr marL="285750" indent="-285750">
              <a:buFont typeface="Arial"/>
              <a:buChar char="•"/>
            </a:pPr>
            <a:r>
              <a:rPr lang="en-US"/>
              <a:t>The purpose of our app is to remove as much friction as we can for people to stay connected. And with the help of AI generated questions (and summaries), shooting a text to your loved ones is only a few clicks away with little brain power.</a:t>
            </a:r>
          </a:p>
          <a:p>
            <a:pPr marL="285750" indent="-285750">
              <a:buFont typeface="Arial"/>
              <a:buChar char="•"/>
            </a:pPr>
            <a:r>
              <a:rPr lang="en-US"/>
              <a:t>&amp; Reminder notifications on mobile phones are created to keep the connections going, </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2AD7A5C9-A64C-984C-8815-6DC57AA45B12}" type="slidenum">
              <a:rPr lang="en-US" smtClean="0"/>
              <a:t>7</a:t>
            </a:fld>
            <a:endParaRPr lang="en-US"/>
          </a:p>
        </p:txBody>
      </p:sp>
    </p:spTree>
    <p:extLst>
      <p:ext uri="{BB962C8B-B14F-4D97-AF65-F5344CB8AC3E}">
        <p14:creationId xmlns:p14="http://schemas.microsoft.com/office/powerpoint/2010/main" val="3133324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Major Accomplishments</a:t>
            </a:r>
            <a:endParaRPr lang="en-US"/>
          </a:p>
          <a:p>
            <a:pPr marL="171450" indent="-171450">
              <a:buFont typeface="Arial"/>
              <a:buChar char="•"/>
            </a:pPr>
            <a:r>
              <a:rPr lang="en-US"/>
              <a:t>Now, some of first major accomplishments include 1 2 3 4</a:t>
            </a:r>
          </a:p>
          <a:p>
            <a:pPr marL="171450" indent="-171450">
              <a:buFont typeface="Arial"/>
              <a:buChar char="•"/>
            </a:pPr>
            <a:r>
              <a:rPr lang="en-US"/>
              <a:t>User authentication was created to just separate user’s and their information, standard stuff</a:t>
            </a:r>
          </a:p>
          <a:p>
            <a:pPr marL="171450" indent="-171450">
              <a:buFont typeface="Arial"/>
              <a:buChar char="•"/>
            </a:pPr>
            <a:r>
              <a:rPr lang="en-US"/>
              <a:t>Database Implementation was a little tough but we finally found a stable database to commit to</a:t>
            </a:r>
          </a:p>
          <a:p>
            <a:pPr marL="171450" indent="-171450">
              <a:buFont typeface="Arial"/>
              <a:buChar char="•"/>
            </a:pPr>
            <a:r>
              <a:rPr lang="en-US"/>
              <a:t>Contacts Syncing provided a great foundation for us to create all sorts of new modal screens for users to interact with them.</a:t>
            </a:r>
          </a:p>
          <a:p>
            <a:pPr marL="171450" indent="-171450">
              <a:buFont typeface="Arial"/>
              <a:buChar char="•"/>
            </a:pPr>
            <a:r>
              <a:rPr lang="en-US"/>
              <a:t>Similarly, the AI functionalities provided user’s with an endpoint within the app</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2AD7A5C9-A64C-984C-8815-6DC57AA45B12}" type="slidenum">
              <a:rPr lang="en-US" smtClean="0"/>
              <a:t>8</a:t>
            </a:fld>
            <a:endParaRPr lang="en-US"/>
          </a:p>
        </p:txBody>
      </p:sp>
    </p:spTree>
    <p:extLst>
      <p:ext uri="{BB962C8B-B14F-4D97-AF65-F5344CB8AC3E}">
        <p14:creationId xmlns:p14="http://schemas.microsoft.com/office/powerpoint/2010/main" val="1345624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Recent Accomplishments</a:t>
            </a:r>
            <a:endParaRPr lang="en-US"/>
          </a:p>
          <a:p>
            <a:pPr marL="171450" indent="-171450">
              <a:buFont typeface="Arial"/>
              <a:buChar char="•"/>
            </a:pPr>
            <a:r>
              <a:rPr lang="en-US"/>
              <a:t>Recently though, we’ve been able to provide app distributors with our recent builds in order to test them </a:t>
            </a:r>
            <a:r>
              <a:rPr lang="en-US" err="1"/>
              <a:t>mobiley</a:t>
            </a:r>
          </a:p>
          <a:p>
            <a:pPr marL="171450" indent="-171450">
              <a:buFont typeface="Arial"/>
              <a:buChar char="•"/>
            </a:pPr>
            <a:r>
              <a:rPr lang="en-US"/>
              <a:t>Users can now also store contacts into specific groups they can name themselves such as… “School, Family, Roommate”</a:t>
            </a:r>
          </a:p>
          <a:p>
            <a:pPr marL="171450" indent="-171450">
              <a:buFont typeface="Arial"/>
              <a:buChar char="•"/>
            </a:pPr>
            <a:r>
              <a:rPr lang="en-US" err="1"/>
              <a:t>andd</a:t>
            </a:r>
            <a:r>
              <a:rPr lang="en-US"/>
              <a:t> finally our </a:t>
            </a:r>
            <a:r>
              <a:rPr lang="en-US" err="1"/>
              <a:t>Notificiations</a:t>
            </a:r>
            <a:r>
              <a:rPr lang="en-US"/>
              <a:t> are able to send some scheduled reminders per the user’s preferences on frequency, but we’re still in the works of properly storing them within the database</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2AD7A5C9-A64C-984C-8815-6DC57AA45B12}" type="slidenum">
              <a:rPr lang="en-US" smtClean="0"/>
              <a:t>9</a:t>
            </a:fld>
            <a:endParaRPr lang="en-US"/>
          </a:p>
        </p:txBody>
      </p:sp>
    </p:spTree>
    <p:extLst>
      <p:ext uri="{BB962C8B-B14F-4D97-AF65-F5344CB8AC3E}">
        <p14:creationId xmlns:p14="http://schemas.microsoft.com/office/powerpoint/2010/main" val="42283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5/12/24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15785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5/12/24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538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5/12/24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0723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5/12/24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492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5/12/24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146614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5/12/24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838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5/12/24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6897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5/12/24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2904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5/12/24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550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5/12/24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5312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5/12/24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4292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5/12/24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653283908"/>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9" r:id="rId6"/>
    <p:sldLayoutId id="2147483754" r:id="rId7"/>
    <p:sldLayoutId id="2147483755" r:id="rId8"/>
    <p:sldLayoutId id="2147483756" r:id="rId9"/>
    <p:sldLayoutId id="2147483758" r:id="rId10"/>
    <p:sldLayoutId id="2147483757"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 Id="rId6" Type="http://schemas.openxmlformats.org/officeDocument/2006/relationships/image" Target="../media/image53.jpeg"/><Relationship Id="rId5" Type="http://schemas.openxmlformats.org/officeDocument/2006/relationships/image" Target="../media/image52.jpeg"/><Relationship Id="rId4" Type="http://schemas.openxmlformats.org/officeDocument/2006/relationships/image" Target="../media/image51.jpeg"/></Relationships>
</file>

<file path=ppt/slides/_rels/slide11.xml.rels><?xml version="1.0" encoding="UTF-8" standalone="yes"?>
<Relationships xmlns="http://schemas.openxmlformats.org/package/2006/relationships"><Relationship Id="rId8" Type="http://schemas.openxmlformats.org/officeDocument/2006/relationships/image" Target="../media/image59.jpeg"/><Relationship Id="rId3" Type="http://schemas.openxmlformats.org/officeDocument/2006/relationships/image" Target="../media/image54.jpeg"/><Relationship Id="rId7" Type="http://schemas.openxmlformats.org/officeDocument/2006/relationships/image" Target="../media/image58.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7.jpeg"/><Relationship Id="rId5" Type="http://schemas.openxmlformats.org/officeDocument/2006/relationships/image" Target="../media/image56.jpeg"/><Relationship Id="rId4" Type="http://schemas.openxmlformats.org/officeDocument/2006/relationships/image" Target="../media/image55.jpeg"/></Relationships>
</file>

<file path=ppt/slides/_rels/slide12.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64.svg"/><Relationship Id="rId7" Type="http://schemas.openxmlformats.org/officeDocument/2006/relationships/diagramColors" Target="../diagrams/colors5.xml"/><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image" Target="../media/image74.sv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 Id="rId9" Type="http://schemas.openxmlformats.org/officeDocument/2006/relationships/image" Target="../media/image26.jpeg"/></Relationships>
</file>

<file path=ppt/slides/_rels/slide6.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10" Type="http://schemas.openxmlformats.org/officeDocument/2006/relationships/image" Target="../media/image34.jpeg"/><Relationship Id="rId4" Type="http://schemas.openxmlformats.org/officeDocument/2006/relationships/image" Target="../media/image28.jpeg"/><Relationship Id="rId9" Type="http://schemas.openxmlformats.org/officeDocument/2006/relationships/image" Target="../media/image33.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8" name="Rectangle 57">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Subtitle 2">
            <a:extLst>
              <a:ext uri="{FF2B5EF4-FFF2-40B4-BE49-F238E27FC236}">
                <a16:creationId xmlns:a16="http://schemas.microsoft.com/office/drawing/2014/main" id="{289BB7BF-8892-1304-B88F-4714A8AC71DF}"/>
              </a:ext>
            </a:extLst>
          </p:cNvPr>
          <p:cNvSpPr>
            <a:spLocks noGrp="1"/>
          </p:cNvSpPr>
          <p:nvPr>
            <p:ph type="subTitle" idx="1"/>
          </p:nvPr>
        </p:nvSpPr>
        <p:spPr>
          <a:xfrm>
            <a:off x="3229057" y="5452281"/>
            <a:ext cx="8395223" cy="687262"/>
          </a:xfrm>
        </p:spPr>
        <p:txBody>
          <a:bodyPr>
            <a:normAutofit/>
          </a:bodyPr>
          <a:lstStyle/>
          <a:p>
            <a:pPr>
              <a:spcAft>
                <a:spcPts val="600"/>
              </a:spcAft>
            </a:pPr>
            <a:r>
              <a:rPr lang="en-US"/>
              <a:t>A Personal CRM Tailored for You</a:t>
            </a:r>
          </a:p>
        </p:txBody>
      </p:sp>
      <p:pic>
        <p:nvPicPr>
          <p:cNvPr id="6" name="Picture 5" descr="A blue text with a black background&#10;&#10;Description automatically generated">
            <a:extLst>
              <a:ext uri="{FF2B5EF4-FFF2-40B4-BE49-F238E27FC236}">
                <a16:creationId xmlns:a16="http://schemas.microsoft.com/office/drawing/2014/main" id="{75426911-6BB8-7F3B-AA8F-3F3B0CA4344C}"/>
              </a:ext>
            </a:extLst>
          </p:cNvPr>
          <p:cNvPicPr>
            <a:picLocks noChangeAspect="1"/>
          </p:cNvPicPr>
          <p:nvPr/>
        </p:nvPicPr>
        <p:blipFill rotWithShape="1">
          <a:blip r:embed="rId3"/>
          <a:srcRect r="10378"/>
          <a:stretch/>
        </p:blipFill>
        <p:spPr>
          <a:xfrm>
            <a:off x="3226843" y="2160579"/>
            <a:ext cx="3459708" cy="1151592"/>
          </a:xfrm>
          <a:prstGeom prst="rect">
            <a:avLst/>
          </a:prstGeom>
        </p:spPr>
      </p:pic>
      <p:pic>
        <p:nvPicPr>
          <p:cNvPr id="5" name="Picture 4" descr="A blue square with a white logo&#10;&#10;Description automatically generated">
            <a:extLst>
              <a:ext uri="{FF2B5EF4-FFF2-40B4-BE49-F238E27FC236}">
                <a16:creationId xmlns:a16="http://schemas.microsoft.com/office/drawing/2014/main" id="{0A5E371B-5281-E14C-3792-47A5F343998C}"/>
              </a:ext>
            </a:extLst>
          </p:cNvPr>
          <p:cNvPicPr>
            <a:picLocks noChangeAspect="1"/>
          </p:cNvPicPr>
          <p:nvPr/>
        </p:nvPicPr>
        <p:blipFill>
          <a:blip r:embed="rId4"/>
          <a:stretch>
            <a:fillRect/>
          </a:stretch>
        </p:blipFill>
        <p:spPr>
          <a:xfrm>
            <a:off x="7571844" y="1357951"/>
            <a:ext cx="2756849" cy="2756849"/>
          </a:xfrm>
          <a:prstGeom prst="rect">
            <a:avLst/>
          </a:prstGeom>
        </p:spPr>
      </p:pic>
    </p:spTree>
    <p:extLst>
      <p:ext uri="{BB962C8B-B14F-4D97-AF65-F5344CB8AC3E}">
        <p14:creationId xmlns:p14="http://schemas.microsoft.com/office/powerpoint/2010/main" val="131041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CED43E-B4DD-9E37-4A29-19F024984149}"/>
              </a:ext>
            </a:extLst>
          </p:cNvPr>
          <p:cNvSpPr>
            <a:spLocks noGrp="1"/>
          </p:cNvSpPr>
          <p:nvPr>
            <p:ph type="title"/>
          </p:nvPr>
        </p:nvSpPr>
        <p:spPr>
          <a:xfrm>
            <a:off x="1117600" y="455362"/>
            <a:ext cx="9486690" cy="1550419"/>
          </a:xfrm>
        </p:spPr>
        <p:txBody>
          <a:bodyPr>
            <a:normAutofit/>
          </a:bodyPr>
          <a:lstStyle/>
          <a:p>
            <a:r>
              <a:rPr lang="en-US"/>
              <a:t>Old Snippets</a:t>
            </a:r>
          </a:p>
        </p:txBody>
      </p:sp>
      <p:pic>
        <p:nvPicPr>
          <p:cNvPr id="4" name="Content Placeholder 3" descr="A screenshot of a computer&#10;&#10;Description automatically generated">
            <a:extLst>
              <a:ext uri="{FF2B5EF4-FFF2-40B4-BE49-F238E27FC236}">
                <a16:creationId xmlns:a16="http://schemas.microsoft.com/office/drawing/2014/main" id="{419D6ACC-1878-2576-A72E-4C9E23B5E62D}"/>
              </a:ext>
            </a:extLst>
          </p:cNvPr>
          <p:cNvPicPr>
            <a:picLocks noChangeAspect="1"/>
          </p:cNvPicPr>
          <p:nvPr/>
        </p:nvPicPr>
        <p:blipFill>
          <a:blip r:embed="rId2"/>
          <a:stretch>
            <a:fillRect/>
          </a:stretch>
        </p:blipFill>
        <p:spPr>
          <a:xfrm>
            <a:off x="3155259" y="2625570"/>
            <a:ext cx="1598938" cy="3464366"/>
          </a:xfrm>
          <a:prstGeom prst="rect">
            <a:avLst/>
          </a:prstGeom>
        </p:spPr>
      </p:pic>
      <p:pic>
        <p:nvPicPr>
          <p:cNvPr id="5" name="Picture 4" descr="A screenshot of a phone&#10;&#10;Description automatically generated">
            <a:extLst>
              <a:ext uri="{FF2B5EF4-FFF2-40B4-BE49-F238E27FC236}">
                <a16:creationId xmlns:a16="http://schemas.microsoft.com/office/drawing/2014/main" id="{6516F035-5244-73A4-52DA-FC13E2933062}"/>
              </a:ext>
            </a:extLst>
          </p:cNvPr>
          <p:cNvPicPr>
            <a:picLocks noChangeAspect="1"/>
          </p:cNvPicPr>
          <p:nvPr/>
        </p:nvPicPr>
        <p:blipFill>
          <a:blip r:embed="rId3"/>
          <a:stretch>
            <a:fillRect/>
          </a:stretch>
        </p:blipFill>
        <p:spPr>
          <a:xfrm>
            <a:off x="5089278" y="2194178"/>
            <a:ext cx="1598938" cy="346436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660E2924-FB0A-3BCA-B055-0F22A69D9B51}"/>
              </a:ext>
            </a:extLst>
          </p:cNvPr>
          <p:cNvPicPr>
            <a:picLocks noChangeAspect="1"/>
          </p:cNvPicPr>
          <p:nvPr/>
        </p:nvPicPr>
        <p:blipFill>
          <a:blip r:embed="rId4"/>
          <a:stretch>
            <a:fillRect/>
          </a:stretch>
        </p:blipFill>
        <p:spPr>
          <a:xfrm>
            <a:off x="1220244" y="2194178"/>
            <a:ext cx="1598938" cy="3464366"/>
          </a:xfrm>
          <a:prstGeom prst="rect">
            <a:avLst/>
          </a:prstGeom>
        </p:spPr>
      </p:pic>
      <p:pic>
        <p:nvPicPr>
          <p:cNvPr id="8" name="Picture 7" descr="A screenshot of a contact&#10;&#10;Description automatically generated">
            <a:extLst>
              <a:ext uri="{FF2B5EF4-FFF2-40B4-BE49-F238E27FC236}">
                <a16:creationId xmlns:a16="http://schemas.microsoft.com/office/drawing/2014/main" id="{591DC1CF-2D2B-930B-85D5-CFF399026615}"/>
              </a:ext>
            </a:extLst>
          </p:cNvPr>
          <p:cNvPicPr>
            <a:picLocks noChangeAspect="1"/>
          </p:cNvPicPr>
          <p:nvPr/>
        </p:nvPicPr>
        <p:blipFill>
          <a:blip r:embed="rId5"/>
          <a:stretch>
            <a:fillRect/>
          </a:stretch>
        </p:blipFill>
        <p:spPr>
          <a:xfrm>
            <a:off x="7023798" y="2628459"/>
            <a:ext cx="1598938" cy="3464366"/>
          </a:xfrm>
          <a:prstGeom prst="rect">
            <a:avLst/>
          </a:prstGeom>
        </p:spPr>
      </p:pic>
      <p:pic>
        <p:nvPicPr>
          <p:cNvPr id="9" name="Picture 8" descr="A screenshot of a phone&#10;&#10;Description automatically generated">
            <a:extLst>
              <a:ext uri="{FF2B5EF4-FFF2-40B4-BE49-F238E27FC236}">
                <a16:creationId xmlns:a16="http://schemas.microsoft.com/office/drawing/2014/main" id="{BBDE9390-112C-9C34-D754-FB6C446B7C01}"/>
              </a:ext>
            </a:extLst>
          </p:cNvPr>
          <p:cNvPicPr>
            <a:picLocks noChangeAspect="1"/>
          </p:cNvPicPr>
          <p:nvPr/>
        </p:nvPicPr>
        <p:blipFill>
          <a:blip r:embed="rId6"/>
          <a:stretch>
            <a:fillRect/>
          </a:stretch>
        </p:blipFill>
        <p:spPr>
          <a:xfrm>
            <a:off x="8958314" y="2194178"/>
            <a:ext cx="1598938" cy="3464366"/>
          </a:xfrm>
          <a:prstGeom prst="rect">
            <a:avLst/>
          </a:prstGeom>
        </p:spPr>
      </p:pic>
    </p:spTree>
    <p:extLst>
      <p:ext uri="{BB962C8B-B14F-4D97-AF65-F5344CB8AC3E}">
        <p14:creationId xmlns:p14="http://schemas.microsoft.com/office/powerpoint/2010/main" val="3312825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FF990-674A-7E94-A96C-73ACFF0E76FA}"/>
              </a:ext>
            </a:extLst>
          </p:cNvPr>
          <p:cNvSpPr>
            <a:spLocks noGrp="1"/>
          </p:cNvSpPr>
          <p:nvPr>
            <p:ph type="title"/>
          </p:nvPr>
        </p:nvSpPr>
        <p:spPr>
          <a:xfrm>
            <a:off x="1117600" y="455362"/>
            <a:ext cx="9486690" cy="1550419"/>
          </a:xfrm>
        </p:spPr>
        <p:txBody>
          <a:bodyPr>
            <a:normAutofit/>
          </a:bodyPr>
          <a:lstStyle/>
          <a:p>
            <a:r>
              <a:rPr lang="en-US"/>
              <a:t>Snippets of Our App</a:t>
            </a:r>
          </a:p>
        </p:txBody>
      </p:sp>
      <p:pic>
        <p:nvPicPr>
          <p:cNvPr id="4" name="Content Placeholder 3" descr="A screenshot of a phone&#10;&#10;Description automatically generated">
            <a:extLst>
              <a:ext uri="{FF2B5EF4-FFF2-40B4-BE49-F238E27FC236}">
                <a16:creationId xmlns:a16="http://schemas.microsoft.com/office/drawing/2014/main" id="{0ECEF50E-7AB5-79F8-E979-F6844064D423}"/>
              </a:ext>
            </a:extLst>
          </p:cNvPr>
          <p:cNvPicPr>
            <a:picLocks noChangeAspect="1"/>
          </p:cNvPicPr>
          <p:nvPr/>
        </p:nvPicPr>
        <p:blipFill>
          <a:blip r:embed="rId3"/>
          <a:stretch>
            <a:fillRect/>
          </a:stretch>
        </p:blipFill>
        <p:spPr>
          <a:xfrm>
            <a:off x="9134398" y="2455956"/>
            <a:ext cx="1518642" cy="3376959"/>
          </a:xfrm>
          <a:prstGeom prst="rect">
            <a:avLst/>
          </a:prstGeom>
        </p:spPr>
      </p:pic>
      <p:pic>
        <p:nvPicPr>
          <p:cNvPr id="5" name="Picture 4" descr="A screenshot of a phone&#10;&#10;Description automatically generated">
            <a:extLst>
              <a:ext uri="{FF2B5EF4-FFF2-40B4-BE49-F238E27FC236}">
                <a16:creationId xmlns:a16="http://schemas.microsoft.com/office/drawing/2014/main" id="{006A734B-6887-D040-8F9E-6BBF95DCB556}"/>
              </a:ext>
            </a:extLst>
          </p:cNvPr>
          <p:cNvPicPr>
            <a:picLocks noChangeAspect="1"/>
          </p:cNvPicPr>
          <p:nvPr/>
        </p:nvPicPr>
        <p:blipFill>
          <a:blip r:embed="rId4"/>
          <a:stretch>
            <a:fillRect/>
          </a:stretch>
        </p:blipFill>
        <p:spPr>
          <a:xfrm>
            <a:off x="7542653" y="2454089"/>
            <a:ext cx="1518642" cy="3376959"/>
          </a:xfrm>
          <a:prstGeom prst="rect">
            <a:avLst/>
          </a:prstGeom>
        </p:spPr>
      </p:pic>
      <p:pic>
        <p:nvPicPr>
          <p:cNvPr id="6" name="Picture 5" descr="A black screen with white text&#10;&#10;Description automatically generated">
            <a:extLst>
              <a:ext uri="{FF2B5EF4-FFF2-40B4-BE49-F238E27FC236}">
                <a16:creationId xmlns:a16="http://schemas.microsoft.com/office/drawing/2014/main" id="{9B357D89-659F-6205-2CEC-2B7BF1FC48E9}"/>
              </a:ext>
            </a:extLst>
          </p:cNvPr>
          <p:cNvPicPr>
            <a:picLocks noChangeAspect="1"/>
          </p:cNvPicPr>
          <p:nvPr/>
        </p:nvPicPr>
        <p:blipFill>
          <a:blip r:embed="rId5"/>
          <a:stretch>
            <a:fillRect/>
          </a:stretch>
        </p:blipFill>
        <p:spPr>
          <a:xfrm>
            <a:off x="5938105" y="2454089"/>
            <a:ext cx="1518642" cy="337695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AC058EAB-00EE-FF37-36D0-422B018A082F}"/>
              </a:ext>
            </a:extLst>
          </p:cNvPr>
          <p:cNvPicPr>
            <a:picLocks noChangeAspect="1"/>
          </p:cNvPicPr>
          <p:nvPr/>
        </p:nvPicPr>
        <p:blipFill>
          <a:blip r:embed="rId6"/>
          <a:stretch>
            <a:fillRect/>
          </a:stretch>
        </p:blipFill>
        <p:spPr>
          <a:xfrm>
            <a:off x="4333554" y="2454089"/>
            <a:ext cx="1518642" cy="3376959"/>
          </a:xfrm>
          <a:prstGeom prst="rect">
            <a:avLst/>
          </a:prstGeom>
        </p:spPr>
      </p:pic>
      <p:pic>
        <p:nvPicPr>
          <p:cNvPr id="8" name="Picture 7" descr="A black screen with white text&#10;&#10;Description automatically generated">
            <a:extLst>
              <a:ext uri="{FF2B5EF4-FFF2-40B4-BE49-F238E27FC236}">
                <a16:creationId xmlns:a16="http://schemas.microsoft.com/office/drawing/2014/main" id="{056541FB-F860-EF4E-466D-7B2EABAB6854}"/>
              </a:ext>
            </a:extLst>
          </p:cNvPr>
          <p:cNvPicPr>
            <a:picLocks noChangeAspect="1"/>
          </p:cNvPicPr>
          <p:nvPr/>
        </p:nvPicPr>
        <p:blipFill>
          <a:blip r:embed="rId7"/>
          <a:stretch>
            <a:fillRect/>
          </a:stretch>
        </p:blipFill>
        <p:spPr>
          <a:xfrm>
            <a:off x="2729004" y="2454088"/>
            <a:ext cx="1518642" cy="3376959"/>
          </a:xfrm>
          <a:prstGeom prst="rect">
            <a:avLst/>
          </a:prstGeom>
        </p:spPr>
      </p:pic>
      <p:pic>
        <p:nvPicPr>
          <p:cNvPr id="9" name="Picture 8" descr="A screenshot of a phone&#10;&#10;Description automatically generated">
            <a:extLst>
              <a:ext uri="{FF2B5EF4-FFF2-40B4-BE49-F238E27FC236}">
                <a16:creationId xmlns:a16="http://schemas.microsoft.com/office/drawing/2014/main" id="{B7F6C4C5-0DB7-4F07-FB5C-99845640B6AC}"/>
              </a:ext>
            </a:extLst>
          </p:cNvPr>
          <p:cNvPicPr>
            <a:picLocks noChangeAspect="1"/>
          </p:cNvPicPr>
          <p:nvPr/>
        </p:nvPicPr>
        <p:blipFill>
          <a:blip r:embed="rId8"/>
          <a:stretch>
            <a:fillRect/>
          </a:stretch>
        </p:blipFill>
        <p:spPr>
          <a:xfrm>
            <a:off x="1124456" y="2454087"/>
            <a:ext cx="1518642" cy="3376959"/>
          </a:xfrm>
          <a:prstGeom prst="rect">
            <a:avLst/>
          </a:prstGeom>
        </p:spPr>
      </p:pic>
    </p:spTree>
    <p:extLst>
      <p:ext uri="{BB962C8B-B14F-4D97-AF65-F5344CB8AC3E}">
        <p14:creationId xmlns:p14="http://schemas.microsoft.com/office/powerpoint/2010/main" val="701116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4" name="Rectangle 13">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0"/>
            <a:ext cx="121859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amera lens close up">
            <a:extLst>
              <a:ext uri="{FF2B5EF4-FFF2-40B4-BE49-F238E27FC236}">
                <a16:creationId xmlns:a16="http://schemas.microsoft.com/office/drawing/2014/main" id="{9D9743E2-5340-8A61-C451-4447F3393E20}"/>
              </a:ext>
            </a:extLst>
          </p:cNvPr>
          <p:cNvPicPr>
            <a:picLocks noChangeAspect="1"/>
          </p:cNvPicPr>
          <p:nvPr/>
        </p:nvPicPr>
        <p:blipFill rotWithShape="1">
          <a:blip r:embed="rId2"/>
          <a:srcRect t="15605" r="-2" b="-2"/>
          <a:stretch/>
        </p:blipFill>
        <p:spPr>
          <a:xfrm>
            <a:off x="20" y="10"/>
            <a:ext cx="12191980" cy="6857990"/>
          </a:xfrm>
          <a:prstGeom prst="rect">
            <a:avLst/>
          </a:prstGeom>
        </p:spPr>
      </p:pic>
      <p:sp>
        <p:nvSpPr>
          <p:cNvPr id="16" name="Rectangle">
            <a:extLst>
              <a:ext uri="{FF2B5EF4-FFF2-40B4-BE49-F238E27FC236}">
                <a16:creationId xmlns:a16="http://schemas.microsoft.com/office/drawing/2014/main" id="{44037D61-FFBD-0342-90C5-D1AD7C899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02096"/>
            <a:ext cx="9421303" cy="2755904"/>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a:solidFill>
                <a:srgbClr val="FFFFFF"/>
              </a:solidFill>
              <a:sym typeface="Avenir Next"/>
            </a:endParaRPr>
          </a:p>
        </p:txBody>
      </p:sp>
      <p:sp>
        <p:nvSpPr>
          <p:cNvPr id="2" name="Title 1">
            <a:extLst>
              <a:ext uri="{FF2B5EF4-FFF2-40B4-BE49-F238E27FC236}">
                <a16:creationId xmlns:a16="http://schemas.microsoft.com/office/drawing/2014/main" id="{2E0BEFA5-DEA1-669A-5E16-596826E7573D}"/>
              </a:ext>
            </a:extLst>
          </p:cNvPr>
          <p:cNvSpPr>
            <a:spLocks noGrp="1"/>
          </p:cNvSpPr>
          <p:nvPr>
            <p:ph type="title"/>
          </p:nvPr>
        </p:nvSpPr>
        <p:spPr>
          <a:xfrm>
            <a:off x="565150" y="4642192"/>
            <a:ext cx="8393008" cy="1015663"/>
          </a:xfrm>
        </p:spPr>
        <p:txBody>
          <a:bodyPr vert="horz" lIns="91440" tIns="45720" rIns="91440" bIns="45720" rtlCol="0" anchor="b">
            <a:normAutofit/>
          </a:bodyPr>
          <a:lstStyle/>
          <a:p>
            <a:r>
              <a:rPr lang="en-US" sz="5400"/>
              <a:t>DEMO</a:t>
            </a:r>
          </a:p>
        </p:txBody>
      </p:sp>
      <p:sp>
        <p:nvSpPr>
          <p:cNvPr id="18" name="Rectangle 17">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1302"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 name="Rectangle 19">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8433"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266852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CAC9D-45D9-6D40-452D-12680672833F}"/>
              </a:ext>
            </a:extLst>
          </p:cNvPr>
          <p:cNvSpPr>
            <a:spLocks noGrp="1"/>
          </p:cNvSpPr>
          <p:nvPr>
            <p:ph type="title"/>
          </p:nvPr>
        </p:nvSpPr>
        <p:spPr>
          <a:xfrm>
            <a:off x="576072" y="455362"/>
            <a:ext cx="3603625" cy="1550419"/>
          </a:xfrm>
        </p:spPr>
        <p:txBody>
          <a:bodyPr>
            <a:normAutofit/>
          </a:bodyPr>
          <a:lstStyle/>
          <a:p>
            <a:r>
              <a:rPr lang="en-US"/>
              <a:t>Next Steps</a:t>
            </a:r>
          </a:p>
        </p:txBody>
      </p:sp>
      <p:sp>
        <p:nvSpPr>
          <p:cNvPr id="3" name="Content Placeholder 2">
            <a:extLst>
              <a:ext uri="{FF2B5EF4-FFF2-40B4-BE49-F238E27FC236}">
                <a16:creationId xmlns:a16="http://schemas.microsoft.com/office/drawing/2014/main" id="{B0911C32-2192-9047-64DE-D97EACDF39B9}"/>
              </a:ext>
            </a:extLst>
          </p:cNvPr>
          <p:cNvSpPr>
            <a:spLocks noGrp="1"/>
          </p:cNvSpPr>
          <p:nvPr>
            <p:ph idx="1"/>
          </p:nvPr>
        </p:nvSpPr>
        <p:spPr>
          <a:xfrm>
            <a:off x="576072" y="2160016"/>
            <a:ext cx="3603625" cy="3926152"/>
          </a:xfrm>
        </p:spPr>
        <p:txBody>
          <a:bodyPr vert="horz" lIns="91440" tIns="45720" rIns="91440" bIns="45720" rtlCol="0" anchor="t">
            <a:normAutofit/>
          </a:bodyPr>
          <a:lstStyle/>
          <a:p>
            <a:r>
              <a:rPr lang="en-US"/>
              <a:t>Exploring open-source models</a:t>
            </a:r>
          </a:p>
          <a:p>
            <a:pPr lvl="1">
              <a:buFont typeface="Courier New" panose="020B0604020202020204" pitchFamily="34" charset="0"/>
              <a:buChar char="o"/>
            </a:pPr>
            <a:r>
              <a:rPr lang="en-US"/>
              <a:t>Latency, cost, usage, quality, privacy</a:t>
            </a:r>
          </a:p>
          <a:p>
            <a:r>
              <a:rPr lang="en-US"/>
              <a:t>Improving user-facing summary</a:t>
            </a:r>
          </a:p>
          <a:p>
            <a:r>
              <a:rPr lang="en-US"/>
              <a:t>Leveraging notes meta-data</a:t>
            </a:r>
          </a:p>
        </p:txBody>
      </p:sp>
      <p:pic>
        <p:nvPicPr>
          <p:cNvPr id="6" name="Picture 5" descr="Computer script on a screen">
            <a:extLst>
              <a:ext uri="{FF2B5EF4-FFF2-40B4-BE49-F238E27FC236}">
                <a16:creationId xmlns:a16="http://schemas.microsoft.com/office/drawing/2014/main" id="{7B3B452E-24FA-4039-1437-F135ACD15CFE}"/>
              </a:ext>
            </a:extLst>
          </p:cNvPr>
          <p:cNvPicPr>
            <a:picLocks noChangeAspect="1"/>
          </p:cNvPicPr>
          <p:nvPr/>
        </p:nvPicPr>
        <p:blipFill rotWithShape="1">
          <a:blip r:embed="rId3"/>
          <a:srcRect r="27656" b="-3"/>
          <a:stretch/>
        </p:blipFill>
        <p:spPr>
          <a:xfrm>
            <a:off x="4748403" y="10"/>
            <a:ext cx="7443597"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8403"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9758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1C15DFD-AB97-AB43-A6C9-2808708C9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05BA89-ECA6-2247-ABBB-3C6716020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program&#10;&#10;Description automatically generated">
            <a:extLst>
              <a:ext uri="{FF2B5EF4-FFF2-40B4-BE49-F238E27FC236}">
                <a16:creationId xmlns:a16="http://schemas.microsoft.com/office/drawing/2014/main" id="{5A05DD00-D304-DC9B-1817-4C699CDDB050}"/>
              </a:ext>
            </a:extLst>
          </p:cNvPr>
          <p:cNvPicPr>
            <a:picLocks noChangeAspect="1"/>
          </p:cNvPicPr>
          <p:nvPr/>
        </p:nvPicPr>
        <p:blipFill>
          <a:blip r:embed="rId3"/>
          <a:stretch>
            <a:fillRect/>
          </a:stretch>
        </p:blipFill>
        <p:spPr>
          <a:xfrm>
            <a:off x="0" y="172858"/>
            <a:ext cx="12176448" cy="6504506"/>
          </a:xfrm>
          <a:prstGeom prst="rect">
            <a:avLst/>
          </a:prstGeom>
        </p:spPr>
      </p:pic>
    </p:spTree>
    <p:extLst>
      <p:ext uri="{BB962C8B-B14F-4D97-AF65-F5344CB8AC3E}">
        <p14:creationId xmlns:p14="http://schemas.microsoft.com/office/powerpoint/2010/main" val="1951814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55" name="Rectangle 125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Rectangle 1256">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9" name="Rectangle 1258">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35AE3-2917-6B19-AAD8-6C51BF14226C}"/>
              </a:ext>
            </a:extLst>
          </p:cNvPr>
          <p:cNvSpPr>
            <a:spLocks noGrp="1"/>
          </p:cNvSpPr>
          <p:nvPr>
            <p:ph type="title"/>
          </p:nvPr>
        </p:nvSpPr>
        <p:spPr>
          <a:xfrm>
            <a:off x="1587710" y="455362"/>
            <a:ext cx="9486690" cy="1550419"/>
          </a:xfrm>
        </p:spPr>
        <p:txBody>
          <a:bodyPr>
            <a:normAutofit/>
          </a:bodyPr>
          <a:lstStyle/>
          <a:p>
            <a:pPr>
              <a:lnSpc>
                <a:spcPct val="90000"/>
              </a:lnSpc>
            </a:pPr>
            <a:r>
              <a:rPr lang="en-US" sz="3400">
                <a:ea typeface="+mj-lt"/>
                <a:cs typeface="+mj-lt"/>
              </a:rPr>
              <a:t>Our Team's Development Journey</a:t>
            </a:r>
            <a:br>
              <a:rPr lang="en-US" sz="3400" b="0">
                <a:ea typeface="+mj-lt"/>
                <a:cs typeface="+mj-lt"/>
              </a:rPr>
            </a:br>
            <a:r>
              <a:rPr lang="en-US" sz="3400" b="0">
                <a:ea typeface="+mj-lt"/>
                <a:cs typeface="+mj-lt"/>
              </a:rPr>
              <a:t>Navigating Challenges and Achieving Growth</a:t>
            </a:r>
            <a:endParaRPr lang="en-US" sz="3400"/>
          </a:p>
        </p:txBody>
      </p:sp>
      <p:pic>
        <p:nvPicPr>
          <p:cNvPr id="1250" name="Graphic 1249" descr="Books with solid fill">
            <a:extLst>
              <a:ext uri="{FF2B5EF4-FFF2-40B4-BE49-F238E27FC236}">
                <a16:creationId xmlns:a16="http://schemas.microsoft.com/office/drawing/2014/main" id="{6F8FF1E2-8B7A-B556-95F2-C204F46DEF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14961" y="2240621"/>
            <a:ext cx="3611880" cy="3611880"/>
          </a:xfrm>
          <a:prstGeom prst="rect">
            <a:avLst/>
          </a:prstGeom>
        </p:spPr>
      </p:pic>
      <p:graphicFrame>
        <p:nvGraphicFramePr>
          <p:cNvPr id="18" name="Content Placeholder 2">
            <a:extLst>
              <a:ext uri="{FF2B5EF4-FFF2-40B4-BE49-F238E27FC236}">
                <a16:creationId xmlns:a16="http://schemas.microsoft.com/office/drawing/2014/main" id="{85D82BC5-8A2C-4AB5-D9A8-6984F53C3AA1}"/>
              </a:ext>
            </a:extLst>
          </p:cNvPr>
          <p:cNvGraphicFramePr>
            <a:graphicFrameLocks noGrp="1"/>
          </p:cNvGraphicFramePr>
          <p:nvPr>
            <p:ph idx="1"/>
            <p:extLst>
              <p:ext uri="{D42A27DB-BD31-4B8C-83A1-F6EECF244321}">
                <p14:modId xmlns:p14="http://schemas.microsoft.com/office/powerpoint/2010/main" val="2210135072"/>
              </p:ext>
            </p:extLst>
          </p:nvPr>
        </p:nvGraphicFramePr>
        <p:xfrm>
          <a:off x="1587499" y="2160588"/>
          <a:ext cx="5783939" cy="39258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23510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03355E-789C-CAA3-47CB-9745E84D10B9}"/>
              </a:ext>
            </a:extLst>
          </p:cNvPr>
          <p:cNvSpPr>
            <a:spLocks noGrp="1"/>
          </p:cNvSpPr>
          <p:nvPr>
            <p:ph type="title"/>
          </p:nvPr>
        </p:nvSpPr>
        <p:spPr>
          <a:xfrm>
            <a:off x="1587710" y="455362"/>
            <a:ext cx="9486690" cy="1550419"/>
          </a:xfrm>
        </p:spPr>
        <p:txBody>
          <a:bodyPr>
            <a:normAutofit/>
          </a:bodyPr>
          <a:lstStyle/>
          <a:p>
            <a:pPr>
              <a:lnSpc>
                <a:spcPct val="90000"/>
              </a:lnSpc>
            </a:pPr>
            <a:r>
              <a:rPr lang="en-US" sz="3400"/>
              <a:t>Team Dynamics</a:t>
            </a:r>
            <a:br>
              <a:rPr lang="en-US" sz="3400"/>
            </a:br>
            <a:r>
              <a:rPr lang="en-US" sz="3400"/>
              <a:t>Building Communication, Collaboration, and Task Management</a:t>
            </a:r>
          </a:p>
        </p:txBody>
      </p:sp>
      <p:graphicFrame>
        <p:nvGraphicFramePr>
          <p:cNvPr id="23" name="Content Placeholder 2">
            <a:extLst>
              <a:ext uri="{FF2B5EF4-FFF2-40B4-BE49-F238E27FC236}">
                <a16:creationId xmlns:a16="http://schemas.microsoft.com/office/drawing/2014/main" id="{D44D14BD-5078-E76A-CDB3-D05AC2DA557D}"/>
              </a:ext>
            </a:extLst>
          </p:cNvPr>
          <p:cNvGraphicFramePr>
            <a:graphicFrameLocks noGrp="1"/>
          </p:cNvGraphicFramePr>
          <p:nvPr>
            <p:ph idx="1"/>
            <p:extLst>
              <p:ext uri="{D42A27DB-BD31-4B8C-83A1-F6EECF244321}">
                <p14:modId xmlns:p14="http://schemas.microsoft.com/office/powerpoint/2010/main" val="633848574"/>
              </p:ext>
            </p:extLst>
          </p:nvPr>
        </p:nvGraphicFramePr>
        <p:xfrm>
          <a:off x="1587500" y="2160588"/>
          <a:ext cx="9486900" cy="3925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1109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Rectangle 27">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30" name="Rectangle 29">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643FD-6F6D-5573-7694-58277FFE1C67}"/>
              </a:ext>
            </a:extLst>
          </p:cNvPr>
          <p:cNvSpPr>
            <a:spLocks noGrp="1"/>
          </p:cNvSpPr>
          <p:nvPr>
            <p:ph type="title"/>
          </p:nvPr>
        </p:nvSpPr>
        <p:spPr>
          <a:xfrm>
            <a:off x="1777321" y="4309024"/>
            <a:ext cx="9677833" cy="1134452"/>
          </a:xfrm>
        </p:spPr>
        <p:txBody>
          <a:bodyPr vert="horz" lIns="91440" tIns="45720" rIns="91440" bIns="45720" rtlCol="0" anchor="ctr">
            <a:normAutofit/>
          </a:bodyPr>
          <a:lstStyle/>
          <a:p>
            <a:pPr algn="ctr"/>
            <a:r>
              <a:rPr lang="en-US" sz="6000"/>
              <a:t>Thank You For Your Time</a:t>
            </a:r>
          </a:p>
        </p:txBody>
      </p:sp>
      <p:pic>
        <p:nvPicPr>
          <p:cNvPr id="23" name="Graphic 22" descr="Smiling Face with No Fill">
            <a:extLst>
              <a:ext uri="{FF2B5EF4-FFF2-40B4-BE49-F238E27FC236}">
                <a16:creationId xmlns:a16="http://schemas.microsoft.com/office/drawing/2014/main" id="{44AC6687-1618-EDD2-6E7C-C98087E9F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6749" y="627797"/>
            <a:ext cx="3238979" cy="3238979"/>
          </a:xfrm>
          <a:prstGeom prst="rect">
            <a:avLst/>
          </a:prstGeom>
        </p:spPr>
      </p:pic>
    </p:spTree>
    <p:extLst>
      <p:ext uri="{BB962C8B-B14F-4D97-AF65-F5344CB8AC3E}">
        <p14:creationId xmlns:p14="http://schemas.microsoft.com/office/powerpoint/2010/main" val="5523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62BC44-97C7-5AA4-80AD-432D7406FF96}"/>
              </a:ext>
            </a:extLst>
          </p:cNvPr>
          <p:cNvSpPr>
            <a:spLocks noGrp="1"/>
          </p:cNvSpPr>
          <p:nvPr>
            <p:ph type="title"/>
          </p:nvPr>
        </p:nvSpPr>
        <p:spPr>
          <a:xfrm>
            <a:off x="1587710" y="455362"/>
            <a:ext cx="9486690" cy="1550419"/>
          </a:xfrm>
        </p:spPr>
        <p:txBody>
          <a:bodyPr>
            <a:normAutofit/>
          </a:bodyPr>
          <a:lstStyle/>
          <a:p>
            <a:r>
              <a:rPr lang="en-US"/>
              <a:t>Our Team Members</a:t>
            </a:r>
          </a:p>
        </p:txBody>
      </p:sp>
      <p:pic>
        <p:nvPicPr>
          <p:cNvPr id="1026" name="Picture 2" descr="A person smiling for the camera&#10;&#10;Description automatically generated">
            <a:extLst>
              <a:ext uri="{FF2B5EF4-FFF2-40B4-BE49-F238E27FC236}">
                <a16:creationId xmlns:a16="http://schemas.microsoft.com/office/drawing/2014/main" id="{D4632E20-0DDC-3455-7719-05A53B3C71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1136" y="2805760"/>
            <a:ext cx="1322998" cy="17631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person smiling at the camera&#10;&#10;Description automatically generated">
            <a:extLst>
              <a:ext uri="{FF2B5EF4-FFF2-40B4-BE49-F238E27FC236}">
                <a16:creationId xmlns:a16="http://schemas.microsoft.com/office/drawing/2014/main" id="{C136A141-BE07-660A-25F6-1FEFA52B26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5556" y="2804954"/>
            <a:ext cx="1322999" cy="1763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person taking a selfie&#10;&#10;Description automatically generated">
            <a:extLst>
              <a:ext uri="{FF2B5EF4-FFF2-40B4-BE49-F238E27FC236}">
                <a16:creationId xmlns:a16="http://schemas.microsoft.com/office/drawing/2014/main" id="{226CED5B-98C3-E652-AC9F-C41D8D19FB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9978" y="2804954"/>
            <a:ext cx="1332799" cy="17639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 person taking a selfie&#10;&#10;Description automatically generated">
            <a:extLst>
              <a:ext uri="{FF2B5EF4-FFF2-40B4-BE49-F238E27FC236}">
                <a16:creationId xmlns:a16="http://schemas.microsoft.com/office/drawing/2014/main" id="{02B6CD38-160F-9521-6C4E-EA546C2BB7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4199" y="2804954"/>
            <a:ext cx="1332799" cy="177706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 person taking a selfie&#10;&#10;Description automatically generated">
            <a:extLst>
              <a:ext uri="{FF2B5EF4-FFF2-40B4-BE49-F238E27FC236}">
                <a16:creationId xmlns:a16="http://schemas.microsoft.com/office/drawing/2014/main" id="{F1C4F24E-3481-DDEB-192A-34807F80FA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08421" y="2818021"/>
            <a:ext cx="998777" cy="17770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F67A7CD-8EBB-A519-3C16-CD519372F14F}"/>
              </a:ext>
            </a:extLst>
          </p:cNvPr>
          <p:cNvSpPr txBox="1"/>
          <p:nvPr/>
        </p:nvSpPr>
        <p:spPr>
          <a:xfrm>
            <a:off x="1856456" y="4595878"/>
            <a:ext cx="1792683" cy="3250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68096">
              <a:spcAft>
                <a:spcPts val="600"/>
              </a:spcAft>
            </a:pPr>
            <a:r>
              <a:rPr lang="en-US" sz="1512" kern="1200">
                <a:solidFill>
                  <a:schemeClr val="tx1"/>
                </a:solidFill>
                <a:latin typeface="+mn-lt"/>
                <a:ea typeface="+mn-ea"/>
                <a:cs typeface="+mn-cs"/>
              </a:rPr>
              <a:t>Ari </a:t>
            </a:r>
            <a:r>
              <a:rPr lang="en-US" sz="1512" kern="1200" err="1">
                <a:solidFill>
                  <a:schemeClr val="tx1"/>
                </a:solidFill>
                <a:latin typeface="+mn-lt"/>
                <a:ea typeface="+mn-ea"/>
                <a:cs typeface="+mn-cs"/>
              </a:rPr>
              <a:t>Salehpour</a:t>
            </a:r>
            <a:endParaRPr lang="en-US"/>
          </a:p>
        </p:txBody>
      </p:sp>
      <p:sp>
        <p:nvSpPr>
          <p:cNvPr id="4" name="TextBox 3">
            <a:extLst>
              <a:ext uri="{FF2B5EF4-FFF2-40B4-BE49-F238E27FC236}">
                <a16:creationId xmlns:a16="http://schemas.microsoft.com/office/drawing/2014/main" id="{5FBC34CD-7D01-4139-22CC-52261AA7D170}"/>
              </a:ext>
            </a:extLst>
          </p:cNvPr>
          <p:cNvSpPr txBox="1"/>
          <p:nvPr/>
        </p:nvSpPr>
        <p:spPr>
          <a:xfrm>
            <a:off x="3419272" y="4598766"/>
            <a:ext cx="2327427" cy="3250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68096">
              <a:spcAft>
                <a:spcPts val="600"/>
              </a:spcAft>
            </a:pPr>
            <a:r>
              <a:rPr lang="en-US" sz="1512" kern="1200">
                <a:solidFill>
                  <a:schemeClr val="tx1"/>
                </a:solidFill>
                <a:latin typeface="+mn-lt"/>
                <a:ea typeface="+mn-ea"/>
                <a:cs typeface="+mn-cs"/>
              </a:rPr>
              <a:t>Houston Tu</a:t>
            </a:r>
            <a:endParaRPr lang="en-US"/>
          </a:p>
        </p:txBody>
      </p:sp>
      <p:sp>
        <p:nvSpPr>
          <p:cNvPr id="5" name="TextBox 4">
            <a:extLst>
              <a:ext uri="{FF2B5EF4-FFF2-40B4-BE49-F238E27FC236}">
                <a16:creationId xmlns:a16="http://schemas.microsoft.com/office/drawing/2014/main" id="{B0D7F704-210A-C739-F0E4-2A2F9ECD7A66}"/>
              </a:ext>
            </a:extLst>
          </p:cNvPr>
          <p:cNvSpPr txBox="1"/>
          <p:nvPr/>
        </p:nvSpPr>
        <p:spPr>
          <a:xfrm>
            <a:off x="5537956" y="4634259"/>
            <a:ext cx="1745147" cy="5577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68096">
              <a:spcAft>
                <a:spcPts val="600"/>
              </a:spcAft>
            </a:pPr>
            <a:r>
              <a:rPr lang="en-US" sz="1512" kern="1200">
                <a:solidFill>
                  <a:schemeClr val="tx1"/>
                </a:solidFill>
                <a:latin typeface="+mn-lt"/>
                <a:ea typeface="+mn-ea"/>
                <a:cs typeface="+mn-cs"/>
              </a:rPr>
              <a:t>Mikhael Bradley </a:t>
            </a:r>
            <a:r>
              <a:rPr lang="en-US" sz="1512" kern="1200" err="1">
                <a:solidFill>
                  <a:schemeClr val="tx1"/>
                </a:solidFill>
                <a:latin typeface="+mn-lt"/>
                <a:ea typeface="+mn-ea"/>
                <a:cs typeface="+mn-cs"/>
              </a:rPr>
              <a:t>Soebroto</a:t>
            </a:r>
            <a:endParaRPr lang="en-US" err="1"/>
          </a:p>
        </p:txBody>
      </p:sp>
      <p:sp>
        <p:nvSpPr>
          <p:cNvPr id="6" name="TextBox 5">
            <a:extLst>
              <a:ext uri="{FF2B5EF4-FFF2-40B4-BE49-F238E27FC236}">
                <a16:creationId xmlns:a16="http://schemas.microsoft.com/office/drawing/2014/main" id="{2B0D5871-0292-33A3-0B99-B39B09FBA517}"/>
              </a:ext>
            </a:extLst>
          </p:cNvPr>
          <p:cNvSpPr txBox="1"/>
          <p:nvPr/>
        </p:nvSpPr>
        <p:spPr>
          <a:xfrm>
            <a:off x="7076828" y="4634683"/>
            <a:ext cx="2327427" cy="3250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68096">
              <a:spcAft>
                <a:spcPts val="600"/>
              </a:spcAft>
            </a:pPr>
            <a:r>
              <a:rPr lang="en-US" sz="1512" kern="1200">
                <a:solidFill>
                  <a:schemeClr val="tx1"/>
                </a:solidFill>
                <a:latin typeface="+mn-lt"/>
                <a:ea typeface="+mn-ea"/>
                <a:cs typeface="+mn-cs"/>
              </a:rPr>
              <a:t>Raj Dhillon</a:t>
            </a:r>
            <a:endParaRPr lang="en-US"/>
          </a:p>
        </p:txBody>
      </p:sp>
      <p:sp>
        <p:nvSpPr>
          <p:cNvPr id="8" name="TextBox 7">
            <a:extLst>
              <a:ext uri="{FF2B5EF4-FFF2-40B4-BE49-F238E27FC236}">
                <a16:creationId xmlns:a16="http://schemas.microsoft.com/office/drawing/2014/main" id="{158292A4-F58C-FA42-25D4-FB4413F2DBD5}"/>
              </a:ext>
            </a:extLst>
          </p:cNvPr>
          <p:cNvSpPr txBox="1"/>
          <p:nvPr/>
        </p:nvSpPr>
        <p:spPr>
          <a:xfrm>
            <a:off x="8746973" y="4634683"/>
            <a:ext cx="2327427" cy="3250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68096">
              <a:spcAft>
                <a:spcPts val="600"/>
              </a:spcAft>
            </a:pPr>
            <a:r>
              <a:rPr lang="en-US" sz="1512" kern="1200">
                <a:solidFill>
                  <a:schemeClr val="tx1"/>
                </a:solidFill>
                <a:latin typeface="+mn-lt"/>
                <a:ea typeface="+mn-ea"/>
                <a:cs typeface="+mn-cs"/>
              </a:rPr>
              <a:t>Zhi Min Yan</a:t>
            </a:r>
            <a:endParaRPr lang="en-US"/>
          </a:p>
        </p:txBody>
      </p:sp>
      <p:sp>
        <p:nvSpPr>
          <p:cNvPr id="10" name="TextBox 9">
            <a:extLst>
              <a:ext uri="{FF2B5EF4-FFF2-40B4-BE49-F238E27FC236}">
                <a16:creationId xmlns:a16="http://schemas.microsoft.com/office/drawing/2014/main" id="{2627FB7B-46B2-0183-2CD5-BD1C163CFB21}"/>
              </a:ext>
            </a:extLst>
          </p:cNvPr>
          <p:cNvSpPr txBox="1"/>
          <p:nvPr/>
        </p:nvSpPr>
        <p:spPr>
          <a:xfrm>
            <a:off x="1587500" y="4945964"/>
            <a:ext cx="2327427" cy="582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68096">
              <a:spcAft>
                <a:spcPts val="600"/>
              </a:spcAft>
            </a:pPr>
            <a:r>
              <a:rPr lang="en-US" sz="1344" kern="1200">
                <a:solidFill>
                  <a:schemeClr val="tx1"/>
                </a:solidFill>
                <a:latin typeface="Tenorite"/>
                <a:ea typeface="+mn-ea"/>
                <a:cs typeface="Segoe UI"/>
              </a:rPr>
              <a:t>Developer​</a:t>
            </a:r>
          </a:p>
          <a:p>
            <a:pPr algn="ctr" defTabSz="768096">
              <a:spcAft>
                <a:spcPts val="600"/>
              </a:spcAft>
            </a:pPr>
            <a:r>
              <a:rPr lang="en-US" sz="1344" kern="1200">
                <a:solidFill>
                  <a:schemeClr val="tx1"/>
                </a:solidFill>
                <a:latin typeface="Tenorite"/>
                <a:ea typeface="+mn-ea"/>
                <a:cs typeface="Segoe UI"/>
              </a:rPr>
              <a:t>ScrumMaster</a:t>
            </a:r>
            <a:endParaRPr lang="en-US" sz="1600">
              <a:latin typeface="Tenorite"/>
              <a:cs typeface="Segoe UI"/>
            </a:endParaRPr>
          </a:p>
        </p:txBody>
      </p:sp>
      <p:sp>
        <p:nvSpPr>
          <p:cNvPr id="11" name="TextBox 10">
            <a:extLst>
              <a:ext uri="{FF2B5EF4-FFF2-40B4-BE49-F238E27FC236}">
                <a16:creationId xmlns:a16="http://schemas.microsoft.com/office/drawing/2014/main" id="{EB6757B9-4512-B4B2-ED0A-7651D9CA90A7}"/>
              </a:ext>
            </a:extLst>
          </p:cNvPr>
          <p:cNvSpPr txBox="1"/>
          <p:nvPr/>
        </p:nvSpPr>
        <p:spPr>
          <a:xfrm>
            <a:off x="3419272" y="4945964"/>
            <a:ext cx="2327427" cy="6223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68096">
              <a:spcAft>
                <a:spcPts val="600"/>
              </a:spcAft>
            </a:pPr>
            <a:r>
              <a:rPr lang="en-US" sz="1344" kern="1200">
                <a:solidFill>
                  <a:schemeClr val="tx1"/>
                </a:solidFill>
                <a:latin typeface="Tenorite"/>
                <a:ea typeface="+mn-ea"/>
                <a:cs typeface="Segoe UI"/>
              </a:rPr>
              <a:t>Developer​​</a:t>
            </a:r>
          </a:p>
          <a:p>
            <a:pPr algn="ctr">
              <a:spcAft>
                <a:spcPts val="600"/>
              </a:spcAft>
            </a:pPr>
            <a:endParaRPr lang="en-US" sz="1600">
              <a:latin typeface="Tenorite"/>
              <a:cs typeface="Segoe UI"/>
            </a:endParaRPr>
          </a:p>
        </p:txBody>
      </p:sp>
      <p:sp>
        <p:nvSpPr>
          <p:cNvPr id="12" name="TextBox 11">
            <a:extLst>
              <a:ext uri="{FF2B5EF4-FFF2-40B4-BE49-F238E27FC236}">
                <a16:creationId xmlns:a16="http://schemas.microsoft.com/office/drawing/2014/main" id="{0D0131BB-B513-C0A4-9260-E4A176937D2D}"/>
              </a:ext>
            </a:extLst>
          </p:cNvPr>
          <p:cNvSpPr txBox="1"/>
          <p:nvPr/>
        </p:nvSpPr>
        <p:spPr>
          <a:xfrm>
            <a:off x="8746973" y="4933992"/>
            <a:ext cx="2327427" cy="582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68096">
              <a:spcAft>
                <a:spcPts val="600"/>
              </a:spcAft>
            </a:pPr>
            <a:r>
              <a:rPr lang="en-US" sz="1344" kern="1200">
                <a:solidFill>
                  <a:schemeClr val="tx1"/>
                </a:solidFill>
                <a:latin typeface="Tenorite"/>
                <a:ea typeface="+mn-ea"/>
                <a:cs typeface="Segoe UI"/>
              </a:rPr>
              <a:t>Developer​​</a:t>
            </a:r>
          </a:p>
          <a:p>
            <a:pPr algn="ctr" defTabSz="768096">
              <a:spcAft>
                <a:spcPts val="600"/>
              </a:spcAft>
            </a:pPr>
            <a:r>
              <a:rPr lang="en-US" sz="1344" kern="1200">
                <a:solidFill>
                  <a:schemeClr val="tx1"/>
                </a:solidFill>
                <a:latin typeface="Tenorite"/>
                <a:ea typeface="+mn-ea"/>
                <a:cs typeface="Segoe UI"/>
              </a:rPr>
              <a:t>Scribe/Recorder</a:t>
            </a:r>
            <a:endParaRPr lang="en-US" sz="1600">
              <a:latin typeface="Tenorite"/>
              <a:cs typeface="Segoe UI"/>
            </a:endParaRPr>
          </a:p>
        </p:txBody>
      </p:sp>
      <p:sp>
        <p:nvSpPr>
          <p:cNvPr id="13" name="TextBox 12">
            <a:extLst>
              <a:ext uri="{FF2B5EF4-FFF2-40B4-BE49-F238E27FC236}">
                <a16:creationId xmlns:a16="http://schemas.microsoft.com/office/drawing/2014/main" id="{F7672884-EA9A-F27F-2CC4-AA4DE2EB7431}"/>
              </a:ext>
            </a:extLst>
          </p:cNvPr>
          <p:cNvSpPr txBox="1"/>
          <p:nvPr/>
        </p:nvSpPr>
        <p:spPr>
          <a:xfrm>
            <a:off x="5251043" y="5149495"/>
            <a:ext cx="2327427" cy="2991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68096">
              <a:spcAft>
                <a:spcPts val="600"/>
              </a:spcAft>
            </a:pPr>
            <a:r>
              <a:rPr lang="en-US" sz="1344" kern="1200">
                <a:solidFill>
                  <a:schemeClr val="tx1"/>
                </a:solidFill>
                <a:latin typeface="Tenorite"/>
                <a:ea typeface="+mn-ea"/>
                <a:cs typeface="+mn-cs"/>
              </a:rPr>
              <a:t>Developer​​​</a:t>
            </a:r>
            <a:endParaRPr lang="en-US"/>
          </a:p>
        </p:txBody>
      </p:sp>
      <p:sp>
        <p:nvSpPr>
          <p:cNvPr id="14" name="TextBox 13">
            <a:extLst>
              <a:ext uri="{FF2B5EF4-FFF2-40B4-BE49-F238E27FC236}">
                <a16:creationId xmlns:a16="http://schemas.microsoft.com/office/drawing/2014/main" id="{55DDF0F8-E11A-FA4B-4926-56F0BECFB518}"/>
              </a:ext>
            </a:extLst>
          </p:cNvPr>
          <p:cNvSpPr txBox="1"/>
          <p:nvPr/>
        </p:nvSpPr>
        <p:spPr>
          <a:xfrm>
            <a:off x="7082815" y="4945964"/>
            <a:ext cx="2327427"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68096">
              <a:spcAft>
                <a:spcPts val="600"/>
              </a:spcAft>
            </a:pPr>
            <a:r>
              <a:rPr lang="en-US" sz="1300" kern="1200">
                <a:latin typeface="Tenorite"/>
                <a:ea typeface="+mn-ea"/>
                <a:cs typeface="+mn-cs"/>
              </a:rPr>
              <a:t>Developer​​​</a:t>
            </a:r>
          </a:p>
          <a:p>
            <a:pPr algn="ctr" defTabSz="768096">
              <a:spcAft>
                <a:spcPts val="600"/>
              </a:spcAft>
            </a:pPr>
            <a:r>
              <a:rPr lang="en-US" sz="1300">
                <a:latin typeface="Tenorite"/>
              </a:rPr>
              <a:t>Build Meister</a:t>
            </a:r>
          </a:p>
        </p:txBody>
      </p:sp>
      <p:pic>
        <p:nvPicPr>
          <p:cNvPr id="7" name="Picture 6" descr="A person smiling for a picture&#10;&#10;Description automatically generated">
            <a:extLst>
              <a:ext uri="{FF2B5EF4-FFF2-40B4-BE49-F238E27FC236}">
                <a16:creationId xmlns:a16="http://schemas.microsoft.com/office/drawing/2014/main" id="{03A054A8-F96F-F96C-5B5A-AC99579E3699}"/>
              </a:ext>
            </a:extLst>
          </p:cNvPr>
          <p:cNvPicPr>
            <a:picLocks noChangeAspect="1"/>
          </p:cNvPicPr>
          <p:nvPr/>
        </p:nvPicPr>
        <p:blipFill rotWithShape="1">
          <a:blip r:embed="rId8"/>
          <a:srcRect l="12148" r="10270" b="-367"/>
          <a:stretch/>
        </p:blipFill>
        <p:spPr>
          <a:xfrm>
            <a:off x="3888316" y="2798233"/>
            <a:ext cx="1372841" cy="1776026"/>
          </a:xfrm>
          <a:prstGeom prst="rect">
            <a:avLst/>
          </a:prstGeom>
        </p:spPr>
      </p:pic>
    </p:spTree>
    <p:extLst>
      <p:ext uri="{BB962C8B-B14F-4D97-AF65-F5344CB8AC3E}">
        <p14:creationId xmlns:p14="http://schemas.microsoft.com/office/powerpoint/2010/main" val="1661381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React Developer Tools Explained | Udacity">
            <a:extLst>
              <a:ext uri="{FF2B5EF4-FFF2-40B4-BE49-F238E27FC236}">
                <a16:creationId xmlns:a16="http://schemas.microsoft.com/office/drawing/2014/main" id="{0E607C5A-F46C-4A5D-70F3-CE96CF8CDE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82" r="24787" b="-2"/>
          <a:stretch/>
        </p:blipFill>
        <p:spPr bwMode="auto">
          <a:xfrm>
            <a:off x="5497284" y="-4"/>
            <a:ext cx="6691668"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1E0EAC9-D163-50AC-77B3-A14DD0E442AC}"/>
              </a:ext>
            </a:extLst>
          </p:cNvPr>
          <p:cNvSpPr>
            <a:spLocks noGrp="1"/>
          </p:cNvSpPr>
          <p:nvPr>
            <p:ph type="title"/>
          </p:nvPr>
        </p:nvSpPr>
        <p:spPr>
          <a:xfrm>
            <a:off x="2044215" y="429120"/>
            <a:ext cx="4018219" cy="1550419"/>
          </a:xfrm>
        </p:spPr>
        <p:txBody>
          <a:bodyPr>
            <a:normAutofit/>
          </a:bodyPr>
          <a:lstStyle/>
          <a:p>
            <a:r>
              <a:rPr lang="en-US"/>
              <a:t>AGENDA</a:t>
            </a:r>
          </a:p>
        </p:txBody>
      </p:sp>
      <p:sp>
        <p:nvSpPr>
          <p:cNvPr id="2059" name="Rectangle 2058">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FFA498-2767-E9CB-297A-733E7FF2CE94}"/>
              </a:ext>
            </a:extLst>
          </p:cNvPr>
          <p:cNvSpPr>
            <a:spLocks noGrp="1"/>
          </p:cNvSpPr>
          <p:nvPr>
            <p:ph idx="1"/>
          </p:nvPr>
        </p:nvSpPr>
        <p:spPr>
          <a:xfrm>
            <a:off x="1139008" y="1231223"/>
            <a:ext cx="4641313" cy="5625193"/>
          </a:xfrm>
        </p:spPr>
        <p:txBody>
          <a:bodyPr vert="horz" lIns="91440" tIns="45720" rIns="91440" bIns="45720" rtlCol="0" anchor="t">
            <a:noAutofit/>
          </a:bodyPr>
          <a:lstStyle/>
          <a:p>
            <a:pPr fontAlgn="base">
              <a:lnSpc>
                <a:spcPct val="100000"/>
              </a:lnSpc>
            </a:pPr>
            <a:r>
              <a:rPr lang="en-US" sz="3600">
                <a:solidFill>
                  <a:srgbClr val="FFFFFF"/>
                </a:solidFill>
                <a:latin typeface="Tenorite"/>
                <a:ea typeface="+mn-lt"/>
                <a:cs typeface="+mn-lt"/>
              </a:rPr>
              <a:t>Motivation</a:t>
            </a:r>
          </a:p>
          <a:p>
            <a:pPr>
              <a:lnSpc>
                <a:spcPct val="100000"/>
              </a:lnSpc>
            </a:pPr>
            <a:r>
              <a:rPr lang="en-US" sz="3600" b="0" i="0" u="none" strike="noStrike">
                <a:effectLst/>
                <a:latin typeface="Tenorite"/>
              </a:rPr>
              <a:t>MVP</a:t>
            </a:r>
            <a:r>
              <a:rPr lang="en-US" sz="3600">
                <a:latin typeface="Tenorite"/>
              </a:rPr>
              <a:t>/Project Status</a:t>
            </a:r>
            <a:endParaRPr lang="en-US" sz="3600" b="0" i="0">
              <a:effectLst/>
              <a:latin typeface="Tenorite"/>
              <a:cs typeface="Arial"/>
            </a:endParaRPr>
          </a:p>
          <a:p>
            <a:pPr>
              <a:lnSpc>
                <a:spcPct val="100000"/>
              </a:lnSpc>
            </a:pPr>
            <a:r>
              <a:rPr lang="en-US" sz="3600">
                <a:latin typeface="Tenorite"/>
                <a:ea typeface="+mn-lt"/>
                <a:cs typeface="+mn-lt"/>
              </a:rPr>
              <a:t>Achievements </a:t>
            </a:r>
          </a:p>
          <a:p>
            <a:pPr rtl="0" fontAlgn="base">
              <a:lnSpc>
                <a:spcPct val="100000"/>
              </a:lnSpc>
              <a:buFont typeface="Arial" panose="020B0604020202020204" pitchFamily="34" charset="0"/>
              <a:buChar char="•"/>
            </a:pPr>
            <a:r>
              <a:rPr lang="en-US" sz="3600">
                <a:latin typeface="Tenorite"/>
              </a:rPr>
              <a:t>Demo</a:t>
            </a:r>
            <a:endParaRPr lang="en-US" sz="3600" b="0" i="0">
              <a:effectLst/>
              <a:latin typeface="Tenorite"/>
            </a:endParaRPr>
          </a:p>
          <a:p>
            <a:pPr>
              <a:lnSpc>
                <a:spcPct val="100000"/>
              </a:lnSpc>
            </a:pPr>
            <a:r>
              <a:rPr lang="en-US" sz="3600">
                <a:latin typeface="Tenorite"/>
              </a:rPr>
              <a:t>What's Next</a:t>
            </a:r>
          </a:p>
          <a:p>
            <a:pPr>
              <a:lnSpc>
                <a:spcPct val="100000"/>
              </a:lnSpc>
            </a:pPr>
            <a:r>
              <a:rPr lang="en-US" sz="3600">
                <a:latin typeface="Tenorite"/>
                <a:ea typeface="+mn-lt"/>
                <a:cs typeface="+mn-lt"/>
              </a:rPr>
              <a:t>Learnings </a:t>
            </a:r>
          </a:p>
          <a:p>
            <a:pPr rtl="0" fontAlgn="base">
              <a:lnSpc>
                <a:spcPct val="100000"/>
              </a:lnSpc>
              <a:buFont typeface="Arial" panose="020B0604020202020204" pitchFamily="34" charset="0"/>
              <a:buChar char="•"/>
            </a:pPr>
            <a:r>
              <a:rPr lang="en-US" sz="3600" b="0" i="0" u="none" strike="noStrike">
                <a:effectLst/>
                <a:latin typeface="Tenorite"/>
              </a:rPr>
              <a:t>Questions</a:t>
            </a:r>
            <a:endParaRPr lang="en-US" sz="3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6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BE14A-6ED1-B62D-888B-489C37D20469}"/>
              </a:ext>
            </a:extLst>
          </p:cNvPr>
          <p:cNvSpPr>
            <a:spLocks noGrp="1"/>
          </p:cNvSpPr>
          <p:nvPr>
            <p:ph type="title"/>
          </p:nvPr>
        </p:nvSpPr>
        <p:spPr>
          <a:xfrm>
            <a:off x="1117600" y="455362"/>
            <a:ext cx="9486690" cy="1550419"/>
          </a:xfrm>
        </p:spPr>
        <p:txBody>
          <a:bodyPr>
            <a:normAutofit/>
          </a:bodyPr>
          <a:lstStyle/>
          <a:p>
            <a:r>
              <a:rPr lang="en-US"/>
              <a:t>Motivation</a:t>
            </a:r>
          </a:p>
        </p:txBody>
      </p:sp>
      <p:graphicFrame>
        <p:nvGraphicFramePr>
          <p:cNvPr id="18" name="Content Placeholder 2">
            <a:extLst>
              <a:ext uri="{FF2B5EF4-FFF2-40B4-BE49-F238E27FC236}">
                <a16:creationId xmlns:a16="http://schemas.microsoft.com/office/drawing/2014/main" id="{E5FFCD95-4ECE-4050-CF2B-CF6566E6831E}"/>
              </a:ext>
            </a:extLst>
          </p:cNvPr>
          <p:cNvGraphicFramePr>
            <a:graphicFrameLocks noGrp="1"/>
          </p:cNvGraphicFramePr>
          <p:nvPr>
            <p:ph idx="1"/>
            <p:extLst>
              <p:ext uri="{D42A27DB-BD31-4B8C-83A1-F6EECF244321}">
                <p14:modId xmlns:p14="http://schemas.microsoft.com/office/powerpoint/2010/main" val="543572214"/>
              </p:ext>
            </p:extLst>
          </p:nvPr>
        </p:nvGraphicFramePr>
        <p:xfrm>
          <a:off x="101772" y="1231652"/>
          <a:ext cx="10962347" cy="5061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771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09" name="Rectangle 310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0" name="Rectangle 310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1" name="Rectangle 3110">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909A2-45FD-B052-0A49-768B3DEFCCA7}"/>
              </a:ext>
            </a:extLst>
          </p:cNvPr>
          <p:cNvSpPr>
            <a:spLocks noGrp="1"/>
          </p:cNvSpPr>
          <p:nvPr>
            <p:ph type="title"/>
          </p:nvPr>
        </p:nvSpPr>
        <p:spPr>
          <a:xfrm>
            <a:off x="1587710" y="455362"/>
            <a:ext cx="9486690" cy="1550419"/>
          </a:xfrm>
        </p:spPr>
        <p:txBody>
          <a:bodyPr>
            <a:normAutofit/>
          </a:bodyPr>
          <a:lstStyle/>
          <a:p>
            <a:r>
              <a:rPr lang="en-US"/>
              <a:t>MVP DEFINITION</a:t>
            </a:r>
          </a:p>
        </p:txBody>
      </p:sp>
      <p:pic>
        <p:nvPicPr>
          <p:cNvPr id="3082" name="Picture 10" descr="Email with solid fill">
            <a:extLst>
              <a:ext uri="{FF2B5EF4-FFF2-40B4-BE49-F238E27FC236}">
                <a16:creationId xmlns:a16="http://schemas.microsoft.com/office/drawing/2014/main" id="{E9E96781-760D-F0D1-BD35-5587C8D671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223" y="1715462"/>
            <a:ext cx="1119684" cy="111968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Direction with solid fill">
            <a:extLst>
              <a:ext uri="{FF2B5EF4-FFF2-40B4-BE49-F238E27FC236}">
                <a16:creationId xmlns:a16="http://schemas.microsoft.com/office/drawing/2014/main" id="{13E90272-F6D8-03B1-BC05-9CE7A2B114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577" y="1715463"/>
            <a:ext cx="1119684" cy="111968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Alarm clock with solid fill">
            <a:extLst>
              <a:ext uri="{FF2B5EF4-FFF2-40B4-BE49-F238E27FC236}">
                <a16:creationId xmlns:a16="http://schemas.microsoft.com/office/drawing/2014/main" id="{65F91715-F4EF-A722-65B0-B889A5F827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7313" y="1715462"/>
            <a:ext cx="1119684" cy="1119684"/>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Chat with solid fill">
            <a:extLst>
              <a:ext uri="{FF2B5EF4-FFF2-40B4-BE49-F238E27FC236}">
                <a16:creationId xmlns:a16="http://schemas.microsoft.com/office/drawing/2014/main" id="{FA59E471-073E-D953-CE6C-5E65D85E4D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92972" y="1715462"/>
            <a:ext cx="1119684" cy="1119684"/>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Head with gears with solid fill">
            <a:extLst>
              <a:ext uri="{FF2B5EF4-FFF2-40B4-BE49-F238E27FC236}">
                <a16:creationId xmlns:a16="http://schemas.microsoft.com/office/drawing/2014/main" id="{C848D767-246C-7977-5812-E8B4950613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6960" y="3874929"/>
            <a:ext cx="1119684" cy="1119684"/>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Smart Phone with solid fill">
            <a:extLst>
              <a:ext uri="{FF2B5EF4-FFF2-40B4-BE49-F238E27FC236}">
                <a16:creationId xmlns:a16="http://schemas.microsoft.com/office/drawing/2014/main" id="{FFEA0CC0-9A5D-C53F-5E1E-3B70B3CC47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4393" y="3874929"/>
            <a:ext cx="1119684" cy="1119684"/>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Database with solid fill">
            <a:extLst>
              <a:ext uri="{FF2B5EF4-FFF2-40B4-BE49-F238E27FC236}">
                <a16:creationId xmlns:a16="http://schemas.microsoft.com/office/drawing/2014/main" id="{A4A2DC70-FC23-EDFE-6364-2D8FB56CA3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93603" y="3874929"/>
            <a:ext cx="1119684" cy="11196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26DA5FB-28C2-5536-3212-97192906A2D5}"/>
              </a:ext>
            </a:extLst>
          </p:cNvPr>
          <p:cNvSpPr txBox="1"/>
          <p:nvPr/>
        </p:nvSpPr>
        <p:spPr>
          <a:xfrm>
            <a:off x="717185" y="2978252"/>
            <a:ext cx="2723736" cy="723275"/>
          </a:xfrm>
          <a:prstGeom prst="rect">
            <a:avLst/>
          </a:prstGeom>
          <a:noFill/>
        </p:spPr>
        <p:txBody>
          <a:bodyPr wrap="square" lIns="91440" tIns="45720" rIns="91440" bIns="45720" anchor="t">
            <a:spAutoFit/>
          </a:bodyPr>
          <a:lstStyle/>
          <a:p>
            <a:pPr algn="ctr" defTabSz="713232">
              <a:spcAft>
                <a:spcPts val="600"/>
              </a:spcAft>
            </a:pPr>
            <a:r>
              <a:rPr lang="en-US" kern="1200">
                <a:latin typeface="+mn-lt"/>
                <a:ea typeface="+mn-ea"/>
                <a:cs typeface="+mn-cs"/>
              </a:rPr>
              <a:t>Contact </a:t>
            </a:r>
            <a:endParaRPr lang="en-US"/>
          </a:p>
          <a:p>
            <a:pPr algn="ctr" defTabSz="713232">
              <a:spcAft>
                <a:spcPts val="600"/>
              </a:spcAft>
            </a:pPr>
            <a:r>
              <a:rPr lang="en-US" kern="1200">
                <a:latin typeface="+mn-lt"/>
                <a:ea typeface="+mn-ea"/>
                <a:cs typeface="+mn-cs"/>
              </a:rPr>
              <a:t>Management</a:t>
            </a:r>
            <a:endParaRPr lang="en-US"/>
          </a:p>
        </p:txBody>
      </p:sp>
      <p:sp>
        <p:nvSpPr>
          <p:cNvPr id="9" name="TextBox 8">
            <a:extLst>
              <a:ext uri="{FF2B5EF4-FFF2-40B4-BE49-F238E27FC236}">
                <a16:creationId xmlns:a16="http://schemas.microsoft.com/office/drawing/2014/main" id="{51B1B7A5-CA27-BCAF-0199-0DA7F10304D4}"/>
              </a:ext>
            </a:extLst>
          </p:cNvPr>
          <p:cNvSpPr txBox="1"/>
          <p:nvPr/>
        </p:nvSpPr>
        <p:spPr>
          <a:xfrm>
            <a:off x="3378088" y="3055462"/>
            <a:ext cx="2860663" cy="369332"/>
          </a:xfrm>
          <a:prstGeom prst="rect">
            <a:avLst/>
          </a:prstGeom>
          <a:noFill/>
        </p:spPr>
        <p:txBody>
          <a:bodyPr wrap="square" lIns="91440" tIns="45720" rIns="91440" bIns="45720" anchor="t">
            <a:spAutoFit/>
          </a:bodyPr>
          <a:lstStyle/>
          <a:p>
            <a:pPr algn="ctr" defTabSz="713232">
              <a:spcAft>
                <a:spcPts val="600"/>
              </a:spcAft>
            </a:pPr>
            <a:r>
              <a:rPr lang="en-US" kern="1200">
                <a:latin typeface="+mn-lt"/>
                <a:ea typeface="+mn-ea"/>
                <a:cs typeface="+mn-cs"/>
              </a:rPr>
              <a:t>Interaction Tracking</a:t>
            </a:r>
            <a:endParaRPr lang="en-US"/>
          </a:p>
        </p:txBody>
      </p:sp>
      <p:sp>
        <p:nvSpPr>
          <p:cNvPr id="11" name="TextBox 10">
            <a:extLst>
              <a:ext uri="{FF2B5EF4-FFF2-40B4-BE49-F238E27FC236}">
                <a16:creationId xmlns:a16="http://schemas.microsoft.com/office/drawing/2014/main" id="{963D5736-BE30-5095-F901-1B0F60B7136D}"/>
              </a:ext>
            </a:extLst>
          </p:cNvPr>
          <p:cNvSpPr txBox="1"/>
          <p:nvPr/>
        </p:nvSpPr>
        <p:spPr>
          <a:xfrm>
            <a:off x="6531273" y="3056251"/>
            <a:ext cx="2431764" cy="369332"/>
          </a:xfrm>
          <a:prstGeom prst="rect">
            <a:avLst/>
          </a:prstGeom>
          <a:noFill/>
        </p:spPr>
        <p:txBody>
          <a:bodyPr wrap="square" lIns="91440" tIns="45720" rIns="91440" bIns="45720" anchor="t">
            <a:spAutoFit/>
          </a:bodyPr>
          <a:lstStyle/>
          <a:p>
            <a:pPr algn="ctr" defTabSz="713232">
              <a:spcAft>
                <a:spcPts val="600"/>
              </a:spcAft>
            </a:pPr>
            <a:r>
              <a:rPr lang="en-US" kern="1200">
                <a:latin typeface="+mn-lt"/>
                <a:ea typeface="+mn-ea"/>
                <a:cs typeface="+mn-cs"/>
              </a:rPr>
              <a:t>Reminders</a:t>
            </a:r>
            <a:endParaRPr lang="en-US"/>
          </a:p>
        </p:txBody>
      </p:sp>
      <p:sp>
        <p:nvSpPr>
          <p:cNvPr id="13" name="TextBox 12">
            <a:extLst>
              <a:ext uri="{FF2B5EF4-FFF2-40B4-BE49-F238E27FC236}">
                <a16:creationId xmlns:a16="http://schemas.microsoft.com/office/drawing/2014/main" id="{AF75C867-EA2C-AAD7-02EF-D959E6573FC1}"/>
              </a:ext>
            </a:extLst>
          </p:cNvPr>
          <p:cNvSpPr txBox="1"/>
          <p:nvPr/>
        </p:nvSpPr>
        <p:spPr>
          <a:xfrm>
            <a:off x="9570541" y="3056250"/>
            <a:ext cx="1764543" cy="646331"/>
          </a:xfrm>
          <a:prstGeom prst="rect">
            <a:avLst/>
          </a:prstGeom>
          <a:noFill/>
        </p:spPr>
        <p:txBody>
          <a:bodyPr wrap="square" lIns="91440" tIns="45720" rIns="91440" bIns="45720" anchor="t">
            <a:spAutoFit/>
          </a:bodyPr>
          <a:lstStyle/>
          <a:p>
            <a:pPr algn="ctr" defTabSz="713232">
              <a:spcAft>
                <a:spcPts val="600"/>
              </a:spcAft>
            </a:pPr>
            <a:r>
              <a:rPr lang="en-US"/>
              <a:t>Voice-to-Text</a:t>
            </a:r>
            <a:r>
              <a:rPr lang="en-US" kern="1200">
                <a:latin typeface="+mn-lt"/>
                <a:ea typeface="+mn-ea"/>
                <a:cs typeface="+mn-cs"/>
              </a:rPr>
              <a:t> Transcriber</a:t>
            </a:r>
            <a:endParaRPr lang="en-US"/>
          </a:p>
        </p:txBody>
      </p:sp>
      <p:sp>
        <p:nvSpPr>
          <p:cNvPr id="15" name="TextBox 14">
            <a:extLst>
              <a:ext uri="{FF2B5EF4-FFF2-40B4-BE49-F238E27FC236}">
                <a16:creationId xmlns:a16="http://schemas.microsoft.com/office/drawing/2014/main" id="{AA7845C1-CE3D-C48B-9A55-CDC5291C0D6E}"/>
              </a:ext>
            </a:extLst>
          </p:cNvPr>
          <p:cNvSpPr txBox="1"/>
          <p:nvPr/>
        </p:nvSpPr>
        <p:spPr>
          <a:xfrm>
            <a:off x="1886813" y="5350564"/>
            <a:ext cx="2599979" cy="369332"/>
          </a:xfrm>
          <a:prstGeom prst="rect">
            <a:avLst/>
          </a:prstGeom>
          <a:noFill/>
        </p:spPr>
        <p:txBody>
          <a:bodyPr wrap="square" lIns="91440" tIns="45720" rIns="91440" bIns="45720" anchor="t">
            <a:spAutoFit/>
          </a:bodyPr>
          <a:lstStyle/>
          <a:p>
            <a:pPr algn="ctr" defTabSz="713232">
              <a:spcAft>
                <a:spcPts val="600"/>
              </a:spcAft>
            </a:pPr>
            <a:r>
              <a:rPr lang="en-US" kern="1200">
                <a:latin typeface="+mn-lt"/>
                <a:ea typeface="+mn-ea"/>
                <a:cs typeface="+mn-cs"/>
              </a:rPr>
              <a:t>AI Context Generation</a:t>
            </a:r>
            <a:endParaRPr lang="en-US"/>
          </a:p>
        </p:txBody>
      </p:sp>
      <p:sp>
        <p:nvSpPr>
          <p:cNvPr id="17" name="TextBox 16">
            <a:extLst>
              <a:ext uri="{FF2B5EF4-FFF2-40B4-BE49-F238E27FC236}">
                <a16:creationId xmlns:a16="http://schemas.microsoft.com/office/drawing/2014/main" id="{D7B6E603-FF53-3052-EA4B-F1F197C28117}"/>
              </a:ext>
            </a:extLst>
          </p:cNvPr>
          <p:cNvSpPr txBox="1"/>
          <p:nvPr/>
        </p:nvSpPr>
        <p:spPr>
          <a:xfrm>
            <a:off x="5280217" y="5350564"/>
            <a:ext cx="2118715" cy="369332"/>
          </a:xfrm>
          <a:prstGeom prst="rect">
            <a:avLst/>
          </a:prstGeom>
          <a:noFill/>
        </p:spPr>
        <p:txBody>
          <a:bodyPr wrap="square" lIns="91440" tIns="45720" rIns="91440" bIns="45720" anchor="t">
            <a:spAutoFit/>
          </a:bodyPr>
          <a:lstStyle/>
          <a:p>
            <a:pPr algn="ctr" defTabSz="713232">
              <a:spcAft>
                <a:spcPts val="600"/>
              </a:spcAft>
            </a:pPr>
            <a:r>
              <a:rPr lang="en-US" kern="1200">
                <a:latin typeface="+mn-lt"/>
                <a:ea typeface="+mn-ea"/>
                <a:cs typeface="+mn-cs"/>
              </a:rPr>
              <a:t>Mobile Integration</a:t>
            </a:r>
            <a:endParaRPr lang="en-US"/>
          </a:p>
        </p:txBody>
      </p:sp>
      <p:sp>
        <p:nvSpPr>
          <p:cNvPr id="19" name="TextBox 18">
            <a:extLst>
              <a:ext uri="{FF2B5EF4-FFF2-40B4-BE49-F238E27FC236}">
                <a16:creationId xmlns:a16="http://schemas.microsoft.com/office/drawing/2014/main" id="{89E70B93-C997-1779-23C9-AC8B28ACB56B}"/>
              </a:ext>
            </a:extLst>
          </p:cNvPr>
          <p:cNvSpPr txBox="1"/>
          <p:nvPr/>
        </p:nvSpPr>
        <p:spPr>
          <a:xfrm>
            <a:off x="8305848" y="5205165"/>
            <a:ext cx="2295192" cy="646331"/>
          </a:xfrm>
          <a:prstGeom prst="rect">
            <a:avLst/>
          </a:prstGeom>
          <a:noFill/>
        </p:spPr>
        <p:txBody>
          <a:bodyPr wrap="square" lIns="91440" tIns="45720" rIns="91440" bIns="45720" anchor="t">
            <a:spAutoFit/>
          </a:bodyPr>
          <a:lstStyle/>
          <a:p>
            <a:pPr algn="ctr" defTabSz="713232">
              <a:spcAft>
                <a:spcPts val="600"/>
              </a:spcAft>
            </a:pPr>
            <a:r>
              <a:rPr lang="en-US" kern="1200">
                <a:latin typeface="+mn-lt"/>
                <a:ea typeface="+mn-ea"/>
                <a:cs typeface="+mn-cs"/>
              </a:rPr>
              <a:t>Data Storage + User Registration</a:t>
            </a:r>
            <a:endParaRPr lang="en-US"/>
          </a:p>
        </p:txBody>
      </p:sp>
    </p:spTree>
    <p:extLst>
      <p:ext uri="{BB962C8B-B14F-4D97-AF65-F5344CB8AC3E}">
        <p14:creationId xmlns:p14="http://schemas.microsoft.com/office/powerpoint/2010/main" val="3634647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1" name="Rectangle 514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vel 14">
            <a:extLst>
              <a:ext uri="{FF2B5EF4-FFF2-40B4-BE49-F238E27FC236}">
                <a16:creationId xmlns:a16="http://schemas.microsoft.com/office/drawing/2014/main" id="{6D4BE4AA-3F68-33F7-427D-F8742E6B26FB}"/>
              </a:ext>
            </a:extLst>
          </p:cNvPr>
          <p:cNvSpPr/>
          <p:nvPr/>
        </p:nvSpPr>
        <p:spPr>
          <a:xfrm>
            <a:off x="10186221" y="3932877"/>
            <a:ext cx="1430929" cy="1456185"/>
          </a:xfrm>
          <a:prstGeom prst="bevel">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highlight>
                <a:srgbClr val="FFFF00"/>
              </a:highlight>
            </a:endParaRPr>
          </a:p>
        </p:txBody>
      </p:sp>
      <p:sp>
        <p:nvSpPr>
          <p:cNvPr id="14" name="Bevel 13">
            <a:extLst>
              <a:ext uri="{FF2B5EF4-FFF2-40B4-BE49-F238E27FC236}">
                <a16:creationId xmlns:a16="http://schemas.microsoft.com/office/drawing/2014/main" id="{3069B6B6-E8FB-C67F-D3C0-1570E80B8BD3}"/>
              </a:ext>
            </a:extLst>
          </p:cNvPr>
          <p:cNvSpPr/>
          <p:nvPr/>
        </p:nvSpPr>
        <p:spPr>
          <a:xfrm>
            <a:off x="8452794" y="3932877"/>
            <a:ext cx="1430929" cy="1456185"/>
          </a:xfrm>
          <a:prstGeom prst="bevel">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evel 12">
            <a:extLst>
              <a:ext uri="{FF2B5EF4-FFF2-40B4-BE49-F238E27FC236}">
                <a16:creationId xmlns:a16="http://schemas.microsoft.com/office/drawing/2014/main" id="{E6CB0A5F-A4F4-56C2-3D11-CF298268A412}"/>
              </a:ext>
            </a:extLst>
          </p:cNvPr>
          <p:cNvSpPr/>
          <p:nvPr/>
        </p:nvSpPr>
        <p:spPr>
          <a:xfrm>
            <a:off x="6719367" y="3932877"/>
            <a:ext cx="1430929" cy="1456185"/>
          </a:xfrm>
          <a:prstGeom prst="bevel">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evel 11">
            <a:extLst>
              <a:ext uri="{FF2B5EF4-FFF2-40B4-BE49-F238E27FC236}">
                <a16:creationId xmlns:a16="http://schemas.microsoft.com/office/drawing/2014/main" id="{E6716271-4798-685E-16FB-80BE54320150}"/>
              </a:ext>
            </a:extLst>
          </p:cNvPr>
          <p:cNvSpPr/>
          <p:nvPr/>
        </p:nvSpPr>
        <p:spPr>
          <a:xfrm>
            <a:off x="4981733" y="3932877"/>
            <a:ext cx="1430929" cy="1456185"/>
          </a:xfrm>
          <a:prstGeom prst="bevel">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evel 10">
            <a:extLst>
              <a:ext uri="{FF2B5EF4-FFF2-40B4-BE49-F238E27FC236}">
                <a16:creationId xmlns:a16="http://schemas.microsoft.com/office/drawing/2014/main" id="{50E181F5-51A2-6139-E152-15BE87B50BC8}"/>
              </a:ext>
            </a:extLst>
          </p:cNvPr>
          <p:cNvSpPr/>
          <p:nvPr/>
        </p:nvSpPr>
        <p:spPr>
          <a:xfrm>
            <a:off x="10108160" y="1657055"/>
            <a:ext cx="1497189" cy="1481033"/>
          </a:xfrm>
          <a:prstGeom prst="bevel">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evel 9">
            <a:extLst>
              <a:ext uri="{FF2B5EF4-FFF2-40B4-BE49-F238E27FC236}">
                <a16:creationId xmlns:a16="http://schemas.microsoft.com/office/drawing/2014/main" id="{C1726F0E-04B6-01B3-5FC8-DB41E4C752D3}"/>
              </a:ext>
            </a:extLst>
          </p:cNvPr>
          <p:cNvSpPr/>
          <p:nvPr/>
        </p:nvSpPr>
        <p:spPr>
          <a:xfrm>
            <a:off x="8438003" y="1655005"/>
            <a:ext cx="1430929" cy="1456185"/>
          </a:xfrm>
          <a:prstGeom prst="bevel">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evel 8">
            <a:extLst>
              <a:ext uri="{FF2B5EF4-FFF2-40B4-BE49-F238E27FC236}">
                <a16:creationId xmlns:a16="http://schemas.microsoft.com/office/drawing/2014/main" id="{7D255605-3DEC-2A14-F626-3041977193BD}"/>
              </a:ext>
            </a:extLst>
          </p:cNvPr>
          <p:cNvSpPr/>
          <p:nvPr/>
        </p:nvSpPr>
        <p:spPr>
          <a:xfrm>
            <a:off x="6709868" y="1655005"/>
            <a:ext cx="1430929" cy="1456185"/>
          </a:xfrm>
          <a:prstGeom prst="bevel">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8" name="Bevel 7">
            <a:extLst>
              <a:ext uri="{FF2B5EF4-FFF2-40B4-BE49-F238E27FC236}">
                <a16:creationId xmlns:a16="http://schemas.microsoft.com/office/drawing/2014/main" id="{5109743D-2C31-C072-2C85-96C950B22757}"/>
              </a:ext>
            </a:extLst>
          </p:cNvPr>
          <p:cNvSpPr/>
          <p:nvPr/>
        </p:nvSpPr>
        <p:spPr>
          <a:xfrm>
            <a:off x="4981733" y="1655005"/>
            <a:ext cx="1430929" cy="1456185"/>
          </a:xfrm>
          <a:prstGeom prst="bevel">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3" name="Rectangle 5142">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45" name="Rectangle 5144">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20E0D25-9222-78F9-0A76-0D906941CE73}"/>
              </a:ext>
            </a:extLst>
          </p:cNvPr>
          <p:cNvSpPr>
            <a:spLocks noGrp="1"/>
          </p:cNvSpPr>
          <p:nvPr>
            <p:ph type="title"/>
          </p:nvPr>
        </p:nvSpPr>
        <p:spPr>
          <a:xfrm>
            <a:off x="1388542" y="455362"/>
            <a:ext cx="3183457" cy="3392972"/>
          </a:xfrm>
        </p:spPr>
        <p:txBody>
          <a:bodyPr>
            <a:normAutofit/>
          </a:bodyPr>
          <a:lstStyle/>
          <a:p>
            <a:r>
              <a:rPr lang="en-US"/>
              <a:t>Project Status</a:t>
            </a:r>
          </a:p>
        </p:txBody>
      </p:sp>
      <p:pic>
        <p:nvPicPr>
          <p:cNvPr id="5122" name="Picture 2" descr="Email with solid fill">
            <a:extLst>
              <a:ext uri="{FF2B5EF4-FFF2-40B4-BE49-F238E27FC236}">
                <a16:creationId xmlns:a16="http://schemas.microsoft.com/office/drawing/2014/main" id="{750C0AB8-14EA-CF47-6C82-FEAFB1A1C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621" y="1832374"/>
            <a:ext cx="1084047" cy="108404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irection with solid fill">
            <a:extLst>
              <a:ext uri="{FF2B5EF4-FFF2-40B4-BE49-F238E27FC236}">
                <a16:creationId xmlns:a16="http://schemas.microsoft.com/office/drawing/2014/main" id="{FB1E793E-92AA-73BC-6FEE-0F318FC127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3288" y="1832374"/>
            <a:ext cx="1084047" cy="108404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larm Ringing with solid fill">
            <a:extLst>
              <a:ext uri="{FF2B5EF4-FFF2-40B4-BE49-F238E27FC236}">
                <a16:creationId xmlns:a16="http://schemas.microsoft.com/office/drawing/2014/main" id="{5920010B-DA7E-A058-E0A9-FF7C66C243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3286" y="4118948"/>
            <a:ext cx="1084047" cy="108404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hat with solid fill">
            <a:extLst>
              <a:ext uri="{FF2B5EF4-FFF2-40B4-BE49-F238E27FC236}">
                <a16:creationId xmlns:a16="http://schemas.microsoft.com/office/drawing/2014/main" id="{26C8FF59-9964-DEC9-E25F-9E2B6E2518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11447" y="1832374"/>
            <a:ext cx="1084047" cy="1084047"/>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Head with gears with solid fill">
            <a:extLst>
              <a:ext uri="{FF2B5EF4-FFF2-40B4-BE49-F238E27FC236}">
                <a16:creationId xmlns:a16="http://schemas.microsoft.com/office/drawing/2014/main" id="{FED20179-BEB2-F8BA-07B6-09BF378887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14730" y="1853282"/>
            <a:ext cx="1084047" cy="1084047"/>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Smart Phone with solid fill">
            <a:extLst>
              <a:ext uri="{FF2B5EF4-FFF2-40B4-BE49-F238E27FC236}">
                <a16:creationId xmlns:a16="http://schemas.microsoft.com/office/drawing/2014/main" id="{7CD27659-C16F-C7DA-93BE-E0A007AD31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74743" y="4118946"/>
            <a:ext cx="1084049" cy="1084048"/>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Database with solid fill">
            <a:extLst>
              <a:ext uri="{FF2B5EF4-FFF2-40B4-BE49-F238E27FC236}">
                <a16:creationId xmlns:a16="http://schemas.microsoft.com/office/drawing/2014/main" id="{B008C53E-6F31-BC2E-B359-DD89937AE8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26619" y="4118948"/>
            <a:ext cx="1084047" cy="1084047"/>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Charm outline">
            <a:extLst>
              <a:ext uri="{FF2B5EF4-FFF2-40B4-BE49-F238E27FC236}">
                <a16:creationId xmlns:a16="http://schemas.microsoft.com/office/drawing/2014/main" id="{713A0A77-8A0C-5100-3B16-F3AD15F412C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55174" y="4118946"/>
            <a:ext cx="1084048" cy="10840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4A1494AE-5A7F-8753-B4B7-7E57AF27C6B4}"/>
              </a:ext>
            </a:extLst>
          </p:cNvPr>
          <p:cNvGraphicFramePr>
            <a:graphicFrameLocks noGrp="1"/>
          </p:cNvGraphicFramePr>
          <p:nvPr>
            <p:extLst>
              <p:ext uri="{D42A27DB-BD31-4B8C-83A1-F6EECF244321}">
                <p14:modId xmlns:p14="http://schemas.microsoft.com/office/powerpoint/2010/main" val="3724900888"/>
              </p:ext>
            </p:extLst>
          </p:nvPr>
        </p:nvGraphicFramePr>
        <p:xfrm>
          <a:off x="1388542" y="2174741"/>
          <a:ext cx="2145864" cy="1483360"/>
        </p:xfrm>
        <a:graphic>
          <a:graphicData uri="http://schemas.openxmlformats.org/drawingml/2006/table">
            <a:tbl>
              <a:tblPr firstRow="1" bandRow="1">
                <a:tableStyleId>{073A0DAA-6AF3-43AB-8588-CEC1D06C72B9}</a:tableStyleId>
              </a:tblPr>
              <a:tblGrid>
                <a:gridCol w="2145864">
                  <a:extLst>
                    <a:ext uri="{9D8B030D-6E8A-4147-A177-3AD203B41FA5}">
                      <a16:colId xmlns:a16="http://schemas.microsoft.com/office/drawing/2014/main" val="1521707228"/>
                    </a:ext>
                  </a:extLst>
                </a:gridCol>
              </a:tblGrid>
              <a:tr h="370840">
                <a:tc>
                  <a:txBody>
                    <a:bodyPr/>
                    <a:lstStyle/>
                    <a:p>
                      <a:pPr algn="ctr"/>
                      <a:r>
                        <a:rPr lang="en-US"/>
                        <a:t>LEGENDS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971049"/>
                  </a:ext>
                </a:extLst>
              </a:tr>
              <a:tr h="370840">
                <a:tc>
                  <a:txBody>
                    <a:bodyPr/>
                    <a:lstStyle/>
                    <a:p>
                      <a:pPr algn="ctr"/>
                      <a:r>
                        <a:rPr lang="en-US">
                          <a:solidFill>
                            <a:schemeClr val="tx1"/>
                          </a:solidFill>
                        </a:rPr>
                        <a:t>0%-40%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89029018"/>
                  </a:ext>
                </a:extLst>
              </a:tr>
              <a:tr h="370840">
                <a:tc>
                  <a:txBody>
                    <a:bodyPr/>
                    <a:lstStyle/>
                    <a:p>
                      <a:pPr algn="ctr"/>
                      <a:r>
                        <a:rPr lang="en-US">
                          <a:solidFill>
                            <a:schemeClr val="tx1"/>
                          </a:solidFill>
                        </a:rPr>
                        <a:t>41%-91%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41647182"/>
                  </a:ext>
                </a:extLst>
              </a:tr>
              <a:tr h="370840">
                <a:tc>
                  <a:txBody>
                    <a:bodyPr/>
                    <a:lstStyle/>
                    <a:p>
                      <a:pPr algn="ctr"/>
                      <a:r>
                        <a:rPr lang="en-US">
                          <a:solidFill>
                            <a:schemeClr val="tx1"/>
                          </a:solidFill>
                        </a:rPr>
                        <a:t>91%-100%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46920855"/>
                  </a:ext>
                </a:extLst>
              </a:tr>
            </a:tbl>
          </a:graphicData>
        </a:graphic>
      </p:graphicFrame>
      <p:sp>
        <p:nvSpPr>
          <p:cNvPr id="5" name="Bevel 4">
            <a:extLst>
              <a:ext uri="{FF2B5EF4-FFF2-40B4-BE49-F238E27FC236}">
                <a16:creationId xmlns:a16="http://schemas.microsoft.com/office/drawing/2014/main" id="{22E7C963-4BD6-B270-7ADE-3526DCF63F6A}"/>
              </a:ext>
            </a:extLst>
          </p:cNvPr>
          <p:cNvSpPr/>
          <p:nvPr/>
        </p:nvSpPr>
        <p:spPr>
          <a:xfrm>
            <a:off x="1600390" y="2598233"/>
            <a:ext cx="228410" cy="239539"/>
          </a:xfrm>
          <a:prstGeom prst="bevel">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evel 5">
            <a:extLst>
              <a:ext uri="{FF2B5EF4-FFF2-40B4-BE49-F238E27FC236}">
                <a16:creationId xmlns:a16="http://schemas.microsoft.com/office/drawing/2014/main" id="{1D6B0875-4307-1C3E-66D9-687B707F8AEA}"/>
              </a:ext>
            </a:extLst>
          </p:cNvPr>
          <p:cNvSpPr/>
          <p:nvPr/>
        </p:nvSpPr>
        <p:spPr>
          <a:xfrm>
            <a:off x="1600390" y="2970845"/>
            <a:ext cx="228410" cy="239539"/>
          </a:xfrm>
          <a:prstGeom prst="bevel">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vel 6">
            <a:extLst>
              <a:ext uri="{FF2B5EF4-FFF2-40B4-BE49-F238E27FC236}">
                <a16:creationId xmlns:a16="http://schemas.microsoft.com/office/drawing/2014/main" id="{B5CCD211-E559-1BFD-C165-26387E9C6FA2}"/>
              </a:ext>
            </a:extLst>
          </p:cNvPr>
          <p:cNvSpPr/>
          <p:nvPr/>
        </p:nvSpPr>
        <p:spPr>
          <a:xfrm>
            <a:off x="1600390" y="3343457"/>
            <a:ext cx="228410" cy="239539"/>
          </a:xfrm>
          <a:prstGeom prst="bevel">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570748B-B3F4-9D53-24FF-6E70DA6549BE}"/>
              </a:ext>
            </a:extLst>
          </p:cNvPr>
          <p:cNvSpPr txBox="1"/>
          <p:nvPr/>
        </p:nvSpPr>
        <p:spPr>
          <a:xfrm>
            <a:off x="4774426" y="3170838"/>
            <a:ext cx="1844436" cy="584775"/>
          </a:xfrm>
          <a:prstGeom prst="rect">
            <a:avLst/>
          </a:prstGeom>
          <a:noFill/>
        </p:spPr>
        <p:txBody>
          <a:bodyPr wrap="square" rtlCol="0">
            <a:spAutoFit/>
          </a:bodyPr>
          <a:lstStyle/>
          <a:p>
            <a:pPr algn="ctr"/>
            <a:r>
              <a:rPr lang="en-US" sz="1600"/>
              <a:t>Contact Management</a:t>
            </a:r>
          </a:p>
        </p:txBody>
      </p:sp>
      <p:sp>
        <p:nvSpPr>
          <p:cNvPr id="19" name="TextBox 18">
            <a:extLst>
              <a:ext uri="{FF2B5EF4-FFF2-40B4-BE49-F238E27FC236}">
                <a16:creationId xmlns:a16="http://schemas.microsoft.com/office/drawing/2014/main" id="{1B565DE6-86AD-7123-B6CC-7D10FF5AEF20}"/>
              </a:ext>
            </a:extLst>
          </p:cNvPr>
          <p:cNvSpPr txBox="1"/>
          <p:nvPr/>
        </p:nvSpPr>
        <p:spPr>
          <a:xfrm>
            <a:off x="6709867" y="3170837"/>
            <a:ext cx="1430929" cy="584775"/>
          </a:xfrm>
          <a:prstGeom prst="rect">
            <a:avLst/>
          </a:prstGeom>
          <a:noFill/>
        </p:spPr>
        <p:txBody>
          <a:bodyPr wrap="square" rtlCol="0">
            <a:spAutoFit/>
          </a:bodyPr>
          <a:lstStyle/>
          <a:p>
            <a:pPr algn="ctr"/>
            <a:r>
              <a:rPr lang="en-US" sz="1600"/>
              <a:t>Interaction Tracking</a:t>
            </a:r>
          </a:p>
        </p:txBody>
      </p:sp>
      <p:sp>
        <p:nvSpPr>
          <p:cNvPr id="20" name="TextBox 19">
            <a:extLst>
              <a:ext uri="{FF2B5EF4-FFF2-40B4-BE49-F238E27FC236}">
                <a16:creationId xmlns:a16="http://schemas.microsoft.com/office/drawing/2014/main" id="{751FE1F1-841E-DC7D-8A12-FE36525E4271}"/>
              </a:ext>
            </a:extLst>
          </p:cNvPr>
          <p:cNvSpPr txBox="1"/>
          <p:nvPr/>
        </p:nvSpPr>
        <p:spPr>
          <a:xfrm>
            <a:off x="6421721" y="5476671"/>
            <a:ext cx="2007219" cy="338554"/>
          </a:xfrm>
          <a:prstGeom prst="rect">
            <a:avLst/>
          </a:prstGeom>
          <a:noFill/>
        </p:spPr>
        <p:txBody>
          <a:bodyPr wrap="square" lIns="91440" tIns="45720" rIns="91440" bIns="45720" rtlCol="0" anchor="t">
            <a:spAutoFit/>
          </a:bodyPr>
          <a:lstStyle/>
          <a:p>
            <a:pPr algn="ctr"/>
            <a:r>
              <a:rPr lang="en-US" sz="1600"/>
              <a:t>Reminders</a:t>
            </a:r>
          </a:p>
        </p:txBody>
      </p:sp>
      <p:sp>
        <p:nvSpPr>
          <p:cNvPr id="21" name="TextBox 20">
            <a:extLst>
              <a:ext uri="{FF2B5EF4-FFF2-40B4-BE49-F238E27FC236}">
                <a16:creationId xmlns:a16="http://schemas.microsoft.com/office/drawing/2014/main" id="{7EBCAA68-AF5F-E7FB-BAE1-7DE0A1F7DD4C}"/>
              </a:ext>
            </a:extLst>
          </p:cNvPr>
          <p:cNvSpPr txBox="1"/>
          <p:nvPr/>
        </p:nvSpPr>
        <p:spPr>
          <a:xfrm>
            <a:off x="8325671" y="3145873"/>
            <a:ext cx="1655591" cy="584775"/>
          </a:xfrm>
          <a:prstGeom prst="rect">
            <a:avLst/>
          </a:prstGeom>
          <a:noFill/>
        </p:spPr>
        <p:txBody>
          <a:bodyPr wrap="square" lIns="91440" tIns="45720" rIns="91440" bIns="45720" rtlCol="0" anchor="t">
            <a:spAutoFit/>
          </a:bodyPr>
          <a:lstStyle/>
          <a:p>
            <a:pPr algn="ctr"/>
            <a:r>
              <a:rPr lang="en-US" sz="1600"/>
              <a:t>Voice-to-Text Transcriber</a:t>
            </a:r>
          </a:p>
        </p:txBody>
      </p:sp>
      <p:sp>
        <p:nvSpPr>
          <p:cNvPr id="22" name="TextBox 21">
            <a:extLst>
              <a:ext uri="{FF2B5EF4-FFF2-40B4-BE49-F238E27FC236}">
                <a16:creationId xmlns:a16="http://schemas.microsoft.com/office/drawing/2014/main" id="{96188BF5-11B5-75FD-0770-8ADEF598B5F5}"/>
              </a:ext>
            </a:extLst>
          </p:cNvPr>
          <p:cNvSpPr txBox="1"/>
          <p:nvPr/>
        </p:nvSpPr>
        <p:spPr>
          <a:xfrm>
            <a:off x="10245983" y="3133555"/>
            <a:ext cx="1271238" cy="584775"/>
          </a:xfrm>
          <a:prstGeom prst="rect">
            <a:avLst/>
          </a:prstGeom>
          <a:noFill/>
        </p:spPr>
        <p:txBody>
          <a:bodyPr wrap="square" rtlCol="0">
            <a:spAutoFit/>
          </a:bodyPr>
          <a:lstStyle/>
          <a:p>
            <a:pPr algn="ctr"/>
            <a:r>
              <a:rPr lang="en-US" sz="1600"/>
              <a:t>AI Context Generation</a:t>
            </a:r>
          </a:p>
        </p:txBody>
      </p:sp>
      <p:sp>
        <p:nvSpPr>
          <p:cNvPr id="23" name="TextBox 22">
            <a:extLst>
              <a:ext uri="{FF2B5EF4-FFF2-40B4-BE49-F238E27FC236}">
                <a16:creationId xmlns:a16="http://schemas.microsoft.com/office/drawing/2014/main" id="{06DCA22D-B585-195F-5C68-35AF9F4326D2}"/>
              </a:ext>
            </a:extLst>
          </p:cNvPr>
          <p:cNvSpPr txBox="1"/>
          <p:nvPr/>
        </p:nvSpPr>
        <p:spPr>
          <a:xfrm>
            <a:off x="4914495" y="5476671"/>
            <a:ext cx="1498167" cy="338554"/>
          </a:xfrm>
          <a:prstGeom prst="rect">
            <a:avLst/>
          </a:prstGeom>
          <a:noFill/>
        </p:spPr>
        <p:txBody>
          <a:bodyPr wrap="none" rtlCol="0">
            <a:spAutoFit/>
          </a:bodyPr>
          <a:lstStyle/>
          <a:p>
            <a:pPr algn="ctr"/>
            <a:r>
              <a:rPr lang="en-US" sz="1600"/>
              <a:t>Beautification</a:t>
            </a:r>
          </a:p>
        </p:txBody>
      </p:sp>
      <p:sp>
        <p:nvSpPr>
          <p:cNvPr id="24" name="TextBox 23">
            <a:extLst>
              <a:ext uri="{FF2B5EF4-FFF2-40B4-BE49-F238E27FC236}">
                <a16:creationId xmlns:a16="http://schemas.microsoft.com/office/drawing/2014/main" id="{7AA6EBBC-3941-A296-CE19-0199AE5A678C}"/>
              </a:ext>
            </a:extLst>
          </p:cNvPr>
          <p:cNvSpPr txBox="1"/>
          <p:nvPr/>
        </p:nvSpPr>
        <p:spPr>
          <a:xfrm>
            <a:off x="8252775" y="5421275"/>
            <a:ext cx="1830966" cy="584775"/>
          </a:xfrm>
          <a:prstGeom prst="rect">
            <a:avLst/>
          </a:prstGeom>
          <a:noFill/>
        </p:spPr>
        <p:txBody>
          <a:bodyPr wrap="square" rtlCol="0">
            <a:spAutoFit/>
          </a:bodyPr>
          <a:lstStyle/>
          <a:p>
            <a:pPr algn="ctr"/>
            <a:r>
              <a:rPr lang="en-US" sz="1600"/>
              <a:t>Data Storage + User Registration</a:t>
            </a:r>
          </a:p>
        </p:txBody>
      </p:sp>
      <p:sp>
        <p:nvSpPr>
          <p:cNvPr id="25" name="TextBox 24">
            <a:extLst>
              <a:ext uri="{FF2B5EF4-FFF2-40B4-BE49-F238E27FC236}">
                <a16:creationId xmlns:a16="http://schemas.microsoft.com/office/drawing/2014/main" id="{DFA6CF9A-DEAD-BDE9-AD54-6D3DD21E25D1}"/>
              </a:ext>
            </a:extLst>
          </p:cNvPr>
          <p:cNvSpPr txBox="1"/>
          <p:nvPr/>
        </p:nvSpPr>
        <p:spPr>
          <a:xfrm>
            <a:off x="10041638" y="5476483"/>
            <a:ext cx="1897251" cy="338554"/>
          </a:xfrm>
          <a:prstGeom prst="rect">
            <a:avLst/>
          </a:prstGeom>
          <a:noFill/>
        </p:spPr>
        <p:txBody>
          <a:bodyPr wrap="none" rtlCol="0">
            <a:spAutoFit/>
          </a:bodyPr>
          <a:lstStyle/>
          <a:p>
            <a:r>
              <a:rPr lang="en-US" sz="1600"/>
              <a:t>Mobile Integration</a:t>
            </a:r>
          </a:p>
        </p:txBody>
      </p:sp>
      <p:sp>
        <p:nvSpPr>
          <p:cNvPr id="28" name="TextBox 27">
            <a:extLst>
              <a:ext uri="{FF2B5EF4-FFF2-40B4-BE49-F238E27FC236}">
                <a16:creationId xmlns:a16="http://schemas.microsoft.com/office/drawing/2014/main" id="{9E8F0A46-56BB-92D6-670D-38E505433983}"/>
              </a:ext>
            </a:extLst>
          </p:cNvPr>
          <p:cNvSpPr txBox="1"/>
          <p:nvPr/>
        </p:nvSpPr>
        <p:spPr>
          <a:xfrm>
            <a:off x="4914495" y="836363"/>
            <a:ext cx="6099716" cy="369332"/>
          </a:xfrm>
          <a:prstGeom prst="rect">
            <a:avLst/>
          </a:prstGeom>
          <a:noFill/>
        </p:spPr>
        <p:txBody>
          <a:bodyPr wrap="square" lIns="91440" tIns="45720" rIns="91440" bIns="45720" anchor="t">
            <a:spAutoFit/>
          </a:bodyPr>
          <a:lstStyle/>
          <a:p>
            <a:r>
              <a:rPr lang="en-US"/>
              <a:t>Current Status: GREEN (90%)</a:t>
            </a:r>
          </a:p>
        </p:txBody>
      </p:sp>
    </p:spTree>
    <p:extLst>
      <p:ext uri="{BB962C8B-B14F-4D97-AF65-F5344CB8AC3E}">
        <p14:creationId xmlns:p14="http://schemas.microsoft.com/office/powerpoint/2010/main" val="151829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41FB4-8563-E554-B8D3-A65538B7DE7B}"/>
              </a:ext>
            </a:extLst>
          </p:cNvPr>
          <p:cNvSpPr>
            <a:spLocks noGrp="1"/>
          </p:cNvSpPr>
          <p:nvPr>
            <p:ph type="title"/>
          </p:nvPr>
        </p:nvSpPr>
        <p:spPr>
          <a:xfrm>
            <a:off x="1587710" y="455362"/>
            <a:ext cx="9486690" cy="1550419"/>
          </a:xfrm>
        </p:spPr>
        <p:txBody>
          <a:bodyPr>
            <a:normAutofit/>
          </a:bodyPr>
          <a:lstStyle/>
          <a:p>
            <a:r>
              <a:rPr lang="en-US"/>
              <a:t>Features and Why</a:t>
            </a:r>
          </a:p>
        </p:txBody>
      </p:sp>
      <p:graphicFrame>
        <p:nvGraphicFramePr>
          <p:cNvPr id="18" name="Content Placeholder 2">
            <a:extLst>
              <a:ext uri="{FF2B5EF4-FFF2-40B4-BE49-F238E27FC236}">
                <a16:creationId xmlns:a16="http://schemas.microsoft.com/office/drawing/2014/main" id="{5E20C02B-C1EE-4210-5E33-336844C06391}"/>
              </a:ext>
            </a:extLst>
          </p:cNvPr>
          <p:cNvGraphicFramePr>
            <a:graphicFrameLocks noGrp="1"/>
          </p:cNvGraphicFramePr>
          <p:nvPr>
            <p:ph idx="1"/>
            <p:extLst>
              <p:ext uri="{D42A27DB-BD31-4B8C-83A1-F6EECF244321}">
                <p14:modId xmlns:p14="http://schemas.microsoft.com/office/powerpoint/2010/main" val="335894079"/>
              </p:ext>
            </p:extLst>
          </p:nvPr>
        </p:nvGraphicFramePr>
        <p:xfrm>
          <a:off x="1587500" y="2160588"/>
          <a:ext cx="9486900" cy="3925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930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4402D-30F8-AF7F-423A-8FDBB7CD1B53}"/>
              </a:ext>
            </a:extLst>
          </p:cNvPr>
          <p:cNvSpPr>
            <a:spLocks noGrp="1"/>
          </p:cNvSpPr>
          <p:nvPr>
            <p:ph type="title"/>
          </p:nvPr>
        </p:nvSpPr>
        <p:spPr>
          <a:xfrm>
            <a:off x="1587709" y="4672977"/>
            <a:ext cx="9530945" cy="1409814"/>
          </a:xfrm>
        </p:spPr>
        <p:txBody>
          <a:bodyPr>
            <a:normAutofit/>
          </a:bodyPr>
          <a:lstStyle/>
          <a:p>
            <a:pPr>
              <a:lnSpc>
                <a:spcPct val="90000"/>
              </a:lnSpc>
            </a:pPr>
            <a:r>
              <a:rPr lang="en-US" sz="3100"/>
              <a:t>Major Accomplishments</a:t>
            </a:r>
          </a:p>
          <a:p>
            <a:pPr>
              <a:lnSpc>
                <a:spcPct val="90000"/>
              </a:lnSpc>
            </a:pPr>
            <a:br>
              <a:rPr lang="en-US" sz="3100"/>
            </a:br>
            <a:endParaRPr lang="en-US" sz="3100"/>
          </a:p>
          <a:p>
            <a:pPr>
              <a:lnSpc>
                <a:spcPct val="90000"/>
              </a:lnSpc>
            </a:pPr>
            <a:endParaRPr lang="en-US" sz="3100"/>
          </a:p>
        </p:txBody>
      </p:sp>
      <p:graphicFrame>
        <p:nvGraphicFramePr>
          <p:cNvPr id="53" name="Content Placeholder 2">
            <a:extLst>
              <a:ext uri="{FF2B5EF4-FFF2-40B4-BE49-F238E27FC236}">
                <a16:creationId xmlns:a16="http://schemas.microsoft.com/office/drawing/2014/main" id="{3A2AB340-80E0-D33A-6DE8-69EEAFD3662A}"/>
              </a:ext>
            </a:extLst>
          </p:cNvPr>
          <p:cNvGraphicFramePr>
            <a:graphicFrameLocks noGrp="1"/>
          </p:cNvGraphicFramePr>
          <p:nvPr>
            <p:ph idx="1"/>
            <p:extLst>
              <p:ext uri="{D42A27DB-BD31-4B8C-83A1-F6EECF244321}">
                <p14:modId xmlns:p14="http://schemas.microsoft.com/office/powerpoint/2010/main" val="123096114"/>
              </p:ext>
            </p:extLst>
          </p:nvPr>
        </p:nvGraphicFramePr>
        <p:xfrm>
          <a:off x="1587500" y="565154"/>
          <a:ext cx="9486900" cy="3978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33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4402D-30F8-AF7F-423A-8FDBB7CD1B53}"/>
              </a:ext>
            </a:extLst>
          </p:cNvPr>
          <p:cNvSpPr>
            <a:spLocks noGrp="1"/>
          </p:cNvSpPr>
          <p:nvPr>
            <p:ph type="title"/>
          </p:nvPr>
        </p:nvSpPr>
        <p:spPr>
          <a:xfrm>
            <a:off x="1587710" y="455362"/>
            <a:ext cx="9486690" cy="1550419"/>
          </a:xfrm>
        </p:spPr>
        <p:txBody>
          <a:bodyPr>
            <a:normAutofit/>
          </a:bodyPr>
          <a:lstStyle/>
          <a:p>
            <a:r>
              <a:rPr lang="en-US"/>
              <a:t>Recent Accomplishments</a:t>
            </a:r>
          </a:p>
        </p:txBody>
      </p:sp>
      <p:graphicFrame>
        <p:nvGraphicFramePr>
          <p:cNvPr id="53" name="Content Placeholder 2">
            <a:extLst>
              <a:ext uri="{FF2B5EF4-FFF2-40B4-BE49-F238E27FC236}">
                <a16:creationId xmlns:a16="http://schemas.microsoft.com/office/drawing/2014/main" id="{3A2AB340-80E0-D33A-6DE8-69EEAFD3662A}"/>
              </a:ext>
            </a:extLst>
          </p:cNvPr>
          <p:cNvGraphicFramePr>
            <a:graphicFrameLocks noGrp="1"/>
          </p:cNvGraphicFramePr>
          <p:nvPr>
            <p:ph idx="1"/>
            <p:extLst>
              <p:ext uri="{D42A27DB-BD31-4B8C-83A1-F6EECF244321}">
                <p14:modId xmlns:p14="http://schemas.microsoft.com/office/powerpoint/2010/main" val="49207129"/>
              </p:ext>
            </p:extLst>
          </p:nvPr>
        </p:nvGraphicFramePr>
        <p:xfrm>
          <a:off x="1587500" y="2160588"/>
          <a:ext cx="9486900" cy="3925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9811537"/>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1047</Words>
  <Application>Microsoft Macintosh PowerPoint</Application>
  <PresentationFormat>Widescreen</PresentationFormat>
  <Paragraphs>151</Paragraphs>
  <Slides>17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vt:lpstr>
      <vt:lpstr>Arial</vt:lpstr>
      <vt:lpstr>Avenir Next</vt:lpstr>
      <vt:lpstr>Calibri</vt:lpstr>
      <vt:lpstr>Courier New</vt:lpstr>
      <vt:lpstr>Neue Haas Grotesk Text Pro</vt:lpstr>
      <vt:lpstr>Tenorite</vt:lpstr>
      <vt:lpstr>Wingdings</vt:lpstr>
      <vt:lpstr>InterweaveVTI</vt:lpstr>
      <vt:lpstr>PowerPoint Presentation</vt:lpstr>
      <vt:lpstr>Our Team Members</vt:lpstr>
      <vt:lpstr>AGENDA</vt:lpstr>
      <vt:lpstr>Motivation</vt:lpstr>
      <vt:lpstr>MVP DEFINITION</vt:lpstr>
      <vt:lpstr>Project Status</vt:lpstr>
      <vt:lpstr>Features and Why</vt:lpstr>
      <vt:lpstr>Major Accomplishments   </vt:lpstr>
      <vt:lpstr>Recent Accomplishments</vt:lpstr>
      <vt:lpstr>Old Snippets</vt:lpstr>
      <vt:lpstr>Snippets of Our App</vt:lpstr>
      <vt:lpstr>DEMO</vt:lpstr>
      <vt:lpstr>Next Steps</vt:lpstr>
      <vt:lpstr>PowerPoint Presentation</vt:lpstr>
      <vt:lpstr>Our Team's Development Journey Navigating Challenges and Achieving Growth</vt:lpstr>
      <vt:lpstr>Team Dynamics Building Communication, Collaboration, and Task Management</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Intention</dc:title>
  <dc:creator>Soebroto, Mikhael</dc:creator>
  <cp:lastModifiedBy>Raj Dhillon</cp:lastModifiedBy>
  <cp:revision>3</cp:revision>
  <dcterms:created xsi:type="dcterms:W3CDTF">2024-04-17T21:47:55Z</dcterms:created>
  <dcterms:modified xsi:type="dcterms:W3CDTF">2024-05-13T03:37:17Z</dcterms:modified>
</cp:coreProperties>
</file>