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22CD3-2708-423D-923B-6A440B9ECC1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0867-8183-494C-BD1F-7A8CA2A6F8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976E-DB3A-4BE5-877C-0E1CE0AEB356}" type="datetimeFigureOut">
              <a:rPr lang="en-US" smtClean="0"/>
              <a:pPr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3373-D279-4970-9169-45D1403F2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ain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50" y="0"/>
            <a:ext cx="1064426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4612" y="1285860"/>
            <a:ext cx="4143404" cy="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Rainfall 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802" y="3000372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Done By :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0495" y="3714752"/>
            <a:ext cx="20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KALASH RAJ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ain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0262" y="0"/>
            <a:ext cx="10644262" cy="6858000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Introduction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6146" name="AutoShape 2" descr="https://html.scribdassets.com/5g8hbf4dds8agpwn/images/2-6023605282.jpg"/>
          <p:cNvSpPr>
            <a:spLocks noChangeAspect="1" noChangeArrowheads="1"/>
          </p:cNvSpPr>
          <p:nvPr/>
        </p:nvSpPr>
        <p:spPr bwMode="auto">
          <a:xfrm>
            <a:off x="42863" y="1158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Introduction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6148" name="AutoShape 4" descr="https://html.scribdassets.com/5g8hbf4dds8agpwn/images/2-6023605282.jpg"/>
          <p:cNvSpPr>
            <a:spLocks noChangeAspect="1" noChangeArrowheads="1"/>
          </p:cNvSpPr>
          <p:nvPr/>
        </p:nvSpPr>
        <p:spPr bwMode="auto">
          <a:xfrm>
            <a:off x="42863" y="1158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071802" y="1000109"/>
            <a:ext cx="31432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Introduction</a:t>
            </a:r>
          </a:p>
          <a:p>
            <a:endParaRPr lang="en-IN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Introduction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6150" name="AutoShape 6" descr="https://html.scribdassets.com/5g8hbf4dds8agpwn/images/2-6023605282.jpg"/>
          <p:cNvSpPr>
            <a:spLocks noChangeAspect="1" noChangeArrowheads="1"/>
          </p:cNvSpPr>
          <p:nvPr/>
        </p:nvSpPr>
        <p:spPr bwMode="auto">
          <a:xfrm>
            <a:off x="42863" y="1158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Introduction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6152" name="AutoShape 8" descr="https://html.scribdassets.com/5g8hbf4dds8agpwn/images/2-6023605282.jpg"/>
          <p:cNvSpPr>
            <a:spLocks noChangeAspect="1" noChangeArrowheads="1"/>
          </p:cNvSpPr>
          <p:nvPr/>
        </p:nvSpPr>
        <p:spPr bwMode="auto">
          <a:xfrm>
            <a:off x="42863" y="1158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Introduction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6154" name="AutoShape 10" descr="https://html.scribdassets.com/5g8hbf4dds8agpwn/images/2-6023605282.jpg"/>
          <p:cNvSpPr>
            <a:spLocks noChangeAspect="1" noChangeArrowheads="1"/>
          </p:cNvSpPr>
          <p:nvPr/>
        </p:nvSpPr>
        <p:spPr bwMode="auto">
          <a:xfrm>
            <a:off x="42863" y="1158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Introduction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6156" name="AutoShape 12" descr="https://html.scribdassets.com/5g8hbf4dds8agpwn/images/2-6023605282.jpg"/>
          <p:cNvSpPr>
            <a:spLocks noChangeAspect="1" noChangeArrowheads="1"/>
          </p:cNvSpPr>
          <p:nvPr/>
        </p:nvSpPr>
        <p:spPr bwMode="auto">
          <a:xfrm>
            <a:off x="42863" y="11588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2285984" y="2285992"/>
            <a:ext cx="607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Rainfall </a:t>
            </a:r>
            <a:r>
              <a:rPr lang="en-IN" dirty="0"/>
              <a:t>prediction remains a serious concern and </a:t>
            </a:r>
            <a:r>
              <a:rPr lang="en-IN" dirty="0" smtClean="0"/>
              <a:t>has attracted </a:t>
            </a:r>
            <a:r>
              <a:rPr lang="en-IN" dirty="0"/>
              <a:t>the attention of governments, industries, </a:t>
            </a:r>
            <a:r>
              <a:rPr lang="en-IN" dirty="0" smtClean="0"/>
              <a:t>risk management </a:t>
            </a:r>
            <a:r>
              <a:rPr lang="en-IN" dirty="0"/>
              <a:t>entities, as well as the scientific </a:t>
            </a:r>
            <a:r>
              <a:rPr lang="en-IN" dirty="0" smtClean="0"/>
              <a:t>community.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285984" y="3357562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Rainfall is a climatic factor that affects many </a:t>
            </a:r>
            <a:r>
              <a:rPr lang="en-IN" dirty="0" smtClean="0"/>
              <a:t>human activities </a:t>
            </a:r>
            <a:r>
              <a:rPr lang="en-IN" dirty="0"/>
              <a:t>like agricultural production, construction, </a:t>
            </a:r>
            <a:r>
              <a:rPr lang="en-IN" dirty="0" smtClean="0"/>
              <a:t>power generation</a:t>
            </a:r>
            <a:r>
              <a:rPr lang="en-IN" dirty="0"/>
              <a:t>, forestry and tourism, among others 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422" y="4357694"/>
            <a:ext cx="592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this extent, rainfall prediction is essential since </a:t>
            </a:r>
            <a:r>
              <a:rPr lang="en-IN" dirty="0" smtClean="0"/>
              <a:t>this variable </a:t>
            </a:r>
            <a:r>
              <a:rPr lang="en-IN" dirty="0"/>
              <a:t>is the one with the highest correlation with </a:t>
            </a:r>
            <a:r>
              <a:rPr lang="en-IN" dirty="0" smtClean="0"/>
              <a:t>adverse natural </a:t>
            </a:r>
            <a:r>
              <a:rPr lang="en-IN" dirty="0"/>
              <a:t>events such as landslides, flooding, mass </a:t>
            </a:r>
            <a:r>
              <a:rPr lang="en-IN" dirty="0" smtClean="0"/>
              <a:t>movements and </a:t>
            </a:r>
            <a:r>
              <a:rPr lang="en-IN" dirty="0"/>
              <a:t>avalanches.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ain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88" y="0"/>
            <a:ext cx="1064426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1802" y="1071546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88" y="2143116"/>
            <a:ext cx="614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Rainfall prediction is the application of science </a:t>
            </a:r>
            <a:r>
              <a:rPr lang="en-IN" dirty="0" smtClean="0"/>
              <a:t>and technology </a:t>
            </a:r>
            <a:r>
              <a:rPr lang="en-IN" dirty="0"/>
              <a:t>to predict the conditions of the atmosphere </a:t>
            </a:r>
            <a:r>
              <a:rPr lang="en-IN" dirty="0" smtClean="0"/>
              <a:t>for a </a:t>
            </a:r>
            <a:r>
              <a:rPr lang="en-IN" dirty="0"/>
              <a:t>given date and year. People have attempted to </a:t>
            </a:r>
            <a:r>
              <a:rPr lang="en-IN" dirty="0" smtClean="0"/>
              <a:t>predict the </a:t>
            </a:r>
            <a:r>
              <a:rPr lang="en-IN" dirty="0"/>
              <a:t>weather informally for millennia and formally </a:t>
            </a:r>
            <a:r>
              <a:rPr lang="en-IN" dirty="0" smtClean="0"/>
              <a:t>since the </a:t>
            </a:r>
            <a:r>
              <a:rPr lang="en-IN" dirty="0"/>
              <a:t>19th century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926" y="3857628"/>
            <a:ext cx="585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Rainfall predictions are made by </a:t>
            </a:r>
            <a:r>
              <a:rPr lang="en-IN" dirty="0" smtClean="0"/>
              <a:t>collecting quantitative </a:t>
            </a:r>
            <a:r>
              <a:rPr lang="en-IN" dirty="0"/>
              <a:t>data about the current state of the </a:t>
            </a:r>
            <a:r>
              <a:rPr lang="en-IN" dirty="0" smtClean="0"/>
              <a:t>atmosphere eat </a:t>
            </a:r>
            <a:r>
              <a:rPr lang="en-IN" dirty="0"/>
              <a:t>a given place and using meteorology to project how </a:t>
            </a:r>
            <a:r>
              <a:rPr lang="en-IN" dirty="0" smtClean="0"/>
              <a:t>the atmosphere </a:t>
            </a:r>
            <a:r>
              <a:rPr lang="en-IN" dirty="0"/>
              <a:t>will change.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ain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50" y="0"/>
            <a:ext cx="1064426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1214422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ABOUT THE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736" y="2071678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 predicting rainfall on basis of Temperature, Dew Point, </a:t>
            </a:r>
            <a:r>
              <a:rPr lang="en-IN" dirty="0" smtClean="0"/>
              <a:t>Humidit</a:t>
            </a:r>
            <a:r>
              <a:rPr lang="en-IN" dirty="0"/>
              <a:t>y</a:t>
            </a:r>
            <a:r>
              <a:rPr lang="en-IN" dirty="0" smtClean="0"/>
              <a:t>, Sea </a:t>
            </a:r>
            <a:r>
              <a:rPr lang="en-IN" dirty="0"/>
              <a:t>Level Pressure, Visibility, Wind of all average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3174" y="2857496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Temperature</a:t>
            </a:r>
            <a:r>
              <a:rPr lang="en-IN" dirty="0"/>
              <a:t> :The average temperature of the air as indicated by a properly exposed thermometer during a given time period, usually a day, </a:t>
            </a:r>
            <a:r>
              <a:rPr lang="en-IN" dirty="0" smtClean="0"/>
              <a:t>a month</a:t>
            </a:r>
            <a:r>
              <a:rPr lang="en-IN" dirty="0"/>
              <a:t>, or a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88" y="3857628"/>
            <a:ext cx="6072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Wind</a:t>
            </a:r>
            <a:r>
              <a:rPr lang="en-IN" dirty="0" smtClean="0"/>
              <a:t>: </a:t>
            </a:r>
            <a:r>
              <a:rPr lang="en-IN" dirty="0"/>
              <a:t>wind speed is measured using an anemometer, which is </a:t>
            </a:r>
            <a:r>
              <a:rPr lang="en-IN" dirty="0" smtClean="0"/>
              <a:t>then recorded </a:t>
            </a:r>
            <a:r>
              <a:rPr lang="en-IN" dirty="0"/>
              <a:t>on the Beaufort scale.</a:t>
            </a:r>
          </a:p>
          <a:p>
            <a:endParaRPr lang="en-IN" dirty="0"/>
          </a:p>
          <a:p>
            <a:r>
              <a:rPr lang="en-IN" b="1" dirty="0" smtClean="0"/>
              <a:t>Humidity</a:t>
            </a:r>
            <a:r>
              <a:rPr lang="en-IN" dirty="0" smtClean="0"/>
              <a:t>: </a:t>
            </a:r>
            <a:r>
              <a:rPr lang="en-IN" dirty="0"/>
              <a:t>A quantity representing the amount of water </a:t>
            </a:r>
            <a:r>
              <a:rPr lang="en-IN" dirty="0" err="1" smtClean="0"/>
              <a:t>vapor</a:t>
            </a:r>
            <a:r>
              <a:rPr lang="en-IN" dirty="0" smtClean="0"/>
              <a:t> </a:t>
            </a:r>
            <a:r>
              <a:rPr lang="en-IN" dirty="0"/>
              <a:t>in </a:t>
            </a:r>
            <a:r>
              <a:rPr lang="en-IN" dirty="0" smtClean="0"/>
              <a:t>the atmosphere</a:t>
            </a:r>
            <a:endParaRPr lang="en-IN" dirty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ain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50" y="0"/>
            <a:ext cx="10644262" cy="68580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have taken the values from past 2011 to 2017including date and month 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are analyzing the data.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And displaying head of the dataset.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2050" name="AutoShape 2" descr="https://html.scribdassets.com/5g8hbf4dds8agpwn/images/6-9ad1a8f3f8.jpg"/>
          <p:cNvSpPr>
            <a:spLocks noChangeAspect="1" noChangeArrowheads="1"/>
          </p:cNvSpPr>
          <p:nvPr/>
        </p:nvSpPr>
        <p:spPr bwMode="auto">
          <a:xfrm>
            <a:off x="42863" y="93472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have taken the values from past 2011 to 2017including date and month 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are analyzing the data.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And displaying head of the dataset.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2052" name="AutoShape 4" descr="https://html.scribdassets.com/5g8hbf4dds8agpwn/images/6-9ad1a8f3f8.jpg"/>
          <p:cNvSpPr>
            <a:spLocks noChangeAspect="1" noChangeArrowheads="1"/>
          </p:cNvSpPr>
          <p:nvPr/>
        </p:nvSpPr>
        <p:spPr bwMode="auto">
          <a:xfrm>
            <a:off x="42863" y="93472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have taken the values from past 2011 to 2017including date and month 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are analyzing the data.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And displaying head of the dataset.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2054" name="AutoShape 6" descr="https://html.scribdassets.com/5g8hbf4dds8agpwn/images/6-9ad1a8f3f8.jpg"/>
          <p:cNvSpPr>
            <a:spLocks noChangeAspect="1" noChangeArrowheads="1"/>
          </p:cNvSpPr>
          <p:nvPr/>
        </p:nvSpPr>
        <p:spPr bwMode="auto">
          <a:xfrm>
            <a:off x="42863" y="93472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have taken the values from past 2011 to 2017including date and month 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are analyzing the data.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And displaying head of the dataset.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2056" name="AutoShape 8" descr="https://html.scribdassets.com/5g8hbf4dds8agpwn/images/6-9ad1a8f3f8.jpg"/>
          <p:cNvSpPr>
            <a:spLocks noChangeAspect="1" noChangeArrowheads="1"/>
          </p:cNvSpPr>
          <p:nvPr/>
        </p:nvSpPr>
        <p:spPr bwMode="auto">
          <a:xfrm>
            <a:off x="42863" y="93472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have taken the values from past 2011 to 2017including date and month 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We are analyzing the data.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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4"/>
                <a:cs typeface="Arial" pitchFamily="34" charset="0"/>
              </a:rPr>
              <a:t>And displaying head of the dataset.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2058" name="AutoShape 10" descr="https://html.scribdassets.com/5g8hbf4dds8agpwn/images/6-9ad1a8f3f8.jpg"/>
          <p:cNvSpPr>
            <a:spLocks noChangeAspect="1" noChangeArrowheads="1"/>
          </p:cNvSpPr>
          <p:nvPr/>
        </p:nvSpPr>
        <p:spPr bwMode="auto">
          <a:xfrm>
            <a:off x="42863" y="93472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571736" y="3429000"/>
            <a:ext cx="7346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 taken the values from past 2011 to 2017including date and month .</a:t>
            </a:r>
          </a:p>
          <a:p>
            <a:r>
              <a:rPr lang="en-IN" dirty="0" smtClean="0"/>
              <a:t>We </a:t>
            </a:r>
            <a:r>
              <a:rPr lang="en-IN" dirty="0"/>
              <a:t>are analyzing the data.</a:t>
            </a:r>
          </a:p>
          <a:p>
            <a:endParaRPr lang="en-IN" dirty="0"/>
          </a:p>
          <a:p>
            <a:r>
              <a:rPr lang="en-IN" dirty="0"/>
              <a:t>And displaying head of the dataset.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ain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50" y="0"/>
            <a:ext cx="1064426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88" y="1142984"/>
            <a:ext cx="217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3174" y="2214554"/>
            <a:ext cx="6858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project investigates the use of machine learning methods </a:t>
            </a:r>
            <a:r>
              <a:rPr lang="en-IN" dirty="0" smtClean="0"/>
              <a:t>and</a:t>
            </a:r>
          </a:p>
          <a:p>
            <a:r>
              <a:rPr lang="en-IN" dirty="0"/>
              <a:t> particularly suggests in improving the rainfall forecasting.</a:t>
            </a:r>
          </a:p>
          <a:p>
            <a:endParaRPr lang="en-IN" dirty="0"/>
          </a:p>
          <a:p>
            <a:r>
              <a:rPr lang="en-IN" dirty="0"/>
              <a:t>The rainfall data include the years of 2011-2017.</a:t>
            </a:r>
          </a:p>
          <a:p>
            <a:endParaRPr lang="en-IN" dirty="0"/>
          </a:p>
          <a:p>
            <a:r>
              <a:rPr lang="en-IN" dirty="0"/>
              <a:t>For a reasonable evaluation of the random forest </a:t>
            </a:r>
            <a:r>
              <a:rPr lang="en-IN" dirty="0" smtClean="0"/>
              <a:t>regression model </a:t>
            </a:r>
          </a:p>
          <a:p>
            <a:r>
              <a:rPr lang="en-IN" dirty="0" smtClean="0"/>
              <a:t>we </a:t>
            </a:r>
            <a:r>
              <a:rPr lang="en-IN" dirty="0"/>
              <a:t>conclude that the efficient method among the two </a:t>
            </a:r>
            <a:r>
              <a:rPr lang="en-IN" dirty="0" smtClean="0"/>
              <a:t>input techniques </a:t>
            </a:r>
          </a:p>
          <a:p>
            <a:r>
              <a:rPr lang="en-IN" dirty="0" smtClean="0"/>
              <a:t>due </a:t>
            </a:r>
            <a:r>
              <a:rPr lang="en-IN" dirty="0"/>
              <a:t>to simplicity in computation and </a:t>
            </a:r>
            <a:r>
              <a:rPr lang="en-IN" dirty="0" smtClean="0"/>
              <a:t>superior capability </a:t>
            </a:r>
            <a:r>
              <a:rPr lang="en-IN" dirty="0"/>
              <a:t>of the </a:t>
            </a:r>
            <a:endParaRPr lang="en-IN" dirty="0" smtClean="0"/>
          </a:p>
          <a:p>
            <a:r>
              <a:rPr lang="en-IN" dirty="0" smtClean="0"/>
              <a:t>rainfall </a:t>
            </a:r>
            <a:r>
              <a:rPr lang="en-IN" dirty="0"/>
              <a:t>forecasting.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152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2023-08-30T17:26:24Z</dcterms:created>
  <dcterms:modified xsi:type="dcterms:W3CDTF">2023-08-30T18:10:00Z</dcterms:modified>
</cp:coreProperties>
</file>