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11/21/2023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11/21/2023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11/21/2023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11/21/2023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11/21/2023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11/21/2023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11/21/2023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11/21/2023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11/21/2023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11/21/2023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Bookman Old Style" panose="02050604050505020204" pitchFamily="18" charset="0"/>
              </a:rPr>
              <a:t>K-NEAREST NEIGHBOURS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1955624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Group:</a:t>
            </a:r>
          </a:p>
          <a:p>
            <a:r>
              <a:rPr lang="en-US" b="1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Asish</a:t>
            </a:r>
            <a:r>
              <a:rPr lang="en-US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joel</a:t>
            </a:r>
            <a:r>
              <a:rPr lang="en-US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– 202103015</a:t>
            </a:r>
          </a:p>
          <a:p>
            <a:r>
              <a:rPr lang="en-US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Aaditya meher – 202103024</a:t>
            </a:r>
          </a:p>
          <a:p>
            <a:r>
              <a:rPr lang="en-US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Raj </a:t>
            </a:r>
            <a:r>
              <a:rPr lang="en-US" b="1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kariya</a:t>
            </a:r>
            <a:r>
              <a:rPr lang="en-US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- 202103048</a:t>
            </a:r>
          </a:p>
          <a:p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4536" y="1903729"/>
            <a:ext cx="1440000" cy="14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8F782E-1C3D-F822-9745-BD0A6BB2E59E}"/>
              </a:ext>
            </a:extLst>
          </p:cNvPr>
          <p:cNvSpPr txBox="1"/>
          <p:nvPr/>
        </p:nvSpPr>
        <p:spPr>
          <a:xfrm>
            <a:off x="9694536" y="5530788"/>
            <a:ext cx="234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Instructor: Prof. PM Jat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Objective and motivation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3967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main motivation was to emphasize the need for scalable and distributed computing frameworks to handle big data efficiently, since we know that </a:t>
            </a:r>
            <a:r>
              <a:rPr lang="en-US" dirty="0" err="1"/>
              <a:t>kNN</a:t>
            </a:r>
            <a:r>
              <a:rPr lang="en-US" dirty="0"/>
              <a:t> is fundamental machine learning algorithm used for classification and regression tasks.</a:t>
            </a:r>
          </a:p>
          <a:p>
            <a:pPr marL="0" indent="0">
              <a:buNone/>
            </a:pPr>
            <a:r>
              <a:rPr lang="en-US" dirty="0"/>
              <a:t>Our Objective is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Implementation of </a:t>
            </a:r>
            <a:r>
              <a:rPr lang="en-US" dirty="0" err="1"/>
              <a:t>kNN</a:t>
            </a:r>
            <a:r>
              <a:rPr lang="en-US" dirty="0"/>
              <a:t> algorithm using the MapReduce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Implementation of </a:t>
            </a:r>
            <a:r>
              <a:rPr lang="en-US" dirty="0" err="1"/>
              <a:t>kNN</a:t>
            </a:r>
            <a:r>
              <a:rPr lang="en-US" dirty="0"/>
              <a:t> algorithm using Apache Spark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Comparing the efficiency of both the approaches based on the runtime and effect of maps and reducers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04518"/>
            <a:ext cx="9603275" cy="1049235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project provided valuable insights into the efficiency of the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kNN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algorithm when implemented in Apache Spark and MapReduce.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study aligns with current industry trends emphasizing the importance of scalable and efficient machine learning algorithms in big data analytics.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Gained a deeper understanding of distributed computing concepts and their practical applications in big data processing.</a:t>
            </a: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777CC4B4-125A-8121-A9C5-E5E1294B2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F6E71F-29A4-21AC-A98A-9E5CC030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3EEB3D-2E98-95D0-88AF-36D73690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37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Invention Materials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Materials used for final invention build</a:t>
            </a:r>
          </a:p>
          <a:p>
            <a:pPr lvl="1"/>
            <a:r>
              <a:rPr lang="en-US" dirty="0"/>
              <a:t>Why did you choose those materials?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1645522"/>
            <a:ext cx="9610181" cy="38367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</a:rPr>
              <a:t>&lt;Insert pictures or drawings of your invention design/building process&gt;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</a:rPr>
              <a:t>*you can insert a new slide for these pictures/drawings if you need to!</a:t>
            </a: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57</TotalTime>
  <Words>206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Gill Sans MT</vt:lpstr>
      <vt:lpstr>Wingdings</vt:lpstr>
      <vt:lpstr>Gallery</vt:lpstr>
      <vt:lpstr>K-NEAREST NEIGHBOURS</vt:lpstr>
      <vt:lpstr>Objective and motivation</vt:lpstr>
      <vt:lpstr>Learning outcomes</vt:lpstr>
      <vt:lpstr>PowerPoint Presentation</vt:lpstr>
      <vt:lpstr>Invention Materials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NEIGHBOURS</dc:title>
  <dc:creator>Aaditya Meher</dc:creator>
  <cp:lastModifiedBy>Aaditya Meher</cp:lastModifiedBy>
  <cp:revision>1</cp:revision>
  <dcterms:created xsi:type="dcterms:W3CDTF">2023-11-21T15:18:27Z</dcterms:created>
  <dcterms:modified xsi:type="dcterms:W3CDTF">2023-11-21T16:16:12Z</dcterms:modified>
</cp:coreProperties>
</file>