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57"/>
  </p:notesMasterIdLst>
  <p:sldIdLst>
    <p:sldId id="256" r:id="rId2"/>
    <p:sldId id="257" r:id="rId3"/>
    <p:sldId id="258" r:id="rId4"/>
    <p:sldId id="259" r:id="rId5"/>
    <p:sldId id="261" r:id="rId6"/>
    <p:sldId id="260" r:id="rId7"/>
    <p:sldId id="262" r:id="rId8"/>
    <p:sldId id="263" r:id="rId9"/>
    <p:sldId id="264" r:id="rId10"/>
    <p:sldId id="265" r:id="rId11"/>
    <p:sldId id="267" r:id="rId12"/>
    <p:sldId id="266" r:id="rId13"/>
    <p:sldId id="268" r:id="rId14"/>
    <p:sldId id="269" r:id="rId15"/>
    <p:sldId id="270" r:id="rId16"/>
    <p:sldId id="274" r:id="rId17"/>
    <p:sldId id="271" r:id="rId18"/>
    <p:sldId id="272" r:id="rId19"/>
    <p:sldId id="273" r:id="rId20"/>
    <p:sldId id="275" r:id="rId21"/>
    <p:sldId id="276" r:id="rId22"/>
    <p:sldId id="277" r:id="rId23"/>
    <p:sldId id="280" r:id="rId24"/>
    <p:sldId id="278" r:id="rId25"/>
    <p:sldId id="279" r:id="rId26"/>
    <p:sldId id="281" r:id="rId27"/>
    <p:sldId id="282" r:id="rId28"/>
    <p:sldId id="285" r:id="rId29"/>
    <p:sldId id="283" r:id="rId30"/>
    <p:sldId id="284" r:id="rId31"/>
    <p:sldId id="286" r:id="rId32"/>
    <p:sldId id="287" r:id="rId33"/>
    <p:sldId id="288" r:id="rId34"/>
    <p:sldId id="289" r:id="rId35"/>
    <p:sldId id="290" r:id="rId36"/>
    <p:sldId id="291" r:id="rId37"/>
    <p:sldId id="294" r:id="rId38"/>
    <p:sldId id="293" r:id="rId39"/>
    <p:sldId id="295" r:id="rId40"/>
    <p:sldId id="296" r:id="rId41"/>
    <p:sldId id="292" r:id="rId42"/>
    <p:sldId id="297" r:id="rId43"/>
    <p:sldId id="303" r:id="rId44"/>
    <p:sldId id="304" r:id="rId45"/>
    <p:sldId id="298" r:id="rId46"/>
    <p:sldId id="299" r:id="rId47"/>
    <p:sldId id="300" r:id="rId48"/>
    <p:sldId id="301" r:id="rId49"/>
    <p:sldId id="302"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ya Giri" userId="53ccdc19-e701-43fd-bbc8-b39924643bbb" providerId="ADAL" clId="{4242EC8F-DC5C-4886-875F-B7DB4F648A90}"/>
    <pc:docChg chg="undo redo custSel addSld delSld modSld sldOrd">
      <pc:chgData name="Rakshya Giri" userId="53ccdc19-e701-43fd-bbc8-b39924643bbb" providerId="ADAL" clId="{4242EC8F-DC5C-4886-875F-B7DB4F648A90}" dt="2022-12-12T02:50:41.370" v="1518" actId="47"/>
      <pc:docMkLst>
        <pc:docMk/>
      </pc:docMkLst>
      <pc:sldChg chg="ord">
        <pc:chgData name="Rakshya Giri" userId="53ccdc19-e701-43fd-bbc8-b39924643bbb" providerId="ADAL" clId="{4242EC8F-DC5C-4886-875F-B7DB4F648A90}" dt="2022-12-11T02:17:07.672" v="703"/>
        <pc:sldMkLst>
          <pc:docMk/>
          <pc:sldMk cId="2074570322" sldId="267"/>
        </pc:sldMkLst>
      </pc:sldChg>
      <pc:sldChg chg="modSp mod">
        <pc:chgData name="Rakshya Giri" userId="53ccdc19-e701-43fd-bbc8-b39924643bbb" providerId="ADAL" clId="{4242EC8F-DC5C-4886-875F-B7DB4F648A90}" dt="2022-12-10T13:52:18.380" v="0"/>
        <pc:sldMkLst>
          <pc:docMk/>
          <pc:sldMk cId="3586192076" sldId="276"/>
        </pc:sldMkLst>
        <pc:spChg chg="mod">
          <ac:chgData name="Rakshya Giri" userId="53ccdc19-e701-43fd-bbc8-b39924643bbb" providerId="ADAL" clId="{4242EC8F-DC5C-4886-875F-B7DB4F648A90}" dt="2022-12-10T13:52:18.380" v="0"/>
          <ac:spMkLst>
            <pc:docMk/>
            <pc:sldMk cId="3586192076" sldId="276"/>
            <ac:spMk id="3" creationId="{4D16D981-2B92-32B0-DB30-908AA9BA9454}"/>
          </ac:spMkLst>
        </pc:spChg>
      </pc:sldChg>
      <pc:sldChg chg="modSp new mod">
        <pc:chgData name="Rakshya Giri" userId="53ccdc19-e701-43fd-bbc8-b39924643bbb" providerId="ADAL" clId="{4242EC8F-DC5C-4886-875F-B7DB4F648A90}" dt="2022-12-10T15:12:50.795" v="183" actId="5793"/>
        <pc:sldMkLst>
          <pc:docMk/>
          <pc:sldMk cId="3561889570" sldId="277"/>
        </pc:sldMkLst>
        <pc:spChg chg="mod">
          <ac:chgData name="Rakshya Giri" userId="53ccdc19-e701-43fd-bbc8-b39924643bbb" providerId="ADAL" clId="{4242EC8F-DC5C-4886-875F-B7DB4F648A90}" dt="2022-12-10T13:55:49.712" v="8" actId="27636"/>
          <ac:spMkLst>
            <pc:docMk/>
            <pc:sldMk cId="3561889570" sldId="277"/>
            <ac:spMk id="2" creationId="{11A09F18-ACB0-3EA3-7832-4CA8DA27FE0A}"/>
          </ac:spMkLst>
        </pc:spChg>
        <pc:spChg chg="mod">
          <ac:chgData name="Rakshya Giri" userId="53ccdc19-e701-43fd-bbc8-b39924643bbb" providerId="ADAL" clId="{4242EC8F-DC5C-4886-875F-B7DB4F648A90}" dt="2022-12-10T15:12:50.795" v="183" actId="5793"/>
          <ac:spMkLst>
            <pc:docMk/>
            <pc:sldMk cId="3561889570" sldId="277"/>
            <ac:spMk id="3" creationId="{140E1015-445E-9439-1D1F-601AE444B7FC}"/>
          </ac:spMkLst>
        </pc:spChg>
      </pc:sldChg>
      <pc:sldChg chg="modSp new mod">
        <pc:chgData name="Rakshya Giri" userId="53ccdc19-e701-43fd-bbc8-b39924643bbb" providerId="ADAL" clId="{4242EC8F-DC5C-4886-875F-B7DB4F648A90}" dt="2022-12-10T15:03:49.924" v="144" actId="14100"/>
        <pc:sldMkLst>
          <pc:docMk/>
          <pc:sldMk cId="1799823239" sldId="278"/>
        </pc:sldMkLst>
        <pc:spChg chg="mod">
          <ac:chgData name="Rakshya Giri" userId="53ccdc19-e701-43fd-bbc8-b39924643bbb" providerId="ADAL" clId="{4242EC8F-DC5C-4886-875F-B7DB4F648A90}" dt="2022-12-10T15:03:22.506" v="142" actId="113"/>
          <ac:spMkLst>
            <pc:docMk/>
            <pc:sldMk cId="1799823239" sldId="278"/>
            <ac:spMk id="2" creationId="{9A6D7AD2-0955-F042-91B0-445B505B2CE9}"/>
          </ac:spMkLst>
        </pc:spChg>
        <pc:spChg chg="mod">
          <ac:chgData name="Rakshya Giri" userId="53ccdc19-e701-43fd-bbc8-b39924643bbb" providerId="ADAL" clId="{4242EC8F-DC5C-4886-875F-B7DB4F648A90}" dt="2022-12-10T15:03:49.924" v="144" actId="14100"/>
          <ac:spMkLst>
            <pc:docMk/>
            <pc:sldMk cId="1799823239" sldId="278"/>
            <ac:spMk id="3" creationId="{9F097FDD-0398-9077-940B-9FFFB94099E3}"/>
          </ac:spMkLst>
        </pc:spChg>
      </pc:sldChg>
      <pc:sldChg chg="modSp new mod ord">
        <pc:chgData name="Rakshya Giri" userId="53ccdc19-e701-43fd-bbc8-b39924643bbb" providerId="ADAL" clId="{4242EC8F-DC5C-4886-875F-B7DB4F648A90}" dt="2022-12-10T15:18:56.050" v="333" actId="20577"/>
        <pc:sldMkLst>
          <pc:docMk/>
          <pc:sldMk cId="2050612239" sldId="279"/>
        </pc:sldMkLst>
        <pc:spChg chg="mod">
          <ac:chgData name="Rakshya Giri" userId="53ccdc19-e701-43fd-bbc8-b39924643bbb" providerId="ADAL" clId="{4242EC8F-DC5C-4886-875F-B7DB4F648A90}" dt="2022-12-10T15:17:53.356" v="303" actId="14100"/>
          <ac:spMkLst>
            <pc:docMk/>
            <pc:sldMk cId="2050612239" sldId="279"/>
            <ac:spMk id="2" creationId="{A9D1C47F-5C64-52D5-9767-82DEDF6DEA0E}"/>
          </ac:spMkLst>
        </pc:spChg>
        <pc:spChg chg="mod">
          <ac:chgData name="Rakshya Giri" userId="53ccdc19-e701-43fd-bbc8-b39924643bbb" providerId="ADAL" clId="{4242EC8F-DC5C-4886-875F-B7DB4F648A90}" dt="2022-12-10T15:18:56.050" v="333" actId="20577"/>
          <ac:spMkLst>
            <pc:docMk/>
            <pc:sldMk cId="2050612239" sldId="279"/>
            <ac:spMk id="3" creationId="{4FEEECCA-A0A7-4859-265B-E85865C3CEAF}"/>
          </ac:spMkLst>
        </pc:spChg>
      </pc:sldChg>
      <pc:sldChg chg="delSp modSp new mod">
        <pc:chgData name="Rakshya Giri" userId="53ccdc19-e701-43fd-bbc8-b39924643bbb" providerId="ADAL" clId="{4242EC8F-DC5C-4886-875F-B7DB4F648A90}" dt="2022-12-10T15:13:13.211" v="201" actId="27636"/>
        <pc:sldMkLst>
          <pc:docMk/>
          <pc:sldMk cId="3430580010" sldId="280"/>
        </pc:sldMkLst>
        <pc:spChg chg="del">
          <ac:chgData name="Rakshya Giri" userId="53ccdc19-e701-43fd-bbc8-b39924643bbb" providerId="ADAL" clId="{4242EC8F-DC5C-4886-875F-B7DB4F648A90}" dt="2022-12-10T15:13:10.262" v="199" actId="478"/>
          <ac:spMkLst>
            <pc:docMk/>
            <pc:sldMk cId="3430580010" sldId="280"/>
            <ac:spMk id="2" creationId="{F3F7255A-C221-6B7C-D2C5-BE49C6964CF7}"/>
          </ac:spMkLst>
        </pc:spChg>
        <pc:spChg chg="mod">
          <ac:chgData name="Rakshya Giri" userId="53ccdc19-e701-43fd-bbc8-b39924643bbb" providerId="ADAL" clId="{4242EC8F-DC5C-4886-875F-B7DB4F648A90}" dt="2022-12-10T15:13:13.211" v="201" actId="27636"/>
          <ac:spMkLst>
            <pc:docMk/>
            <pc:sldMk cId="3430580010" sldId="280"/>
            <ac:spMk id="3" creationId="{2425764D-BDC6-EF8A-0959-635987B09A60}"/>
          </ac:spMkLst>
        </pc:spChg>
      </pc:sldChg>
      <pc:sldChg chg="delSp modSp new mod">
        <pc:chgData name="Rakshya Giri" userId="53ccdc19-e701-43fd-bbc8-b39924643bbb" providerId="ADAL" clId="{4242EC8F-DC5C-4886-875F-B7DB4F648A90}" dt="2022-12-10T15:23:13.908" v="456" actId="113"/>
        <pc:sldMkLst>
          <pc:docMk/>
          <pc:sldMk cId="2309874781" sldId="281"/>
        </pc:sldMkLst>
        <pc:spChg chg="del">
          <ac:chgData name="Rakshya Giri" userId="53ccdc19-e701-43fd-bbc8-b39924643bbb" providerId="ADAL" clId="{4242EC8F-DC5C-4886-875F-B7DB4F648A90}" dt="2022-12-10T15:19:07.112" v="334" actId="478"/>
          <ac:spMkLst>
            <pc:docMk/>
            <pc:sldMk cId="2309874781" sldId="281"/>
            <ac:spMk id="2" creationId="{82194F49-BBF6-1E05-76D0-43CCAB92EF20}"/>
          </ac:spMkLst>
        </pc:spChg>
        <pc:spChg chg="mod">
          <ac:chgData name="Rakshya Giri" userId="53ccdc19-e701-43fd-bbc8-b39924643bbb" providerId="ADAL" clId="{4242EC8F-DC5C-4886-875F-B7DB4F648A90}" dt="2022-12-10T15:23:13.908" v="456" actId="113"/>
          <ac:spMkLst>
            <pc:docMk/>
            <pc:sldMk cId="2309874781" sldId="281"/>
            <ac:spMk id="3" creationId="{91BDAF7E-FCA4-0078-A5E5-E35F92A25EA3}"/>
          </ac:spMkLst>
        </pc:spChg>
      </pc:sldChg>
      <pc:sldChg chg="modSp new mod">
        <pc:chgData name="Rakshya Giri" userId="53ccdc19-e701-43fd-bbc8-b39924643bbb" providerId="ADAL" clId="{4242EC8F-DC5C-4886-875F-B7DB4F648A90}" dt="2022-12-10T15:53:20.041" v="598" actId="20577"/>
        <pc:sldMkLst>
          <pc:docMk/>
          <pc:sldMk cId="184179154" sldId="282"/>
        </pc:sldMkLst>
        <pc:spChg chg="mod">
          <ac:chgData name="Rakshya Giri" userId="53ccdc19-e701-43fd-bbc8-b39924643bbb" providerId="ADAL" clId="{4242EC8F-DC5C-4886-875F-B7DB4F648A90}" dt="2022-12-10T15:34:21.269" v="466" actId="14100"/>
          <ac:spMkLst>
            <pc:docMk/>
            <pc:sldMk cId="184179154" sldId="282"/>
            <ac:spMk id="2" creationId="{D4FEB6DA-0B35-252A-D491-D245637BE2E8}"/>
          </ac:spMkLst>
        </pc:spChg>
        <pc:spChg chg="mod">
          <ac:chgData name="Rakshya Giri" userId="53ccdc19-e701-43fd-bbc8-b39924643bbb" providerId="ADAL" clId="{4242EC8F-DC5C-4886-875F-B7DB4F648A90}" dt="2022-12-10T15:53:20.041" v="598" actId="20577"/>
          <ac:spMkLst>
            <pc:docMk/>
            <pc:sldMk cId="184179154" sldId="282"/>
            <ac:spMk id="3" creationId="{82636B30-466E-0FEE-1F8A-FAE8D9BD304E}"/>
          </ac:spMkLst>
        </pc:spChg>
      </pc:sldChg>
      <pc:sldChg chg="modSp new mod">
        <pc:chgData name="Rakshya Giri" userId="53ccdc19-e701-43fd-bbc8-b39924643bbb" providerId="ADAL" clId="{4242EC8F-DC5C-4886-875F-B7DB4F648A90}" dt="2022-12-10T15:37:43.848" v="542" actId="20577"/>
        <pc:sldMkLst>
          <pc:docMk/>
          <pc:sldMk cId="896271" sldId="283"/>
        </pc:sldMkLst>
        <pc:spChg chg="mod">
          <ac:chgData name="Rakshya Giri" userId="53ccdc19-e701-43fd-bbc8-b39924643bbb" providerId="ADAL" clId="{4242EC8F-DC5C-4886-875F-B7DB4F648A90}" dt="2022-12-10T15:36:15.797" v="516" actId="113"/>
          <ac:spMkLst>
            <pc:docMk/>
            <pc:sldMk cId="896271" sldId="283"/>
            <ac:spMk id="2" creationId="{92FF46B9-8041-C26E-3B4A-78F07B718DEE}"/>
          </ac:spMkLst>
        </pc:spChg>
        <pc:spChg chg="mod">
          <ac:chgData name="Rakshya Giri" userId="53ccdc19-e701-43fd-bbc8-b39924643bbb" providerId="ADAL" clId="{4242EC8F-DC5C-4886-875F-B7DB4F648A90}" dt="2022-12-10T15:37:43.848" v="542" actId="20577"/>
          <ac:spMkLst>
            <pc:docMk/>
            <pc:sldMk cId="896271" sldId="283"/>
            <ac:spMk id="3" creationId="{D24A208B-FBAB-1230-9920-D3662C484896}"/>
          </ac:spMkLst>
        </pc:spChg>
      </pc:sldChg>
      <pc:sldChg chg="modSp new mod">
        <pc:chgData name="Rakshya Giri" userId="53ccdc19-e701-43fd-bbc8-b39924643bbb" providerId="ADAL" clId="{4242EC8F-DC5C-4886-875F-B7DB4F648A90}" dt="2022-12-10T15:58:03.100" v="642" actId="113"/>
        <pc:sldMkLst>
          <pc:docMk/>
          <pc:sldMk cId="2688181884" sldId="284"/>
        </pc:sldMkLst>
        <pc:spChg chg="mod">
          <ac:chgData name="Rakshya Giri" userId="53ccdc19-e701-43fd-bbc8-b39924643bbb" providerId="ADAL" clId="{4242EC8F-DC5C-4886-875F-B7DB4F648A90}" dt="2022-12-10T15:58:03.100" v="642" actId="113"/>
          <ac:spMkLst>
            <pc:docMk/>
            <pc:sldMk cId="2688181884" sldId="284"/>
            <ac:spMk id="2" creationId="{5BD1B8DD-5E24-E978-0E25-5E3C02543CD2}"/>
          </ac:spMkLst>
        </pc:spChg>
        <pc:spChg chg="mod">
          <ac:chgData name="Rakshya Giri" userId="53ccdc19-e701-43fd-bbc8-b39924643bbb" providerId="ADAL" clId="{4242EC8F-DC5C-4886-875F-B7DB4F648A90}" dt="2022-12-10T15:52:38.757" v="585"/>
          <ac:spMkLst>
            <pc:docMk/>
            <pc:sldMk cId="2688181884" sldId="284"/>
            <ac:spMk id="3" creationId="{F60B691D-8B7D-7DB0-3291-C397BFC6222C}"/>
          </ac:spMkLst>
        </pc:spChg>
      </pc:sldChg>
      <pc:sldChg chg="delSp modSp new mod">
        <pc:chgData name="Rakshya Giri" userId="53ccdc19-e701-43fd-bbc8-b39924643bbb" providerId="ADAL" clId="{4242EC8F-DC5C-4886-875F-B7DB4F648A90}" dt="2022-12-10T15:57:16.530" v="640" actId="27636"/>
        <pc:sldMkLst>
          <pc:docMk/>
          <pc:sldMk cId="1884047542" sldId="285"/>
        </pc:sldMkLst>
        <pc:spChg chg="del">
          <ac:chgData name="Rakshya Giri" userId="53ccdc19-e701-43fd-bbc8-b39924643bbb" providerId="ADAL" clId="{4242EC8F-DC5C-4886-875F-B7DB4F648A90}" dt="2022-12-10T15:53:42.859" v="601" actId="478"/>
          <ac:spMkLst>
            <pc:docMk/>
            <pc:sldMk cId="1884047542" sldId="285"/>
            <ac:spMk id="2" creationId="{77FC1834-3FED-A729-EC03-057EA80EB742}"/>
          </ac:spMkLst>
        </pc:spChg>
        <pc:spChg chg="mod">
          <ac:chgData name="Rakshya Giri" userId="53ccdc19-e701-43fd-bbc8-b39924643bbb" providerId="ADAL" clId="{4242EC8F-DC5C-4886-875F-B7DB4F648A90}" dt="2022-12-10T15:57:16.530" v="640" actId="27636"/>
          <ac:spMkLst>
            <pc:docMk/>
            <pc:sldMk cId="1884047542" sldId="285"/>
            <ac:spMk id="3" creationId="{074B416B-19E3-DB23-50CD-E1743782E8D2}"/>
          </ac:spMkLst>
        </pc:spChg>
      </pc:sldChg>
      <pc:sldChg chg="modSp new mod">
        <pc:chgData name="Rakshya Giri" userId="53ccdc19-e701-43fd-bbc8-b39924643bbb" providerId="ADAL" clId="{4242EC8F-DC5C-4886-875F-B7DB4F648A90}" dt="2022-12-11T14:50:49.533" v="848" actId="20577"/>
        <pc:sldMkLst>
          <pc:docMk/>
          <pc:sldMk cId="3000332368" sldId="286"/>
        </pc:sldMkLst>
        <pc:spChg chg="mod">
          <ac:chgData name="Rakshya Giri" userId="53ccdc19-e701-43fd-bbc8-b39924643bbb" providerId="ADAL" clId="{4242EC8F-DC5C-4886-875F-B7DB4F648A90}" dt="2022-12-11T14:50:25.348" v="836" actId="27636"/>
          <ac:spMkLst>
            <pc:docMk/>
            <pc:sldMk cId="3000332368" sldId="286"/>
            <ac:spMk id="2" creationId="{4CCBD8AB-941D-AE97-CF41-216747A8B776}"/>
          </ac:spMkLst>
        </pc:spChg>
        <pc:spChg chg="mod">
          <ac:chgData name="Rakshya Giri" userId="53ccdc19-e701-43fd-bbc8-b39924643bbb" providerId="ADAL" clId="{4242EC8F-DC5C-4886-875F-B7DB4F648A90}" dt="2022-12-11T14:50:49.533" v="848" actId="20577"/>
          <ac:spMkLst>
            <pc:docMk/>
            <pc:sldMk cId="3000332368" sldId="286"/>
            <ac:spMk id="3" creationId="{7AE063C1-D408-BB87-D0B6-5CF6B155AC11}"/>
          </ac:spMkLst>
        </pc:spChg>
      </pc:sldChg>
      <pc:sldChg chg="modSp new mod">
        <pc:chgData name="Rakshya Giri" userId="53ccdc19-e701-43fd-bbc8-b39924643bbb" providerId="ADAL" clId="{4242EC8F-DC5C-4886-875F-B7DB4F648A90}" dt="2022-12-11T14:01:52.593" v="735"/>
        <pc:sldMkLst>
          <pc:docMk/>
          <pc:sldMk cId="1951456341" sldId="287"/>
        </pc:sldMkLst>
        <pc:spChg chg="mod">
          <ac:chgData name="Rakshya Giri" userId="53ccdc19-e701-43fd-bbc8-b39924643bbb" providerId="ADAL" clId="{4242EC8F-DC5C-4886-875F-B7DB4F648A90}" dt="2022-12-11T14:00:16.528" v="716" actId="122"/>
          <ac:spMkLst>
            <pc:docMk/>
            <pc:sldMk cId="1951456341" sldId="287"/>
            <ac:spMk id="2" creationId="{3CB78C04-745C-48EC-E690-D02BDBE72EED}"/>
          </ac:spMkLst>
        </pc:spChg>
        <pc:spChg chg="mod">
          <ac:chgData name="Rakshya Giri" userId="53ccdc19-e701-43fd-bbc8-b39924643bbb" providerId="ADAL" clId="{4242EC8F-DC5C-4886-875F-B7DB4F648A90}" dt="2022-12-11T14:01:52.593" v="735"/>
          <ac:spMkLst>
            <pc:docMk/>
            <pc:sldMk cId="1951456341" sldId="287"/>
            <ac:spMk id="3" creationId="{D86E0100-F673-632A-86C5-0CEB818F85C9}"/>
          </ac:spMkLst>
        </pc:spChg>
      </pc:sldChg>
      <pc:sldChg chg="modSp new mod">
        <pc:chgData name="Rakshya Giri" userId="53ccdc19-e701-43fd-bbc8-b39924643bbb" providerId="ADAL" clId="{4242EC8F-DC5C-4886-875F-B7DB4F648A90}" dt="2022-12-11T14:48:02.304" v="786" actId="27636"/>
        <pc:sldMkLst>
          <pc:docMk/>
          <pc:sldMk cId="1526386219" sldId="288"/>
        </pc:sldMkLst>
        <pc:spChg chg="mod">
          <ac:chgData name="Rakshya Giri" userId="53ccdc19-e701-43fd-bbc8-b39924643bbb" providerId="ADAL" clId="{4242EC8F-DC5C-4886-875F-B7DB4F648A90}" dt="2022-12-11T14:45:37.755" v="744" actId="14100"/>
          <ac:spMkLst>
            <pc:docMk/>
            <pc:sldMk cId="1526386219" sldId="288"/>
            <ac:spMk id="2" creationId="{D4FE1995-9ACC-FA68-057C-8AC830E38369}"/>
          </ac:spMkLst>
        </pc:spChg>
        <pc:spChg chg="mod">
          <ac:chgData name="Rakshya Giri" userId="53ccdc19-e701-43fd-bbc8-b39924643bbb" providerId="ADAL" clId="{4242EC8F-DC5C-4886-875F-B7DB4F648A90}" dt="2022-12-11T14:48:02.304" v="786" actId="27636"/>
          <ac:spMkLst>
            <pc:docMk/>
            <pc:sldMk cId="1526386219" sldId="288"/>
            <ac:spMk id="3" creationId="{C1685559-625F-73BB-21F7-51EAEBDF4535}"/>
          </ac:spMkLst>
        </pc:spChg>
      </pc:sldChg>
      <pc:sldChg chg="delSp modSp new mod">
        <pc:chgData name="Rakshya Giri" userId="53ccdc19-e701-43fd-bbc8-b39924643bbb" providerId="ADAL" clId="{4242EC8F-DC5C-4886-875F-B7DB4F648A90}" dt="2022-12-11T14:49:24.519" v="829" actId="27636"/>
        <pc:sldMkLst>
          <pc:docMk/>
          <pc:sldMk cId="31025535" sldId="289"/>
        </pc:sldMkLst>
        <pc:spChg chg="del">
          <ac:chgData name="Rakshya Giri" userId="53ccdc19-e701-43fd-bbc8-b39924643bbb" providerId="ADAL" clId="{4242EC8F-DC5C-4886-875F-B7DB4F648A90}" dt="2022-12-11T14:49:17.023" v="826" actId="478"/>
          <ac:spMkLst>
            <pc:docMk/>
            <pc:sldMk cId="31025535" sldId="289"/>
            <ac:spMk id="2" creationId="{9C68DED5-1805-EAB0-C3B6-64D4FA1B2CE8}"/>
          </ac:spMkLst>
        </pc:spChg>
        <pc:spChg chg="mod">
          <ac:chgData name="Rakshya Giri" userId="53ccdc19-e701-43fd-bbc8-b39924643bbb" providerId="ADAL" clId="{4242EC8F-DC5C-4886-875F-B7DB4F648A90}" dt="2022-12-11T14:49:24.519" v="829" actId="27636"/>
          <ac:spMkLst>
            <pc:docMk/>
            <pc:sldMk cId="31025535" sldId="289"/>
            <ac:spMk id="3" creationId="{C516AD61-6B72-4EB1-01D5-35EE43A7AFC7}"/>
          </ac:spMkLst>
        </pc:spChg>
      </pc:sldChg>
      <pc:sldChg chg="modSp new mod">
        <pc:chgData name="Rakshya Giri" userId="53ccdc19-e701-43fd-bbc8-b39924643bbb" providerId="ADAL" clId="{4242EC8F-DC5C-4886-875F-B7DB4F648A90}" dt="2022-12-11T14:53:26.415" v="878" actId="20577"/>
        <pc:sldMkLst>
          <pc:docMk/>
          <pc:sldMk cId="249584149" sldId="290"/>
        </pc:sldMkLst>
        <pc:spChg chg="mod">
          <ac:chgData name="Rakshya Giri" userId="53ccdc19-e701-43fd-bbc8-b39924643bbb" providerId="ADAL" clId="{4242EC8F-DC5C-4886-875F-B7DB4F648A90}" dt="2022-12-11T14:51:46.930" v="860" actId="14100"/>
          <ac:spMkLst>
            <pc:docMk/>
            <pc:sldMk cId="249584149" sldId="290"/>
            <ac:spMk id="2" creationId="{2C09C874-3521-60D4-B642-A8F294B28499}"/>
          </ac:spMkLst>
        </pc:spChg>
        <pc:spChg chg="mod">
          <ac:chgData name="Rakshya Giri" userId="53ccdc19-e701-43fd-bbc8-b39924643bbb" providerId="ADAL" clId="{4242EC8F-DC5C-4886-875F-B7DB4F648A90}" dt="2022-12-11T14:53:26.415" v="878" actId="20577"/>
          <ac:spMkLst>
            <pc:docMk/>
            <pc:sldMk cId="249584149" sldId="290"/>
            <ac:spMk id="3" creationId="{4D759620-EEB6-F398-C265-AE5D2B1BD48C}"/>
          </ac:spMkLst>
        </pc:spChg>
      </pc:sldChg>
      <pc:sldChg chg="delSp modSp new mod">
        <pc:chgData name="Rakshya Giri" userId="53ccdc19-e701-43fd-bbc8-b39924643bbb" providerId="ADAL" clId="{4242EC8F-DC5C-4886-875F-B7DB4F648A90}" dt="2022-12-11T14:57:47.200" v="950" actId="27636"/>
        <pc:sldMkLst>
          <pc:docMk/>
          <pc:sldMk cId="3689251834" sldId="291"/>
        </pc:sldMkLst>
        <pc:spChg chg="del">
          <ac:chgData name="Rakshya Giri" userId="53ccdc19-e701-43fd-bbc8-b39924643bbb" providerId="ADAL" clId="{4242EC8F-DC5C-4886-875F-B7DB4F648A90}" dt="2022-12-11T14:56:45.466" v="928" actId="478"/>
          <ac:spMkLst>
            <pc:docMk/>
            <pc:sldMk cId="3689251834" sldId="291"/>
            <ac:spMk id="2" creationId="{EDA22E77-8A66-536A-C8E2-E33BED5D7BE2}"/>
          </ac:spMkLst>
        </pc:spChg>
        <pc:spChg chg="mod">
          <ac:chgData name="Rakshya Giri" userId="53ccdc19-e701-43fd-bbc8-b39924643bbb" providerId="ADAL" clId="{4242EC8F-DC5C-4886-875F-B7DB4F648A90}" dt="2022-12-11T14:57:47.200" v="950" actId="27636"/>
          <ac:spMkLst>
            <pc:docMk/>
            <pc:sldMk cId="3689251834" sldId="291"/>
            <ac:spMk id="3" creationId="{F9DDE2C1-6BF4-032B-AA88-348C4FE24EC9}"/>
          </ac:spMkLst>
        </pc:spChg>
      </pc:sldChg>
      <pc:sldChg chg="modSp new mod">
        <pc:chgData name="Rakshya Giri" userId="53ccdc19-e701-43fd-bbc8-b39924643bbb" providerId="ADAL" clId="{4242EC8F-DC5C-4886-875F-B7DB4F648A90}" dt="2022-12-11T14:59:14.214" v="957" actId="113"/>
        <pc:sldMkLst>
          <pc:docMk/>
          <pc:sldMk cId="708980563" sldId="292"/>
        </pc:sldMkLst>
        <pc:spChg chg="mod">
          <ac:chgData name="Rakshya Giri" userId="53ccdc19-e701-43fd-bbc8-b39924643bbb" providerId="ADAL" clId="{4242EC8F-DC5C-4886-875F-B7DB4F648A90}" dt="2022-12-11T14:59:14.214" v="957" actId="113"/>
          <ac:spMkLst>
            <pc:docMk/>
            <pc:sldMk cId="708980563" sldId="292"/>
            <ac:spMk id="2" creationId="{8440D496-6695-CC60-835F-C3986E310602}"/>
          </ac:spMkLst>
        </pc:spChg>
        <pc:spChg chg="mod">
          <ac:chgData name="Rakshya Giri" userId="53ccdc19-e701-43fd-bbc8-b39924643bbb" providerId="ADAL" clId="{4242EC8F-DC5C-4886-875F-B7DB4F648A90}" dt="2022-12-11T14:56:10.990" v="924"/>
          <ac:spMkLst>
            <pc:docMk/>
            <pc:sldMk cId="708980563" sldId="292"/>
            <ac:spMk id="3" creationId="{1098B5CC-086E-09F0-C65D-0366B9AC2D04}"/>
          </ac:spMkLst>
        </pc:spChg>
      </pc:sldChg>
      <pc:sldChg chg="modSp new mod ord">
        <pc:chgData name="Rakshya Giri" userId="53ccdc19-e701-43fd-bbc8-b39924643bbb" providerId="ADAL" clId="{4242EC8F-DC5C-4886-875F-B7DB4F648A90}" dt="2022-12-11T15:03:29.778" v="1086"/>
        <pc:sldMkLst>
          <pc:docMk/>
          <pc:sldMk cId="1660485444" sldId="293"/>
        </pc:sldMkLst>
        <pc:spChg chg="mod">
          <ac:chgData name="Rakshya Giri" userId="53ccdc19-e701-43fd-bbc8-b39924643bbb" providerId="ADAL" clId="{4242EC8F-DC5C-4886-875F-B7DB4F648A90}" dt="2022-12-11T14:59:20.883" v="960" actId="27636"/>
          <ac:spMkLst>
            <pc:docMk/>
            <pc:sldMk cId="1660485444" sldId="293"/>
            <ac:spMk id="2" creationId="{075172EF-8081-F30E-ACB4-6D5C6FC3D1D8}"/>
          </ac:spMkLst>
        </pc:spChg>
        <pc:spChg chg="mod">
          <ac:chgData name="Rakshya Giri" userId="53ccdc19-e701-43fd-bbc8-b39924643bbb" providerId="ADAL" clId="{4242EC8F-DC5C-4886-875F-B7DB4F648A90}" dt="2022-12-11T15:00:24.470" v="999" actId="27636"/>
          <ac:spMkLst>
            <pc:docMk/>
            <pc:sldMk cId="1660485444" sldId="293"/>
            <ac:spMk id="3" creationId="{8F8D16DD-B669-9FF8-6A33-BA559B2BC423}"/>
          </ac:spMkLst>
        </pc:spChg>
      </pc:sldChg>
      <pc:sldChg chg="modSp new mod">
        <pc:chgData name="Rakshya Giri" userId="53ccdc19-e701-43fd-bbc8-b39924643bbb" providerId="ADAL" clId="{4242EC8F-DC5C-4886-875F-B7DB4F648A90}" dt="2022-12-11T15:03:05.196" v="1084" actId="20577"/>
        <pc:sldMkLst>
          <pc:docMk/>
          <pc:sldMk cId="3096698891" sldId="294"/>
        </pc:sldMkLst>
        <pc:spChg chg="mod">
          <ac:chgData name="Rakshya Giri" userId="53ccdc19-e701-43fd-bbc8-b39924643bbb" providerId="ADAL" clId="{4242EC8F-DC5C-4886-875F-B7DB4F648A90}" dt="2022-12-11T15:01:51.745" v="1049" actId="14100"/>
          <ac:spMkLst>
            <pc:docMk/>
            <pc:sldMk cId="3096698891" sldId="294"/>
            <ac:spMk id="2" creationId="{D62A8608-025B-FBFB-ECB8-78B25737E14B}"/>
          </ac:spMkLst>
        </pc:spChg>
        <pc:spChg chg="mod">
          <ac:chgData name="Rakshya Giri" userId="53ccdc19-e701-43fd-bbc8-b39924643bbb" providerId="ADAL" clId="{4242EC8F-DC5C-4886-875F-B7DB4F648A90}" dt="2022-12-11T15:03:05.196" v="1084" actId="20577"/>
          <ac:spMkLst>
            <pc:docMk/>
            <pc:sldMk cId="3096698891" sldId="294"/>
            <ac:spMk id="3" creationId="{EF3FDC39-ECFD-B544-32CF-45F96306469F}"/>
          </ac:spMkLst>
        </pc:spChg>
      </pc:sldChg>
      <pc:sldChg chg="modSp new mod">
        <pc:chgData name="Rakshya Giri" userId="53ccdc19-e701-43fd-bbc8-b39924643bbb" providerId="ADAL" clId="{4242EC8F-DC5C-4886-875F-B7DB4F648A90}" dt="2022-12-11T15:03:53.038" v="1095" actId="14100"/>
        <pc:sldMkLst>
          <pc:docMk/>
          <pc:sldMk cId="1230679885" sldId="295"/>
        </pc:sldMkLst>
        <pc:spChg chg="mod">
          <ac:chgData name="Rakshya Giri" userId="53ccdc19-e701-43fd-bbc8-b39924643bbb" providerId="ADAL" clId="{4242EC8F-DC5C-4886-875F-B7DB4F648A90}" dt="2022-12-11T15:03:39.075" v="1093" actId="27636"/>
          <ac:spMkLst>
            <pc:docMk/>
            <pc:sldMk cId="1230679885" sldId="295"/>
            <ac:spMk id="2" creationId="{E62DFC8A-7A2B-3484-9E6D-FEEEBC7D985C}"/>
          </ac:spMkLst>
        </pc:spChg>
        <pc:spChg chg="mod">
          <ac:chgData name="Rakshya Giri" userId="53ccdc19-e701-43fd-bbc8-b39924643bbb" providerId="ADAL" clId="{4242EC8F-DC5C-4886-875F-B7DB4F648A90}" dt="2022-12-11T15:03:53.038" v="1095" actId="14100"/>
          <ac:spMkLst>
            <pc:docMk/>
            <pc:sldMk cId="1230679885" sldId="295"/>
            <ac:spMk id="3" creationId="{44F47039-4CC6-38C8-4EF9-2E91B61E4FC9}"/>
          </ac:spMkLst>
        </pc:spChg>
      </pc:sldChg>
      <pc:sldChg chg="modSp new mod">
        <pc:chgData name="Rakshya Giri" userId="53ccdc19-e701-43fd-bbc8-b39924643bbb" providerId="ADAL" clId="{4242EC8F-DC5C-4886-875F-B7DB4F648A90}" dt="2022-12-11T15:06:02.162" v="1140" actId="179"/>
        <pc:sldMkLst>
          <pc:docMk/>
          <pc:sldMk cId="1961259645" sldId="296"/>
        </pc:sldMkLst>
        <pc:spChg chg="mod">
          <ac:chgData name="Rakshya Giri" userId="53ccdc19-e701-43fd-bbc8-b39924643bbb" providerId="ADAL" clId="{4242EC8F-DC5C-4886-875F-B7DB4F648A90}" dt="2022-12-11T15:05:00.110" v="1107" actId="27636"/>
          <ac:spMkLst>
            <pc:docMk/>
            <pc:sldMk cId="1961259645" sldId="296"/>
            <ac:spMk id="2" creationId="{3D931831-C013-2129-2B2F-FB62242C2E1C}"/>
          </ac:spMkLst>
        </pc:spChg>
        <pc:spChg chg="mod">
          <ac:chgData name="Rakshya Giri" userId="53ccdc19-e701-43fd-bbc8-b39924643bbb" providerId="ADAL" clId="{4242EC8F-DC5C-4886-875F-B7DB4F648A90}" dt="2022-12-11T15:06:02.162" v="1140" actId="179"/>
          <ac:spMkLst>
            <pc:docMk/>
            <pc:sldMk cId="1961259645" sldId="296"/>
            <ac:spMk id="3" creationId="{F048995D-4324-C56D-78C4-9BF75CA78177}"/>
          </ac:spMkLst>
        </pc:spChg>
      </pc:sldChg>
      <pc:sldChg chg="modSp new mod">
        <pc:chgData name="Rakshya Giri" userId="53ccdc19-e701-43fd-bbc8-b39924643bbb" providerId="ADAL" clId="{4242EC8F-DC5C-4886-875F-B7DB4F648A90}" dt="2022-12-11T15:08:07.784" v="1157" actId="13900"/>
        <pc:sldMkLst>
          <pc:docMk/>
          <pc:sldMk cId="1357541413" sldId="297"/>
        </pc:sldMkLst>
        <pc:spChg chg="mod">
          <ac:chgData name="Rakshya Giri" userId="53ccdc19-e701-43fd-bbc8-b39924643bbb" providerId="ADAL" clId="{4242EC8F-DC5C-4886-875F-B7DB4F648A90}" dt="2022-12-11T15:06:30.859" v="1147" actId="113"/>
          <ac:spMkLst>
            <pc:docMk/>
            <pc:sldMk cId="1357541413" sldId="297"/>
            <ac:spMk id="2" creationId="{71EE83EA-7B14-C750-9CC3-437A676D0E3C}"/>
          </ac:spMkLst>
        </pc:spChg>
        <pc:spChg chg="mod">
          <ac:chgData name="Rakshya Giri" userId="53ccdc19-e701-43fd-bbc8-b39924643bbb" providerId="ADAL" clId="{4242EC8F-DC5C-4886-875F-B7DB4F648A90}" dt="2022-12-11T15:08:07.784" v="1157" actId="13900"/>
          <ac:spMkLst>
            <pc:docMk/>
            <pc:sldMk cId="1357541413" sldId="297"/>
            <ac:spMk id="3" creationId="{524EAE9A-0038-E6AD-8073-1FD916BE5F20}"/>
          </ac:spMkLst>
        </pc:spChg>
      </pc:sldChg>
      <pc:sldChg chg="addSp delSp modSp new mod">
        <pc:chgData name="Rakshya Giri" userId="53ccdc19-e701-43fd-bbc8-b39924643bbb" providerId="ADAL" clId="{4242EC8F-DC5C-4886-875F-B7DB4F648A90}" dt="2022-12-11T15:11:43.703" v="1227" actId="14100"/>
        <pc:sldMkLst>
          <pc:docMk/>
          <pc:sldMk cId="2157243398" sldId="298"/>
        </pc:sldMkLst>
        <pc:spChg chg="mod">
          <ac:chgData name="Rakshya Giri" userId="53ccdc19-e701-43fd-bbc8-b39924643bbb" providerId="ADAL" clId="{4242EC8F-DC5C-4886-875F-B7DB4F648A90}" dt="2022-12-11T15:08:54.694" v="1181" actId="113"/>
          <ac:spMkLst>
            <pc:docMk/>
            <pc:sldMk cId="2157243398" sldId="298"/>
            <ac:spMk id="2" creationId="{A2C9D94A-D214-4E5C-6AF0-2F4B6338EE06}"/>
          </ac:spMkLst>
        </pc:spChg>
        <pc:spChg chg="add del mod">
          <ac:chgData name="Rakshya Giri" userId="53ccdc19-e701-43fd-bbc8-b39924643bbb" providerId="ADAL" clId="{4242EC8F-DC5C-4886-875F-B7DB4F648A90}" dt="2022-12-11T15:11:03.699" v="1220" actId="14100"/>
          <ac:spMkLst>
            <pc:docMk/>
            <pc:sldMk cId="2157243398" sldId="298"/>
            <ac:spMk id="3" creationId="{E8936208-A25E-29F8-CD44-69DF1A5DA651}"/>
          </ac:spMkLst>
        </pc:spChg>
        <pc:spChg chg="add del mod">
          <ac:chgData name="Rakshya Giri" userId="53ccdc19-e701-43fd-bbc8-b39924643bbb" providerId="ADAL" clId="{4242EC8F-DC5C-4886-875F-B7DB4F648A90}" dt="2022-12-11T15:10:42.940" v="1212" actId="478"/>
          <ac:spMkLst>
            <pc:docMk/>
            <pc:sldMk cId="2157243398" sldId="298"/>
            <ac:spMk id="4" creationId="{B3224898-783B-23F5-FF09-560FEC0FCE6F}"/>
          </ac:spMkLst>
        </pc:spChg>
        <pc:spChg chg="add del mod">
          <ac:chgData name="Rakshya Giri" userId="53ccdc19-e701-43fd-bbc8-b39924643bbb" providerId="ADAL" clId="{4242EC8F-DC5C-4886-875F-B7DB4F648A90}" dt="2022-12-11T15:10:58.679" v="1214" actId="478"/>
          <ac:spMkLst>
            <pc:docMk/>
            <pc:sldMk cId="2157243398" sldId="298"/>
            <ac:spMk id="5" creationId="{C729F283-E7D7-D3A9-C27C-C763AF5FC9D5}"/>
          </ac:spMkLst>
        </pc:spChg>
        <pc:picChg chg="add mod">
          <ac:chgData name="Rakshya Giri" userId="53ccdc19-e701-43fd-bbc8-b39924643bbb" providerId="ADAL" clId="{4242EC8F-DC5C-4886-875F-B7DB4F648A90}" dt="2022-12-11T15:11:43.703" v="1227" actId="14100"/>
          <ac:picMkLst>
            <pc:docMk/>
            <pc:sldMk cId="2157243398" sldId="298"/>
            <ac:picMk id="7" creationId="{592CAAC8-6897-B8F3-3BB9-B644FB874F8A}"/>
          </ac:picMkLst>
        </pc:picChg>
        <pc:picChg chg="add del mod">
          <ac:chgData name="Rakshya Giri" userId="53ccdc19-e701-43fd-bbc8-b39924643bbb" providerId="ADAL" clId="{4242EC8F-DC5C-4886-875F-B7DB4F648A90}" dt="2022-12-11T15:09:51.817" v="1201"/>
          <ac:picMkLst>
            <pc:docMk/>
            <pc:sldMk cId="2157243398" sldId="298"/>
            <ac:picMk id="1026" creationId="{AD84FA8D-BD50-E7B1-D558-C657FB3883D4}"/>
          </ac:picMkLst>
        </pc:picChg>
        <pc:picChg chg="add del mod">
          <ac:chgData name="Rakshya Giri" userId="53ccdc19-e701-43fd-bbc8-b39924643bbb" providerId="ADAL" clId="{4242EC8F-DC5C-4886-875F-B7DB4F648A90}" dt="2022-12-11T15:11:04.158" v="1221"/>
          <ac:picMkLst>
            <pc:docMk/>
            <pc:sldMk cId="2157243398" sldId="298"/>
            <ac:picMk id="1028" creationId="{6AA9B2CF-14D9-9F79-FAD2-5301EDF89B28}"/>
          </ac:picMkLst>
        </pc:picChg>
      </pc:sldChg>
      <pc:sldChg chg="addSp delSp modSp new mod">
        <pc:chgData name="Rakshya Giri" userId="53ccdc19-e701-43fd-bbc8-b39924643bbb" providerId="ADAL" clId="{4242EC8F-DC5C-4886-875F-B7DB4F648A90}" dt="2022-12-11T15:14:13.335" v="1258" actId="14100"/>
        <pc:sldMkLst>
          <pc:docMk/>
          <pc:sldMk cId="478178426" sldId="299"/>
        </pc:sldMkLst>
        <pc:spChg chg="del">
          <ac:chgData name="Rakshya Giri" userId="53ccdc19-e701-43fd-bbc8-b39924643bbb" providerId="ADAL" clId="{4242EC8F-DC5C-4886-875F-B7DB4F648A90}" dt="2022-12-11T15:12:42.068" v="1231" actId="478"/>
          <ac:spMkLst>
            <pc:docMk/>
            <pc:sldMk cId="478178426" sldId="299"/>
            <ac:spMk id="2" creationId="{B277D578-428E-EB35-DCD1-EEBCB426EECF}"/>
          </ac:spMkLst>
        </pc:spChg>
        <pc:spChg chg="del">
          <ac:chgData name="Rakshya Giri" userId="53ccdc19-e701-43fd-bbc8-b39924643bbb" providerId="ADAL" clId="{4242EC8F-DC5C-4886-875F-B7DB4F648A90}" dt="2022-12-11T15:12:35.858" v="1229" actId="931"/>
          <ac:spMkLst>
            <pc:docMk/>
            <pc:sldMk cId="478178426" sldId="299"/>
            <ac:spMk id="3" creationId="{BA046661-7792-234D-B5E4-82D6F65AC35C}"/>
          </ac:spMkLst>
        </pc:spChg>
        <pc:picChg chg="add mod">
          <ac:chgData name="Rakshya Giri" userId="53ccdc19-e701-43fd-bbc8-b39924643bbb" providerId="ADAL" clId="{4242EC8F-DC5C-4886-875F-B7DB4F648A90}" dt="2022-12-11T15:14:13.335" v="1258" actId="14100"/>
          <ac:picMkLst>
            <pc:docMk/>
            <pc:sldMk cId="478178426" sldId="299"/>
            <ac:picMk id="5" creationId="{884E8A23-D244-0EBA-26F3-5BDE2E082411}"/>
          </ac:picMkLst>
        </pc:picChg>
        <pc:picChg chg="add del mod">
          <ac:chgData name="Rakshya Giri" userId="53ccdc19-e701-43fd-bbc8-b39924643bbb" providerId="ADAL" clId="{4242EC8F-DC5C-4886-875F-B7DB4F648A90}" dt="2022-12-11T15:14:10.011" v="1257" actId="478"/>
          <ac:picMkLst>
            <pc:docMk/>
            <pc:sldMk cId="478178426" sldId="299"/>
            <ac:picMk id="7" creationId="{5BCFC93C-E1C5-09BF-8549-B2A92D6F36E7}"/>
          </ac:picMkLst>
        </pc:picChg>
      </pc:sldChg>
      <pc:sldChg chg="addSp delSp modSp new mod">
        <pc:chgData name="Rakshya Giri" userId="53ccdc19-e701-43fd-bbc8-b39924643bbb" providerId="ADAL" clId="{4242EC8F-DC5C-4886-875F-B7DB4F648A90}" dt="2022-12-11T15:14:31.619" v="1264" actId="14100"/>
        <pc:sldMkLst>
          <pc:docMk/>
          <pc:sldMk cId="2817214429" sldId="300"/>
        </pc:sldMkLst>
        <pc:spChg chg="del">
          <ac:chgData name="Rakshya Giri" userId="53ccdc19-e701-43fd-bbc8-b39924643bbb" providerId="ADAL" clId="{4242EC8F-DC5C-4886-875F-B7DB4F648A90}" dt="2022-12-11T15:13:05.751" v="1241" actId="478"/>
          <ac:spMkLst>
            <pc:docMk/>
            <pc:sldMk cId="2817214429" sldId="300"/>
            <ac:spMk id="2" creationId="{BEDD8358-F27D-7F16-D10B-4AC35A7E5D68}"/>
          </ac:spMkLst>
        </pc:spChg>
        <pc:spChg chg="del">
          <ac:chgData name="Rakshya Giri" userId="53ccdc19-e701-43fd-bbc8-b39924643bbb" providerId="ADAL" clId="{4242EC8F-DC5C-4886-875F-B7DB4F648A90}" dt="2022-12-11T15:13:02.364" v="1239" actId="931"/>
          <ac:spMkLst>
            <pc:docMk/>
            <pc:sldMk cId="2817214429" sldId="300"/>
            <ac:spMk id="3" creationId="{6F750975-8CF5-AB8B-265E-5CA0B204C57A}"/>
          </ac:spMkLst>
        </pc:spChg>
        <pc:spChg chg="add del mod">
          <ac:chgData name="Rakshya Giri" userId="53ccdc19-e701-43fd-bbc8-b39924643bbb" providerId="ADAL" clId="{4242EC8F-DC5C-4886-875F-B7DB4F648A90}" dt="2022-12-11T15:14:17.912" v="1259"/>
          <ac:spMkLst>
            <pc:docMk/>
            <pc:sldMk cId="2817214429" sldId="300"/>
            <ac:spMk id="7" creationId="{69B76EB0-9A54-6ABC-B259-4F099097D819}"/>
          </ac:spMkLst>
        </pc:spChg>
        <pc:spChg chg="add del mod">
          <ac:chgData name="Rakshya Giri" userId="53ccdc19-e701-43fd-bbc8-b39924643bbb" providerId="ADAL" clId="{4242EC8F-DC5C-4886-875F-B7DB4F648A90}" dt="2022-12-11T15:14:23.307" v="1261" actId="931"/>
          <ac:spMkLst>
            <pc:docMk/>
            <pc:sldMk cId="2817214429" sldId="300"/>
            <ac:spMk id="10" creationId="{330727D6-1332-74AD-5C0C-83584D938856}"/>
          </ac:spMkLst>
        </pc:spChg>
        <pc:picChg chg="add del mod">
          <ac:chgData name="Rakshya Giri" userId="53ccdc19-e701-43fd-bbc8-b39924643bbb" providerId="ADAL" clId="{4242EC8F-DC5C-4886-875F-B7DB4F648A90}" dt="2022-12-11T15:13:33.201" v="1245" actId="478"/>
          <ac:picMkLst>
            <pc:docMk/>
            <pc:sldMk cId="2817214429" sldId="300"/>
            <ac:picMk id="5" creationId="{D685294B-76BA-8010-2BF6-33D022BB15D0}"/>
          </ac:picMkLst>
        </pc:picChg>
        <pc:picChg chg="add del mod">
          <ac:chgData name="Rakshya Giri" userId="53ccdc19-e701-43fd-bbc8-b39924643bbb" providerId="ADAL" clId="{4242EC8F-DC5C-4886-875F-B7DB4F648A90}" dt="2022-12-11T15:14:18.944" v="1260" actId="478"/>
          <ac:picMkLst>
            <pc:docMk/>
            <pc:sldMk cId="2817214429" sldId="300"/>
            <ac:picMk id="8" creationId="{60A344A0-2530-435A-76D4-DC3F9F0DA487}"/>
          </ac:picMkLst>
        </pc:picChg>
        <pc:picChg chg="add mod">
          <ac:chgData name="Rakshya Giri" userId="53ccdc19-e701-43fd-bbc8-b39924643bbb" providerId="ADAL" clId="{4242EC8F-DC5C-4886-875F-B7DB4F648A90}" dt="2022-12-11T15:14:31.619" v="1264" actId="14100"/>
          <ac:picMkLst>
            <pc:docMk/>
            <pc:sldMk cId="2817214429" sldId="300"/>
            <ac:picMk id="12" creationId="{847871A1-821F-C85A-FE16-267027A6AF33}"/>
          </ac:picMkLst>
        </pc:picChg>
      </pc:sldChg>
      <pc:sldChg chg="addSp delSp modSp new mod">
        <pc:chgData name="Rakshya Giri" userId="53ccdc19-e701-43fd-bbc8-b39924643bbb" providerId="ADAL" clId="{4242EC8F-DC5C-4886-875F-B7DB4F648A90}" dt="2022-12-11T15:15:06.475" v="1276" actId="14100"/>
        <pc:sldMkLst>
          <pc:docMk/>
          <pc:sldMk cId="2806915055" sldId="301"/>
        </pc:sldMkLst>
        <pc:spChg chg="del">
          <ac:chgData name="Rakshya Giri" userId="53ccdc19-e701-43fd-bbc8-b39924643bbb" providerId="ADAL" clId="{4242EC8F-DC5C-4886-875F-B7DB4F648A90}" dt="2022-12-11T15:14:42.386" v="1267" actId="478"/>
          <ac:spMkLst>
            <pc:docMk/>
            <pc:sldMk cId="2806915055" sldId="301"/>
            <ac:spMk id="2" creationId="{3EADC033-FEA8-13CC-1AAE-0868FF903BC0}"/>
          </ac:spMkLst>
        </pc:spChg>
        <pc:spChg chg="del">
          <ac:chgData name="Rakshya Giri" userId="53ccdc19-e701-43fd-bbc8-b39924643bbb" providerId="ADAL" clId="{4242EC8F-DC5C-4886-875F-B7DB4F648A90}" dt="2022-12-11T15:14:39.484" v="1266" actId="931"/>
          <ac:spMkLst>
            <pc:docMk/>
            <pc:sldMk cId="2806915055" sldId="301"/>
            <ac:spMk id="3" creationId="{8C8E5634-621B-BC6D-E83E-2AA6C9238C87}"/>
          </ac:spMkLst>
        </pc:spChg>
        <pc:picChg chg="add mod">
          <ac:chgData name="Rakshya Giri" userId="53ccdc19-e701-43fd-bbc8-b39924643bbb" providerId="ADAL" clId="{4242EC8F-DC5C-4886-875F-B7DB4F648A90}" dt="2022-12-11T15:15:06.475" v="1276" actId="14100"/>
          <ac:picMkLst>
            <pc:docMk/>
            <pc:sldMk cId="2806915055" sldId="301"/>
            <ac:picMk id="5" creationId="{3570525D-33F9-CCA2-671B-A13845F6C1BB}"/>
          </ac:picMkLst>
        </pc:picChg>
      </pc:sldChg>
      <pc:sldChg chg="addSp delSp modSp new mod">
        <pc:chgData name="Rakshya Giri" userId="53ccdc19-e701-43fd-bbc8-b39924643bbb" providerId="ADAL" clId="{4242EC8F-DC5C-4886-875F-B7DB4F648A90}" dt="2022-12-11T15:15:34.392" v="1286" actId="14100"/>
        <pc:sldMkLst>
          <pc:docMk/>
          <pc:sldMk cId="499185083" sldId="302"/>
        </pc:sldMkLst>
        <pc:spChg chg="del mod">
          <ac:chgData name="Rakshya Giri" userId="53ccdc19-e701-43fd-bbc8-b39924643bbb" providerId="ADAL" clId="{4242EC8F-DC5C-4886-875F-B7DB4F648A90}" dt="2022-12-11T15:15:23.296" v="1280" actId="478"/>
          <ac:spMkLst>
            <pc:docMk/>
            <pc:sldMk cId="499185083" sldId="302"/>
            <ac:spMk id="2" creationId="{B5B6C760-7F53-EB83-1BE1-B7CFAB5096C4}"/>
          </ac:spMkLst>
        </pc:spChg>
        <pc:spChg chg="del">
          <ac:chgData name="Rakshya Giri" userId="53ccdc19-e701-43fd-bbc8-b39924643bbb" providerId="ADAL" clId="{4242EC8F-DC5C-4886-875F-B7DB4F648A90}" dt="2022-12-11T15:15:19.671" v="1278" actId="931"/>
          <ac:spMkLst>
            <pc:docMk/>
            <pc:sldMk cId="499185083" sldId="302"/>
            <ac:spMk id="3" creationId="{DCCEA4E7-B62E-0CC0-735E-626A2EA6B014}"/>
          </ac:spMkLst>
        </pc:spChg>
        <pc:picChg chg="add mod">
          <ac:chgData name="Rakshya Giri" userId="53ccdc19-e701-43fd-bbc8-b39924643bbb" providerId="ADAL" clId="{4242EC8F-DC5C-4886-875F-B7DB4F648A90}" dt="2022-12-11T15:15:34.392" v="1286" actId="14100"/>
          <ac:picMkLst>
            <pc:docMk/>
            <pc:sldMk cId="499185083" sldId="302"/>
            <ac:picMk id="5" creationId="{FA144C98-98B5-039A-2ECE-C62EE6C35CAB}"/>
          </ac:picMkLst>
        </pc:picChg>
      </pc:sldChg>
      <pc:sldChg chg="delSp modSp new mod">
        <pc:chgData name="Rakshya Giri" userId="53ccdc19-e701-43fd-bbc8-b39924643bbb" providerId="ADAL" clId="{4242EC8F-DC5C-4886-875F-B7DB4F648A90}" dt="2022-12-11T15:18:14.418" v="1302" actId="14100"/>
        <pc:sldMkLst>
          <pc:docMk/>
          <pc:sldMk cId="678059215" sldId="303"/>
        </pc:sldMkLst>
        <pc:spChg chg="del">
          <ac:chgData name="Rakshya Giri" userId="53ccdc19-e701-43fd-bbc8-b39924643bbb" providerId="ADAL" clId="{4242EC8F-DC5C-4886-875F-B7DB4F648A90}" dt="2022-12-11T15:17:59.559" v="1290" actId="478"/>
          <ac:spMkLst>
            <pc:docMk/>
            <pc:sldMk cId="678059215" sldId="303"/>
            <ac:spMk id="2" creationId="{314C2B68-83BA-AF83-3455-43999686E6C8}"/>
          </ac:spMkLst>
        </pc:spChg>
        <pc:spChg chg="mod">
          <ac:chgData name="Rakshya Giri" userId="53ccdc19-e701-43fd-bbc8-b39924643bbb" providerId="ADAL" clId="{4242EC8F-DC5C-4886-875F-B7DB4F648A90}" dt="2022-12-11T15:18:14.418" v="1302" actId="14100"/>
          <ac:spMkLst>
            <pc:docMk/>
            <pc:sldMk cId="678059215" sldId="303"/>
            <ac:spMk id="3" creationId="{EEE4598A-A1DA-0FDA-430B-C8779EA30D7B}"/>
          </ac:spMkLst>
        </pc:spChg>
      </pc:sldChg>
      <pc:sldChg chg="addSp delSp modSp new mod">
        <pc:chgData name="Rakshya Giri" userId="53ccdc19-e701-43fd-bbc8-b39924643bbb" providerId="ADAL" clId="{4242EC8F-DC5C-4886-875F-B7DB4F648A90}" dt="2022-12-11T15:20:57.193" v="1317" actId="14100"/>
        <pc:sldMkLst>
          <pc:docMk/>
          <pc:sldMk cId="3607893454" sldId="304"/>
        </pc:sldMkLst>
        <pc:spChg chg="del mod">
          <ac:chgData name="Rakshya Giri" userId="53ccdc19-e701-43fd-bbc8-b39924643bbb" providerId="ADAL" clId="{4242EC8F-DC5C-4886-875F-B7DB4F648A90}" dt="2022-12-11T15:20:32.513" v="1307" actId="478"/>
          <ac:spMkLst>
            <pc:docMk/>
            <pc:sldMk cId="3607893454" sldId="304"/>
            <ac:spMk id="2" creationId="{DA4C59FD-BE2D-2C53-265E-58857FB946AA}"/>
          </ac:spMkLst>
        </pc:spChg>
        <pc:spChg chg="del">
          <ac:chgData name="Rakshya Giri" userId="53ccdc19-e701-43fd-bbc8-b39924643bbb" providerId="ADAL" clId="{4242EC8F-DC5C-4886-875F-B7DB4F648A90}" dt="2022-12-11T15:20:23.759" v="1304" actId="931"/>
          <ac:spMkLst>
            <pc:docMk/>
            <pc:sldMk cId="3607893454" sldId="304"/>
            <ac:spMk id="3" creationId="{B46C9732-7211-9B39-C851-D4167B038A8C}"/>
          </ac:spMkLst>
        </pc:spChg>
        <pc:picChg chg="add mod">
          <ac:chgData name="Rakshya Giri" userId="53ccdc19-e701-43fd-bbc8-b39924643bbb" providerId="ADAL" clId="{4242EC8F-DC5C-4886-875F-B7DB4F648A90}" dt="2022-12-11T15:20:50.867" v="1314" actId="1076"/>
          <ac:picMkLst>
            <pc:docMk/>
            <pc:sldMk cId="3607893454" sldId="304"/>
            <ac:picMk id="5" creationId="{5EC55850-4712-8964-09A4-68F936F97D82}"/>
          </ac:picMkLst>
        </pc:picChg>
        <pc:picChg chg="add mod">
          <ac:chgData name="Rakshya Giri" userId="53ccdc19-e701-43fd-bbc8-b39924643bbb" providerId="ADAL" clId="{4242EC8F-DC5C-4886-875F-B7DB4F648A90}" dt="2022-12-11T15:20:57.193" v="1317" actId="14100"/>
          <ac:picMkLst>
            <pc:docMk/>
            <pc:sldMk cId="3607893454" sldId="304"/>
            <ac:picMk id="7" creationId="{A65BDA8D-6BC1-6081-E68F-13721BA01B99}"/>
          </ac:picMkLst>
        </pc:picChg>
      </pc:sldChg>
      <pc:sldChg chg="modSp new mod ord">
        <pc:chgData name="Rakshya Giri" userId="53ccdc19-e701-43fd-bbc8-b39924643bbb" providerId="ADAL" clId="{4242EC8F-DC5C-4886-875F-B7DB4F648A90}" dt="2022-12-11T15:34:53.486" v="1516" actId="20577"/>
        <pc:sldMkLst>
          <pc:docMk/>
          <pc:sldMk cId="3418443342" sldId="305"/>
        </pc:sldMkLst>
        <pc:spChg chg="mod">
          <ac:chgData name="Rakshya Giri" userId="53ccdc19-e701-43fd-bbc8-b39924643bbb" providerId="ADAL" clId="{4242EC8F-DC5C-4886-875F-B7DB4F648A90}" dt="2022-12-11T15:34:43.182" v="1512" actId="27636"/>
          <ac:spMkLst>
            <pc:docMk/>
            <pc:sldMk cId="3418443342" sldId="305"/>
            <ac:spMk id="2" creationId="{37DC12B5-0DBB-6887-2EF7-F9533DA6273C}"/>
          </ac:spMkLst>
        </pc:spChg>
        <pc:spChg chg="mod">
          <ac:chgData name="Rakshya Giri" userId="53ccdc19-e701-43fd-bbc8-b39924643bbb" providerId="ADAL" clId="{4242EC8F-DC5C-4886-875F-B7DB4F648A90}" dt="2022-12-11T15:34:53.486" v="1516" actId="20577"/>
          <ac:spMkLst>
            <pc:docMk/>
            <pc:sldMk cId="3418443342" sldId="305"/>
            <ac:spMk id="3" creationId="{668FE5AE-B3CF-F04F-E2C6-16154DF2DDFC}"/>
          </ac:spMkLst>
        </pc:spChg>
      </pc:sldChg>
      <pc:sldChg chg="modSp new mod ord">
        <pc:chgData name="Rakshya Giri" userId="53ccdc19-e701-43fd-bbc8-b39924643bbb" providerId="ADAL" clId="{4242EC8F-DC5C-4886-875F-B7DB4F648A90}" dt="2022-12-11T15:27:08.412" v="1400" actId="255"/>
        <pc:sldMkLst>
          <pc:docMk/>
          <pc:sldMk cId="3725927509" sldId="306"/>
        </pc:sldMkLst>
        <pc:spChg chg="mod">
          <ac:chgData name="Rakshya Giri" userId="53ccdc19-e701-43fd-bbc8-b39924643bbb" providerId="ADAL" clId="{4242EC8F-DC5C-4886-875F-B7DB4F648A90}" dt="2022-12-11T15:26:21.996" v="1389" actId="113"/>
          <ac:spMkLst>
            <pc:docMk/>
            <pc:sldMk cId="3725927509" sldId="306"/>
            <ac:spMk id="2" creationId="{34495283-70CD-4851-E0CD-E5C0EFD2FBD3}"/>
          </ac:spMkLst>
        </pc:spChg>
        <pc:spChg chg="mod">
          <ac:chgData name="Rakshya Giri" userId="53ccdc19-e701-43fd-bbc8-b39924643bbb" providerId="ADAL" clId="{4242EC8F-DC5C-4886-875F-B7DB4F648A90}" dt="2022-12-11T15:27:08.412" v="1400" actId="255"/>
          <ac:spMkLst>
            <pc:docMk/>
            <pc:sldMk cId="3725927509" sldId="306"/>
            <ac:spMk id="3" creationId="{BED5F6C8-1709-A629-74CE-67438E8A0986}"/>
          </ac:spMkLst>
        </pc:spChg>
      </pc:sldChg>
      <pc:sldChg chg="delSp modSp new mod">
        <pc:chgData name="Rakshya Giri" userId="53ccdc19-e701-43fd-bbc8-b39924643bbb" providerId="ADAL" clId="{4242EC8F-DC5C-4886-875F-B7DB4F648A90}" dt="2022-12-11T15:28:57.151" v="1427" actId="13900"/>
        <pc:sldMkLst>
          <pc:docMk/>
          <pc:sldMk cId="3888542417" sldId="307"/>
        </pc:sldMkLst>
        <pc:spChg chg="del mod">
          <ac:chgData name="Rakshya Giri" userId="53ccdc19-e701-43fd-bbc8-b39924643bbb" providerId="ADAL" clId="{4242EC8F-DC5C-4886-875F-B7DB4F648A90}" dt="2022-12-11T15:27:48.924" v="1405" actId="478"/>
          <ac:spMkLst>
            <pc:docMk/>
            <pc:sldMk cId="3888542417" sldId="307"/>
            <ac:spMk id="2" creationId="{FC5EBE3F-FA86-0CBA-8730-187134F2904C}"/>
          </ac:spMkLst>
        </pc:spChg>
        <pc:spChg chg="mod">
          <ac:chgData name="Rakshya Giri" userId="53ccdc19-e701-43fd-bbc8-b39924643bbb" providerId="ADAL" clId="{4242EC8F-DC5C-4886-875F-B7DB4F648A90}" dt="2022-12-11T15:28:57.151" v="1427" actId="13900"/>
          <ac:spMkLst>
            <pc:docMk/>
            <pc:sldMk cId="3888542417" sldId="307"/>
            <ac:spMk id="3" creationId="{A0AB4B38-56E4-CCCB-CD80-45C924996D07}"/>
          </ac:spMkLst>
        </pc:spChg>
      </pc:sldChg>
      <pc:sldChg chg="delSp modSp new mod">
        <pc:chgData name="Rakshya Giri" userId="53ccdc19-e701-43fd-bbc8-b39924643bbb" providerId="ADAL" clId="{4242EC8F-DC5C-4886-875F-B7DB4F648A90}" dt="2022-12-11T15:30:07.904" v="1450" actId="113"/>
        <pc:sldMkLst>
          <pc:docMk/>
          <pc:sldMk cId="1123610783" sldId="308"/>
        </pc:sldMkLst>
        <pc:spChg chg="del mod">
          <ac:chgData name="Rakshya Giri" userId="53ccdc19-e701-43fd-bbc8-b39924643bbb" providerId="ADAL" clId="{4242EC8F-DC5C-4886-875F-B7DB4F648A90}" dt="2022-12-11T15:29:29.585" v="1432" actId="478"/>
          <ac:spMkLst>
            <pc:docMk/>
            <pc:sldMk cId="1123610783" sldId="308"/>
            <ac:spMk id="2" creationId="{ADEB8B20-C3F8-8795-A723-83EA2DAA6609}"/>
          </ac:spMkLst>
        </pc:spChg>
        <pc:spChg chg="mod">
          <ac:chgData name="Rakshya Giri" userId="53ccdc19-e701-43fd-bbc8-b39924643bbb" providerId="ADAL" clId="{4242EC8F-DC5C-4886-875F-B7DB4F648A90}" dt="2022-12-11T15:30:07.904" v="1450" actId="113"/>
          <ac:spMkLst>
            <pc:docMk/>
            <pc:sldMk cId="1123610783" sldId="308"/>
            <ac:spMk id="3" creationId="{00BFB2F5-35B5-5EEE-2A40-1DC6781F9EAE}"/>
          </ac:spMkLst>
        </pc:spChg>
      </pc:sldChg>
      <pc:sldChg chg="delSp modSp new mod">
        <pc:chgData name="Rakshya Giri" userId="53ccdc19-e701-43fd-bbc8-b39924643bbb" providerId="ADAL" clId="{4242EC8F-DC5C-4886-875F-B7DB4F648A90}" dt="2022-12-11T15:31:02.943" v="1469" actId="13900"/>
        <pc:sldMkLst>
          <pc:docMk/>
          <pc:sldMk cId="1937960143" sldId="309"/>
        </pc:sldMkLst>
        <pc:spChg chg="del">
          <ac:chgData name="Rakshya Giri" userId="53ccdc19-e701-43fd-bbc8-b39924643bbb" providerId="ADAL" clId="{4242EC8F-DC5C-4886-875F-B7DB4F648A90}" dt="2022-12-11T15:30:42.054" v="1454" actId="478"/>
          <ac:spMkLst>
            <pc:docMk/>
            <pc:sldMk cId="1937960143" sldId="309"/>
            <ac:spMk id="2" creationId="{1CB5C26B-1875-3985-1127-9816B8B041A9}"/>
          </ac:spMkLst>
        </pc:spChg>
        <pc:spChg chg="mod">
          <ac:chgData name="Rakshya Giri" userId="53ccdc19-e701-43fd-bbc8-b39924643bbb" providerId="ADAL" clId="{4242EC8F-DC5C-4886-875F-B7DB4F648A90}" dt="2022-12-11T15:31:02.943" v="1469" actId="13900"/>
          <ac:spMkLst>
            <pc:docMk/>
            <pc:sldMk cId="1937960143" sldId="309"/>
            <ac:spMk id="3" creationId="{77A3FE88-5327-A48A-7FB0-E218BB823862}"/>
          </ac:spMkLst>
        </pc:spChg>
      </pc:sldChg>
      <pc:sldChg chg="modSp new mod">
        <pc:chgData name="Rakshya Giri" userId="53ccdc19-e701-43fd-bbc8-b39924643bbb" providerId="ADAL" clId="{4242EC8F-DC5C-4886-875F-B7DB4F648A90}" dt="2022-12-11T15:32:47.633" v="1506"/>
        <pc:sldMkLst>
          <pc:docMk/>
          <pc:sldMk cId="532078068" sldId="310"/>
        </pc:sldMkLst>
        <pc:spChg chg="mod">
          <ac:chgData name="Rakshya Giri" userId="53ccdc19-e701-43fd-bbc8-b39924643bbb" providerId="ADAL" clId="{4242EC8F-DC5C-4886-875F-B7DB4F648A90}" dt="2022-12-11T15:31:33.825" v="1485" actId="113"/>
          <ac:spMkLst>
            <pc:docMk/>
            <pc:sldMk cId="532078068" sldId="310"/>
            <ac:spMk id="2" creationId="{FB765CB0-6395-1548-CAA1-14E740BD1869}"/>
          </ac:spMkLst>
        </pc:spChg>
        <pc:spChg chg="mod">
          <ac:chgData name="Rakshya Giri" userId="53ccdc19-e701-43fd-bbc8-b39924643bbb" providerId="ADAL" clId="{4242EC8F-DC5C-4886-875F-B7DB4F648A90}" dt="2022-12-11T15:32:47.633" v="1506"/>
          <ac:spMkLst>
            <pc:docMk/>
            <pc:sldMk cId="532078068" sldId="310"/>
            <ac:spMk id="3" creationId="{4A75A21C-5A2A-7003-B2B6-98CC2B176918}"/>
          </ac:spMkLst>
        </pc:spChg>
      </pc:sldChg>
      <pc:sldChg chg="new del">
        <pc:chgData name="Rakshya Giri" userId="53ccdc19-e701-43fd-bbc8-b39924643bbb" providerId="ADAL" clId="{4242EC8F-DC5C-4886-875F-B7DB4F648A90}" dt="2022-12-12T02:50:41.370" v="1518" actId="47"/>
        <pc:sldMkLst>
          <pc:docMk/>
          <pc:sldMk cId="2904859191"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46013-F5C3-4BD9-B653-FD4FD08CA650}"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5876B-46EC-486C-8854-E20946812972}" type="slidenum">
              <a:rPr lang="en-US" smtClean="0"/>
              <a:t>‹#›</a:t>
            </a:fld>
            <a:endParaRPr lang="en-US"/>
          </a:p>
        </p:txBody>
      </p:sp>
    </p:spTree>
    <p:extLst>
      <p:ext uri="{BB962C8B-B14F-4D97-AF65-F5344CB8AC3E}">
        <p14:creationId xmlns:p14="http://schemas.microsoft.com/office/powerpoint/2010/main" val="4211450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5876B-46EC-486C-8854-E20946812972}" type="slidenum">
              <a:rPr lang="en-US" smtClean="0"/>
              <a:t>44</a:t>
            </a:fld>
            <a:endParaRPr lang="en-US"/>
          </a:p>
        </p:txBody>
      </p:sp>
    </p:spTree>
    <p:extLst>
      <p:ext uri="{BB962C8B-B14F-4D97-AF65-F5344CB8AC3E}">
        <p14:creationId xmlns:p14="http://schemas.microsoft.com/office/powerpoint/2010/main" val="316966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5876B-46EC-486C-8854-E20946812972}" type="slidenum">
              <a:rPr lang="en-US" smtClean="0"/>
              <a:t>45</a:t>
            </a:fld>
            <a:endParaRPr lang="en-US"/>
          </a:p>
        </p:txBody>
      </p:sp>
    </p:spTree>
    <p:extLst>
      <p:ext uri="{BB962C8B-B14F-4D97-AF65-F5344CB8AC3E}">
        <p14:creationId xmlns:p14="http://schemas.microsoft.com/office/powerpoint/2010/main" val="312102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586E-93DA-5C7C-C63A-D30910140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8111A-CD35-FB08-6782-72278810C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A7993-4568-8155-7E62-F82C8CFEFD3D}"/>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295F2060-DAB4-90D1-96A8-93581E77A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9F0BF-0B34-BFC0-DF7A-E000CCB08475}"/>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164460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AD5F-68EF-43C7-BC1D-3D9F2B31AB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82C78-BB2C-89E8-7534-06B71ED1F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C2075-5D80-78CD-5906-722CA9EF1B56}"/>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29457B7B-856D-CEF6-AAA4-025E6B9F3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D8367-D445-5F23-A78D-779842088B58}"/>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391248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B72FA-4DC9-0FB1-6B45-1A86465DA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9614D-C7F9-28C4-0224-F6390C1178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4D238-6809-858D-E4D4-66CFB5A02E40}"/>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52D6008D-DEF1-31F4-D7B5-3069BBA4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F5C66-6A61-D358-B589-37B9E6A87E51}"/>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282014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981B-3B08-CC24-67F6-D84872FCA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FE2CE-0F15-84A6-7D46-216F24DFF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30DE0-1410-5C82-19C2-B69859443D29}"/>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CD720531-47DF-B10D-A06A-48A256C56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3127F-E1BC-3691-7356-6B89695F5088}"/>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203815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415C-04DB-2546-9355-3A26C2ABE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5DA53C-C25E-B1E9-D2AF-7F7061F61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DA3253-4429-4FC0-352A-516EF3A7A16A}"/>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F21EAA3B-3C81-6A6D-6BD2-5967662D6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A4A21-32E6-70CF-AC74-D06302A60D95}"/>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1973035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E833-C194-ED43-5E0F-355B9C6CF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F6D862-14C9-C9CB-F420-04744F266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BECCEB-E114-592C-2C22-028B55D49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5C7C7B-7838-27BA-BD1F-D324D90B6099}"/>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6" name="Footer Placeholder 5">
            <a:extLst>
              <a:ext uri="{FF2B5EF4-FFF2-40B4-BE49-F238E27FC236}">
                <a16:creationId xmlns:a16="http://schemas.microsoft.com/office/drawing/2014/main" id="{AD9BA621-2B0A-5794-F4F0-68F8D7D47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585A8-ABFC-EF4D-1992-02ED1DF06DAE}"/>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12522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8104-FDBB-86B0-9A73-D08F1DE361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EA2B53-0817-2DA8-17C5-D8B710B6D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F42C9-7D21-EC1B-83A3-BB83908E9F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1A6750-76AB-D23E-2A19-1B696787E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28568-FB5F-A6A9-442C-CD3CF80E0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1936E5-B00E-DA19-B890-734DA7EE1FEE}"/>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8" name="Footer Placeholder 7">
            <a:extLst>
              <a:ext uri="{FF2B5EF4-FFF2-40B4-BE49-F238E27FC236}">
                <a16:creationId xmlns:a16="http://schemas.microsoft.com/office/drawing/2014/main" id="{69A69971-16E3-276D-0D8E-1011FAA07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6C7E64-D4D6-ADD6-71FC-B682F3FF36A3}"/>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2755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DFFE-33E5-6AD3-6C3F-10D578AC53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5CE18-FC59-CEA9-2596-B6F7BC4B23C4}"/>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4" name="Footer Placeholder 3">
            <a:extLst>
              <a:ext uri="{FF2B5EF4-FFF2-40B4-BE49-F238E27FC236}">
                <a16:creationId xmlns:a16="http://schemas.microsoft.com/office/drawing/2014/main" id="{F14709D7-5C23-3D02-24FB-8FD09C863B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89B00-F852-82BA-B7CD-B97EB8438BE0}"/>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159100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909F2-A9BD-71EC-9248-65F39DEDAE2C}"/>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3" name="Footer Placeholder 2">
            <a:extLst>
              <a:ext uri="{FF2B5EF4-FFF2-40B4-BE49-F238E27FC236}">
                <a16:creationId xmlns:a16="http://schemas.microsoft.com/office/drawing/2014/main" id="{75C567C8-EE67-9587-043C-F44A1E22F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F5BA64-24B6-4D59-6C47-082E19D237E5}"/>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107607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89E2-F445-3F06-BFE8-D7DEE480BB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79E7A-E8D8-A9FB-022A-6D9B02B1AC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87F8CB-9299-42F3-E286-541747204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7AFFF-62CD-88A9-96E9-CA3BAA854F55}"/>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6" name="Footer Placeholder 5">
            <a:extLst>
              <a:ext uri="{FF2B5EF4-FFF2-40B4-BE49-F238E27FC236}">
                <a16:creationId xmlns:a16="http://schemas.microsoft.com/office/drawing/2014/main" id="{AEB269A8-FC65-AEF4-9675-6A043A59F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E6E2F-B8AA-B4A7-92B2-9191B15F4CD9}"/>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218548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B128-0285-D55B-D6EA-210223928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54AB21-3A9F-BA13-98F4-8D6076403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CCDF88-E15D-19E5-D9B8-0F4AF65E0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44464-DE4D-5423-0A7A-75505C863F73}"/>
              </a:ext>
            </a:extLst>
          </p:cNvPr>
          <p:cNvSpPr>
            <a:spLocks noGrp="1"/>
          </p:cNvSpPr>
          <p:nvPr>
            <p:ph type="dt" sz="half" idx="10"/>
          </p:nvPr>
        </p:nvSpPr>
        <p:spPr/>
        <p:txBody>
          <a:bodyPr/>
          <a:lstStyle/>
          <a:p>
            <a:fld id="{03BA9160-A763-46BB-8BF2-496CB2CBD885}" type="datetimeFigureOut">
              <a:rPr lang="en-US" smtClean="0"/>
              <a:t>2/22/2024</a:t>
            </a:fld>
            <a:endParaRPr lang="en-US"/>
          </a:p>
        </p:txBody>
      </p:sp>
      <p:sp>
        <p:nvSpPr>
          <p:cNvPr id="6" name="Footer Placeholder 5">
            <a:extLst>
              <a:ext uri="{FF2B5EF4-FFF2-40B4-BE49-F238E27FC236}">
                <a16:creationId xmlns:a16="http://schemas.microsoft.com/office/drawing/2014/main" id="{38229A0D-ECC9-FD5C-2439-7A7D1BCE3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5EAE6-EB94-E443-C7E3-5A24FFD991B7}"/>
              </a:ext>
            </a:extLst>
          </p:cNvPr>
          <p:cNvSpPr>
            <a:spLocks noGrp="1"/>
          </p:cNvSpPr>
          <p:nvPr>
            <p:ph type="sldNum" sz="quarter" idx="12"/>
          </p:nvPr>
        </p:nvSpPr>
        <p:spPr/>
        <p:txBody>
          <a:bodyPr/>
          <a:lstStyle/>
          <a:p>
            <a:fld id="{E80EF4C6-EFA6-4867-AEBE-717154106789}" type="slidenum">
              <a:rPr lang="en-US" smtClean="0"/>
              <a:t>‹#›</a:t>
            </a:fld>
            <a:endParaRPr lang="en-US"/>
          </a:p>
        </p:txBody>
      </p:sp>
    </p:spTree>
    <p:extLst>
      <p:ext uri="{BB962C8B-B14F-4D97-AF65-F5344CB8AC3E}">
        <p14:creationId xmlns:p14="http://schemas.microsoft.com/office/powerpoint/2010/main" val="32941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36C15-8C80-F911-3CCF-7A8F96AA2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BE9CE-391E-CEDE-C2CE-85D45BE0D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9B90B-167A-F648-DAC8-DE0F60408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A9160-A763-46BB-8BF2-496CB2CBD885}" type="datetimeFigureOut">
              <a:rPr lang="en-US" smtClean="0"/>
              <a:t>2/22/2024</a:t>
            </a:fld>
            <a:endParaRPr lang="en-US"/>
          </a:p>
        </p:txBody>
      </p:sp>
      <p:sp>
        <p:nvSpPr>
          <p:cNvPr id="5" name="Footer Placeholder 4">
            <a:extLst>
              <a:ext uri="{FF2B5EF4-FFF2-40B4-BE49-F238E27FC236}">
                <a16:creationId xmlns:a16="http://schemas.microsoft.com/office/drawing/2014/main" id="{830ADEAB-A958-7427-CFF0-DF117C908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B57D10-55FD-50C7-D6C1-6E73FCB20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EF4C6-EFA6-4867-AEBE-717154106789}" type="slidenum">
              <a:rPr lang="en-US" smtClean="0"/>
              <a:t>‹#›</a:t>
            </a:fld>
            <a:endParaRPr lang="en-US"/>
          </a:p>
        </p:txBody>
      </p:sp>
    </p:spTree>
    <p:extLst>
      <p:ext uri="{BB962C8B-B14F-4D97-AF65-F5344CB8AC3E}">
        <p14:creationId xmlns:p14="http://schemas.microsoft.com/office/powerpoint/2010/main" val="5891150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fif"/></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C005-B8CF-B6DE-A827-53B8E05ADFD7}"/>
              </a:ext>
            </a:extLst>
          </p:cNvPr>
          <p:cNvSpPr>
            <a:spLocks noGrp="1"/>
          </p:cNvSpPr>
          <p:nvPr>
            <p:ph type="ctrTitle"/>
          </p:nvPr>
        </p:nvSpPr>
        <p:spPr/>
        <p:txBody>
          <a:bodyPr/>
          <a:lstStyle/>
          <a:p>
            <a:pPr algn="ctr"/>
            <a:r>
              <a:rPr lang="en-US" b="1" dirty="0">
                <a:effectLst>
                  <a:outerShdw blurRad="38100" dist="38100" dir="2700000" algn="tl">
                    <a:srgbClr val="000000">
                      <a:alpha val="43137"/>
                    </a:srgbClr>
                  </a:outerShdw>
                </a:effectLst>
              </a:rPr>
              <a:t>Intellectual Property</a:t>
            </a:r>
            <a:br>
              <a:rPr lang="en-US" b="1" dirty="0">
                <a:effectLst>
                  <a:outerShdw blurRad="38100" dist="38100" dir="2700000" algn="tl">
                    <a:srgbClr val="000000">
                      <a:alpha val="43137"/>
                    </a:srgbClr>
                  </a:outerShdw>
                </a:effectLst>
              </a:rPr>
            </a:br>
            <a:r>
              <a:rPr lang="en-US" sz="3200" b="1" dirty="0">
                <a:effectLst>
                  <a:outerShdw blurRad="38100" dist="38100" dir="2700000" algn="tl">
                    <a:srgbClr val="000000">
                      <a:alpha val="43137"/>
                    </a:srgbClr>
                  </a:outerShdw>
                </a:effectLst>
              </a:rPr>
              <a:t>Unit IV</a:t>
            </a:r>
          </a:p>
        </p:txBody>
      </p:sp>
      <p:sp>
        <p:nvSpPr>
          <p:cNvPr id="3" name="Subtitle 2">
            <a:extLst>
              <a:ext uri="{FF2B5EF4-FFF2-40B4-BE49-F238E27FC236}">
                <a16:creationId xmlns:a16="http://schemas.microsoft.com/office/drawing/2014/main" id="{FB9B8FBB-0BA1-42D9-034E-D18B5CE773AC}"/>
              </a:ext>
            </a:extLst>
          </p:cNvPr>
          <p:cNvSpPr>
            <a:spLocks noGrp="1"/>
          </p:cNvSpPr>
          <p:nvPr>
            <p:ph type="subTitle" idx="1"/>
          </p:nvPr>
        </p:nvSpPr>
        <p:spPr/>
        <p:txBody>
          <a:bodyPr/>
          <a:lstStyle/>
          <a:p>
            <a:pPr algn="ctr"/>
            <a:r>
              <a:rPr lang="en-US" dirty="0"/>
              <a:t>Adv. Rakshya Giri</a:t>
            </a:r>
          </a:p>
        </p:txBody>
      </p:sp>
    </p:spTree>
    <p:extLst>
      <p:ext uri="{BB962C8B-B14F-4D97-AF65-F5344CB8AC3E}">
        <p14:creationId xmlns:p14="http://schemas.microsoft.com/office/powerpoint/2010/main" val="35725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E28662-B8DB-E642-A57E-46F069DC3DBD}"/>
              </a:ext>
            </a:extLst>
          </p:cNvPr>
          <p:cNvSpPr>
            <a:spLocks noGrp="1"/>
          </p:cNvSpPr>
          <p:nvPr>
            <p:ph idx="1"/>
          </p:nvPr>
        </p:nvSpPr>
        <p:spPr>
          <a:xfrm>
            <a:off x="838200" y="398206"/>
            <a:ext cx="10515600" cy="5778757"/>
          </a:xfrm>
        </p:spPr>
        <p:txBody>
          <a:bodyPr>
            <a:normAutofit lnSpcReduction="10000"/>
          </a:bodyPr>
          <a:lstStyle/>
          <a:p>
            <a:pPr algn="just"/>
            <a:r>
              <a:rPr lang="en-US" dirty="0"/>
              <a:t>Copyright law provides copyright owners with the following exclusive rights (among others):</a:t>
            </a:r>
          </a:p>
          <a:p>
            <a:pPr marL="0" indent="0" algn="just">
              <a:buNone/>
            </a:pPr>
            <a:r>
              <a:rPr lang="en-US" dirty="0"/>
              <a:t>1.	Reproduce the work</a:t>
            </a:r>
          </a:p>
          <a:p>
            <a:pPr marL="0" indent="0" algn="just">
              <a:buNone/>
            </a:pPr>
            <a:r>
              <a:rPr lang="en-US" dirty="0"/>
              <a:t>2.	Prepare derivative works</a:t>
            </a:r>
          </a:p>
          <a:p>
            <a:pPr marL="0" indent="0" algn="just">
              <a:buNone/>
            </a:pPr>
            <a:r>
              <a:rPr lang="en-US" dirty="0"/>
              <a:t>3.	Distribute copies by sale, transfer of ownership, or license</a:t>
            </a:r>
          </a:p>
          <a:p>
            <a:pPr marL="0" indent="0" algn="just">
              <a:buNone/>
            </a:pPr>
            <a:r>
              <a:rPr lang="en-US" dirty="0"/>
              <a:t>4.	Perform or display the work publicly</a:t>
            </a:r>
          </a:p>
          <a:p>
            <a:pPr algn="just"/>
            <a:r>
              <a:rPr lang="en-US" dirty="0"/>
              <a:t>Copyrights exist automatically but you can enhance the protection by registering the work. Copyright registration is not mandatory but allows copyright owners to seek certain types of monetary damages and attorney fees.</a:t>
            </a:r>
          </a:p>
          <a:p>
            <a:pPr algn="just"/>
            <a:r>
              <a:rPr lang="en-US" dirty="0"/>
              <a:t> Notable exceptions to the exclusive rights are “copyright fair use” or the use of copyrighted works that have fallen into the “public domain.” As to the latter, in-house counsel must ensure any company copyrights are kept current until they otherwise expire. </a:t>
            </a:r>
          </a:p>
        </p:txBody>
      </p:sp>
    </p:spTree>
    <p:extLst>
      <p:ext uri="{BB962C8B-B14F-4D97-AF65-F5344CB8AC3E}">
        <p14:creationId xmlns:p14="http://schemas.microsoft.com/office/powerpoint/2010/main" val="947104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ABCAF-BCF9-486A-3C45-E07CFBFBAC27}"/>
              </a:ext>
            </a:extLst>
          </p:cNvPr>
          <p:cNvSpPr>
            <a:spLocks noGrp="1"/>
          </p:cNvSpPr>
          <p:nvPr>
            <p:ph idx="1"/>
          </p:nvPr>
        </p:nvSpPr>
        <p:spPr>
          <a:xfrm>
            <a:off x="368710" y="280219"/>
            <a:ext cx="10985090" cy="5896744"/>
          </a:xfrm>
        </p:spPr>
        <p:txBody>
          <a:bodyPr>
            <a:normAutofit fontScale="92500"/>
          </a:bodyPr>
          <a:lstStyle/>
          <a:p>
            <a:pPr algn="just">
              <a:buFont typeface="Arial" panose="020B0604020202020204" pitchFamily="34" charset="0"/>
              <a:buChar char="•"/>
            </a:pPr>
            <a:r>
              <a:rPr lang="en-US" b="1" i="0" u="sng" dirty="0">
                <a:solidFill>
                  <a:srgbClr val="404040"/>
                </a:solidFill>
                <a:effectLst/>
                <a:latin typeface="Knowledge2017"/>
              </a:rPr>
              <a:t>Utility patent </a:t>
            </a:r>
            <a:r>
              <a:rPr lang="en-US" b="0" i="0" dirty="0">
                <a:solidFill>
                  <a:srgbClr val="404040"/>
                </a:solidFill>
                <a:effectLst/>
                <a:latin typeface="Knowledge2017"/>
              </a:rPr>
              <a:t> </a:t>
            </a:r>
          </a:p>
          <a:p>
            <a:pPr marL="0" indent="0" algn="just">
              <a:buNone/>
            </a:pPr>
            <a:r>
              <a:rPr lang="en-US" b="0" i="0" dirty="0">
                <a:solidFill>
                  <a:srgbClr val="404040"/>
                </a:solidFill>
                <a:effectLst/>
                <a:latin typeface="Knowledge2017"/>
              </a:rPr>
              <a:t>Utility patents may be granted to anyone who invents or discovers any new and useful process, machine, article of manufacture, composition of matter, or any new and useful improvement thereof (good for 20 years).</a:t>
            </a:r>
          </a:p>
          <a:p>
            <a:pPr algn="just">
              <a:buFont typeface="Arial" panose="020B0604020202020204" pitchFamily="34" charset="0"/>
              <a:buChar char="•"/>
            </a:pPr>
            <a:r>
              <a:rPr lang="en-US" b="1" i="0" u="sng" dirty="0">
                <a:solidFill>
                  <a:srgbClr val="404040"/>
                </a:solidFill>
                <a:effectLst/>
                <a:latin typeface="Knowledge2017"/>
              </a:rPr>
              <a:t>Design patent </a:t>
            </a:r>
          </a:p>
          <a:p>
            <a:pPr marL="0" indent="0" algn="just">
              <a:buNone/>
            </a:pPr>
            <a:r>
              <a:rPr lang="en-US" b="0" i="0" dirty="0">
                <a:solidFill>
                  <a:srgbClr val="404040"/>
                </a:solidFill>
                <a:effectLst/>
                <a:latin typeface="Knowledge2017"/>
              </a:rPr>
              <a:t>Design Patents may be granted to anyone who invents a new, original, and ornamental design (good for 14 years). </a:t>
            </a:r>
          </a:p>
          <a:p>
            <a:pPr algn="just">
              <a:buFont typeface="Arial" panose="020B0604020202020204" pitchFamily="34" charset="0"/>
              <a:buChar char="•"/>
            </a:pPr>
            <a:r>
              <a:rPr lang="en-US" b="1" i="0" u="sng" dirty="0">
                <a:solidFill>
                  <a:srgbClr val="404040"/>
                </a:solidFill>
                <a:effectLst/>
                <a:latin typeface="Knowledge2017"/>
              </a:rPr>
              <a:t>Plant patent </a:t>
            </a:r>
          </a:p>
          <a:p>
            <a:pPr marL="0" indent="0" algn="just">
              <a:buNone/>
            </a:pPr>
            <a:r>
              <a:rPr lang="en-US" b="0" i="0" dirty="0">
                <a:solidFill>
                  <a:srgbClr val="404040"/>
                </a:solidFill>
                <a:effectLst/>
                <a:latin typeface="Knowledge2017"/>
              </a:rPr>
              <a:t>Plant patents may be granted to anyone who invents or discovers and asexually reproduces any distinct and new variety of plant (good for 20 years).</a:t>
            </a:r>
          </a:p>
          <a:p>
            <a:pPr algn="just">
              <a:buFont typeface="Arial" panose="020B0604020202020204" pitchFamily="34" charset="0"/>
              <a:buChar char="•"/>
            </a:pPr>
            <a:r>
              <a:rPr lang="en-US" b="0" i="0" dirty="0">
                <a:solidFill>
                  <a:srgbClr val="404040"/>
                </a:solidFill>
                <a:effectLst/>
                <a:latin typeface="Knowledge2017"/>
              </a:rPr>
              <a:t>Patents can be expensive to obtain and maintain, as there are yearly or regular fees required to main them. And, like trademarks, patents are only good in the country where the patent was granted. So, in-house counsel must consider which countries and markets require patent protection. </a:t>
            </a:r>
          </a:p>
          <a:p>
            <a:endParaRPr lang="en-US" dirty="0"/>
          </a:p>
        </p:txBody>
      </p:sp>
    </p:spTree>
    <p:extLst>
      <p:ext uri="{BB962C8B-B14F-4D97-AF65-F5344CB8AC3E}">
        <p14:creationId xmlns:p14="http://schemas.microsoft.com/office/powerpoint/2010/main" val="207457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C5A9-8DB9-686E-39E1-0D86819F37B1}"/>
              </a:ext>
            </a:extLst>
          </p:cNvPr>
          <p:cNvSpPr>
            <a:spLocks noGrp="1"/>
          </p:cNvSpPr>
          <p:nvPr>
            <p:ph type="title"/>
          </p:nvPr>
        </p:nvSpPr>
        <p:spPr>
          <a:xfrm>
            <a:off x="838200" y="132735"/>
            <a:ext cx="10515600" cy="1002891"/>
          </a:xfrm>
        </p:spPr>
        <p:txBody>
          <a:bodyPr/>
          <a:lstStyle/>
          <a:p>
            <a:pPr algn="ctr"/>
            <a:r>
              <a:rPr lang="en-US" b="1" dirty="0">
                <a:effectLst>
                  <a:outerShdw blurRad="38100" dist="38100" dir="2700000" algn="tl">
                    <a:srgbClr val="000000">
                      <a:alpha val="43137"/>
                    </a:srgbClr>
                  </a:outerShdw>
                </a:effectLst>
              </a:rPr>
              <a:t>Trade secret</a:t>
            </a:r>
          </a:p>
        </p:txBody>
      </p:sp>
      <p:sp>
        <p:nvSpPr>
          <p:cNvPr id="3" name="Content Placeholder 2">
            <a:extLst>
              <a:ext uri="{FF2B5EF4-FFF2-40B4-BE49-F238E27FC236}">
                <a16:creationId xmlns:a16="http://schemas.microsoft.com/office/drawing/2014/main" id="{AB268FE1-15C3-2DF8-E866-899F30749A6E}"/>
              </a:ext>
            </a:extLst>
          </p:cNvPr>
          <p:cNvSpPr>
            <a:spLocks noGrp="1"/>
          </p:cNvSpPr>
          <p:nvPr>
            <p:ph idx="1"/>
          </p:nvPr>
        </p:nvSpPr>
        <p:spPr>
          <a:xfrm>
            <a:off x="368710" y="1135626"/>
            <a:ext cx="10985090" cy="5456903"/>
          </a:xfrm>
        </p:spPr>
        <p:txBody>
          <a:bodyPr>
            <a:normAutofit fontScale="92500" lnSpcReduction="20000"/>
          </a:bodyPr>
          <a:lstStyle/>
          <a:p>
            <a:pPr algn="just"/>
            <a:r>
              <a:rPr lang="en-US" dirty="0"/>
              <a:t>While businesses have a lot of confidential information, not everything is a trade secret. A trade secret is typically something not generally known to the public, where reasonable efforts are made to keep it confidential, and confers some type of economic value to the holder by the information not being known by another party.</a:t>
            </a:r>
          </a:p>
          <a:p>
            <a:pPr algn="just"/>
            <a:r>
              <a:rPr lang="en-US" dirty="0"/>
              <a:t>A good shorthand for what constitutes a trade secret is: any information you would not want your competitors to have. Some examples of likely trade secrets include new business models; customer and supplier information, especially around price; marketing strategy; processes and formulae; and other confidential business information.</a:t>
            </a:r>
          </a:p>
          <a:p>
            <a:pPr algn="just"/>
            <a:r>
              <a:rPr lang="en-US" dirty="0"/>
              <a:t>Even if you have plans, processes, or formulae that you don’t want your competitors to have, if the company doesn’t take appropriate steps to keep that information confidential it can lose the ability to claim such items are trade secrets. For example, if the company has handed out copies of its future marketing plans to customers without any type of non-disclosure agreement in place or failed to label the plans as “confidential,” the plans may not be treated as a trade secret. </a:t>
            </a:r>
          </a:p>
        </p:txBody>
      </p:sp>
    </p:spTree>
    <p:extLst>
      <p:ext uri="{BB962C8B-B14F-4D97-AF65-F5344CB8AC3E}">
        <p14:creationId xmlns:p14="http://schemas.microsoft.com/office/powerpoint/2010/main" val="844729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E3D1-94D7-8E2C-ED05-34C55A790EE6}"/>
              </a:ext>
            </a:extLst>
          </p:cNvPr>
          <p:cNvSpPr>
            <a:spLocks noGrp="1"/>
          </p:cNvSpPr>
          <p:nvPr>
            <p:ph type="title"/>
          </p:nvPr>
        </p:nvSpPr>
        <p:spPr>
          <a:xfrm>
            <a:off x="838200" y="147484"/>
            <a:ext cx="10515600" cy="737419"/>
          </a:xfrm>
        </p:spPr>
        <p:txBody>
          <a:bodyPr>
            <a:normAutofit fontScale="90000"/>
          </a:bodyPr>
          <a:lstStyle/>
          <a:p>
            <a:pPr algn="ctr"/>
            <a:r>
              <a:rPr lang="en-US" b="1" i="0" dirty="0">
                <a:solidFill>
                  <a:srgbClr val="404040"/>
                </a:solidFill>
                <a:effectLst>
                  <a:outerShdw blurRad="38100" dist="38100" dir="2700000" algn="tl">
                    <a:srgbClr val="000000">
                      <a:alpha val="43137"/>
                    </a:srgbClr>
                  </a:outerShdw>
                </a:effectLst>
                <a:latin typeface="Trebuchet MS" panose="020B0603020202020204" pitchFamily="34" charset="0"/>
              </a:rPr>
              <a:t>Trademarks</a:t>
            </a:r>
            <a:br>
              <a:rPr lang="en-US" b="1" i="0" dirty="0">
                <a:solidFill>
                  <a:srgbClr val="404040"/>
                </a:solidFill>
                <a:effectLst>
                  <a:outerShdw blurRad="38100" dist="38100" dir="2700000" algn="tl">
                    <a:srgbClr val="000000">
                      <a:alpha val="43137"/>
                    </a:srgbClr>
                  </a:outerShdw>
                </a:effectLst>
                <a:latin typeface="Trebuchet MS" panose="020B0603020202020204" pitchFamily="34" charset="0"/>
              </a:rPr>
            </a:br>
            <a:endParaRPr lang="en-US" dirty="0">
              <a:effectLst>
                <a:outerShdw blurRad="38100" dist="38100" dir="2700000" algn="tl">
                  <a:srgbClr val="000000">
                    <a:alpha val="43137"/>
                  </a:srgbClr>
                </a:outerShdw>
              </a:effectLst>
              <a:latin typeface="Trebuchet MS" panose="020B0603020202020204" pitchFamily="34" charset="0"/>
            </a:endParaRPr>
          </a:p>
        </p:txBody>
      </p:sp>
      <p:sp>
        <p:nvSpPr>
          <p:cNvPr id="3" name="Content Placeholder 2">
            <a:extLst>
              <a:ext uri="{FF2B5EF4-FFF2-40B4-BE49-F238E27FC236}">
                <a16:creationId xmlns:a16="http://schemas.microsoft.com/office/drawing/2014/main" id="{98BA7B6C-3494-957E-1DCE-48C4E3E781E3}"/>
              </a:ext>
            </a:extLst>
          </p:cNvPr>
          <p:cNvSpPr>
            <a:spLocks noGrp="1"/>
          </p:cNvSpPr>
          <p:nvPr>
            <p:ph idx="1"/>
          </p:nvPr>
        </p:nvSpPr>
        <p:spPr>
          <a:xfrm>
            <a:off x="412955" y="884903"/>
            <a:ext cx="11194026" cy="5648631"/>
          </a:xfrm>
        </p:spPr>
        <p:txBody>
          <a:bodyPr>
            <a:normAutofit fontScale="92500" lnSpcReduction="10000"/>
          </a:bodyPr>
          <a:lstStyle/>
          <a:p>
            <a:pPr algn="just"/>
            <a:r>
              <a:rPr lang="en-US" dirty="0"/>
              <a:t>A trademark can be any word, phrase, symbol, design, or combination of these things that identifies your goods or services — it’s how customers recognize your company in the marketplace. We tend to use the term “trademark” generically as referring to both trademarks and service marks. A trademark is used for goods; a “service mark” is used for services.</a:t>
            </a:r>
          </a:p>
          <a:p>
            <a:pPr algn="just"/>
            <a:r>
              <a:rPr lang="en-US" dirty="0"/>
              <a:t>A trademark has many benefits, including:</a:t>
            </a:r>
          </a:p>
          <a:p>
            <a:pPr marL="0" indent="0" algn="just">
              <a:buNone/>
            </a:pPr>
            <a:r>
              <a:rPr lang="en-US" dirty="0"/>
              <a:t>a.	Identifying the source of your goods or services</a:t>
            </a:r>
          </a:p>
          <a:p>
            <a:pPr marL="0" indent="0" algn="just">
              <a:buNone/>
            </a:pPr>
            <a:r>
              <a:rPr lang="en-US" dirty="0"/>
              <a:t>b.	Providing legal protection for your brand</a:t>
            </a:r>
          </a:p>
          <a:p>
            <a:pPr marL="0" indent="0" algn="just">
              <a:buNone/>
            </a:pPr>
            <a:r>
              <a:rPr lang="en-US" dirty="0"/>
              <a:t>c.	Guarding against counterfeiting and fraud</a:t>
            </a:r>
          </a:p>
          <a:p>
            <a:pPr algn="just"/>
            <a:r>
              <a:rPr lang="en-US" dirty="0"/>
              <a:t>A trademark does not mean you own a particular word or phrase. Rather, you own the rights to how that word or phrase is used with respect to specific goods or services. Key to obtaining trademark protection is the need to identify the specific categories of goods and services the mark will cover. And, the company must actually use or provide such goods and services in the chosen categories — or have a good faith and demonstrative intent to do so.</a:t>
            </a:r>
          </a:p>
        </p:txBody>
      </p:sp>
    </p:spTree>
    <p:extLst>
      <p:ext uri="{BB962C8B-B14F-4D97-AF65-F5344CB8AC3E}">
        <p14:creationId xmlns:p14="http://schemas.microsoft.com/office/powerpoint/2010/main" val="125570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ED046-5B33-C4BF-3F1B-65BC56EA01D0}"/>
              </a:ext>
            </a:extLst>
          </p:cNvPr>
          <p:cNvSpPr>
            <a:spLocks noGrp="1"/>
          </p:cNvSpPr>
          <p:nvPr>
            <p:ph idx="1"/>
          </p:nvPr>
        </p:nvSpPr>
        <p:spPr>
          <a:xfrm>
            <a:off x="280219" y="383458"/>
            <a:ext cx="11282515" cy="5793505"/>
          </a:xfrm>
        </p:spPr>
        <p:txBody>
          <a:bodyPr>
            <a:normAutofit/>
          </a:bodyPr>
          <a:lstStyle/>
          <a:p>
            <a:pPr algn="just"/>
            <a:r>
              <a:rPr lang="en-US" dirty="0"/>
              <a:t>Unique words or phrases are far easier to protect and more likely to qualify for trademark protection. For example, “Nike” is a stronger, more unique mark than “Quality Tennis Shoes Company.”  </a:t>
            </a:r>
          </a:p>
          <a:p>
            <a:pPr algn="just"/>
            <a:r>
              <a:rPr lang="en-US" dirty="0"/>
              <a:t>We own a trademark as soon as we start using it along with our goods or services. This is known as common law trademarks and it applies only to the geographic area where the company provides its goods or services. </a:t>
            </a:r>
          </a:p>
          <a:p>
            <a:pPr algn="just"/>
            <a:r>
              <a:rPr lang="en-US" dirty="0"/>
              <a:t>Every time we use our trademark, we can use a symbol with it: “™” for goods, “℠” for services, or “®” for registered trademark. The symbol lets consumers and competitors know we are claiming the mark as ours. We can use “™” for goods or “℠” for services even if you haven’t sought to register our trademark. </a:t>
            </a:r>
          </a:p>
          <a:p>
            <a:pPr algn="just"/>
            <a:endParaRPr lang="en-US" dirty="0"/>
          </a:p>
          <a:p>
            <a:endParaRPr lang="en-US" dirty="0"/>
          </a:p>
        </p:txBody>
      </p:sp>
    </p:spTree>
    <p:extLst>
      <p:ext uri="{BB962C8B-B14F-4D97-AF65-F5344CB8AC3E}">
        <p14:creationId xmlns:p14="http://schemas.microsoft.com/office/powerpoint/2010/main" val="307520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03D1-76E6-7ABA-6BA4-1D542D7E4DFC}"/>
              </a:ext>
            </a:extLst>
          </p:cNvPr>
          <p:cNvSpPr>
            <a:spLocks noGrp="1"/>
          </p:cNvSpPr>
          <p:nvPr>
            <p:ph type="title"/>
          </p:nvPr>
        </p:nvSpPr>
        <p:spPr>
          <a:xfrm>
            <a:off x="838200" y="162233"/>
            <a:ext cx="10515600" cy="796412"/>
          </a:xfrm>
        </p:spPr>
        <p:txBody>
          <a:bodyPr/>
          <a:lstStyle/>
          <a:p>
            <a:pPr algn="ctr"/>
            <a:r>
              <a:rPr lang="en-US" b="1" dirty="0">
                <a:effectLst>
                  <a:outerShdw blurRad="38100" dist="38100" dir="2700000" algn="tl">
                    <a:srgbClr val="000000">
                      <a:alpha val="43137"/>
                    </a:srgbClr>
                  </a:outerShdw>
                </a:effectLst>
              </a:rPr>
              <a:t>Industrial Design</a:t>
            </a:r>
          </a:p>
        </p:txBody>
      </p:sp>
      <p:sp>
        <p:nvSpPr>
          <p:cNvPr id="3" name="Content Placeholder 2">
            <a:extLst>
              <a:ext uri="{FF2B5EF4-FFF2-40B4-BE49-F238E27FC236}">
                <a16:creationId xmlns:a16="http://schemas.microsoft.com/office/drawing/2014/main" id="{B90CDB05-5D0C-DA48-BDF8-9F3AC37BD11F}"/>
              </a:ext>
            </a:extLst>
          </p:cNvPr>
          <p:cNvSpPr>
            <a:spLocks noGrp="1"/>
          </p:cNvSpPr>
          <p:nvPr>
            <p:ph idx="1"/>
          </p:nvPr>
        </p:nvSpPr>
        <p:spPr>
          <a:xfrm>
            <a:off x="294967" y="958644"/>
            <a:ext cx="11488993" cy="5442155"/>
          </a:xfrm>
        </p:spPr>
        <p:txBody>
          <a:bodyPr>
            <a:normAutofit fontScale="92500" lnSpcReduction="20000"/>
          </a:bodyPr>
          <a:lstStyle/>
          <a:p>
            <a:r>
              <a:rPr lang="en-US" dirty="0"/>
              <a:t>Design means any design, form or shape of materials made through the preparation by any method.</a:t>
            </a:r>
          </a:p>
          <a:p>
            <a:r>
              <a:rPr lang="en-US" dirty="0"/>
              <a:t>Industrial design is the legal right granted for the protection of the original ornament and non-functional of an industrial article or product result from design activity. It mainly focuses on the protecting the visual features of an article, namely its design, shape, pattern or ornament.</a:t>
            </a:r>
          </a:p>
          <a:p>
            <a:r>
              <a:rPr lang="en-US" dirty="0"/>
              <a:t>In simple sense, industrial design is a type of intellectual property right that tends to protect the visual design of the object. It also refers to ornamental aspect of an article. </a:t>
            </a:r>
          </a:p>
          <a:p>
            <a:r>
              <a:rPr lang="en-US" dirty="0"/>
              <a:t>An industrial design includes creation of shape, configuration or composition of pattern or color on three dimensional containing an aesthetic value.</a:t>
            </a:r>
          </a:p>
          <a:p>
            <a:r>
              <a:rPr lang="en-US" dirty="0"/>
              <a:t>Intangible goods that are not visible to eyes are not protected by industrial design. Industrial design are protected until it is registered in the concerned authority. Registration is the legal way to protect the product.</a:t>
            </a:r>
          </a:p>
          <a:p>
            <a:r>
              <a:rPr lang="en-US" dirty="0"/>
              <a:t>An industrial design does not get legal protection until the industrial design is registered in competent authority of Nepal. Person desiring to register the design should submit the Registration application pursuant to section 13 of PDTA</a:t>
            </a:r>
          </a:p>
          <a:p>
            <a:endParaRPr lang="en-US" dirty="0"/>
          </a:p>
        </p:txBody>
      </p:sp>
    </p:spTree>
    <p:extLst>
      <p:ext uri="{BB962C8B-B14F-4D97-AF65-F5344CB8AC3E}">
        <p14:creationId xmlns:p14="http://schemas.microsoft.com/office/powerpoint/2010/main" val="398160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5F0B2-0552-5831-D500-80A130B5F900}"/>
              </a:ext>
            </a:extLst>
          </p:cNvPr>
          <p:cNvSpPr>
            <a:spLocks noGrp="1"/>
          </p:cNvSpPr>
          <p:nvPr>
            <p:ph idx="1"/>
          </p:nvPr>
        </p:nvSpPr>
        <p:spPr>
          <a:xfrm>
            <a:off x="368710" y="560438"/>
            <a:ext cx="10867103" cy="5530645"/>
          </a:xfrm>
        </p:spPr>
        <p:txBody>
          <a:bodyPr>
            <a:normAutofit/>
          </a:bodyPr>
          <a:lstStyle/>
          <a:p>
            <a:pPr algn="just"/>
            <a:r>
              <a:rPr lang="en-US" dirty="0"/>
              <a:t>. </a:t>
            </a:r>
          </a:p>
          <a:p>
            <a:pPr marL="0" indent="0" algn="just">
              <a:buNone/>
            </a:pPr>
            <a:r>
              <a:rPr lang="en-US" dirty="0"/>
              <a:t>The grounds for the refusal are as follows;</a:t>
            </a:r>
          </a:p>
          <a:p>
            <a:pPr marL="0" indent="0" algn="just">
              <a:buNone/>
            </a:pPr>
            <a:r>
              <a:rPr lang="en-US" dirty="0"/>
              <a:t>1) If such design hurts the prestige of any individual or institution,</a:t>
            </a:r>
          </a:p>
          <a:p>
            <a:pPr marL="0" indent="0" algn="just">
              <a:buNone/>
            </a:pPr>
            <a:r>
              <a:rPr lang="en-US" dirty="0"/>
              <a:t>2) If such design adversely affect the public conduct or morality,</a:t>
            </a:r>
          </a:p>
          <a:p>
            <a:pPr marL="0" indent="0" algn="just">
              <a:buNone/>
            </a:pPr>
            <a:r>
              <a:rPr lang="en-US" dirty="0"/>
              <a:t>3) If the design affects the national interest,</a:t>
            </a:r>
          </a:p>
          <a:p>
            <a:pPr marL="0" indent="0" algn="just">
              <a:buNone/>
            </a:pPr>
            <a:r>
              <a:rPr lang="en-US" dirty="0"/>
              <a:t>4) In case the design has been already registered in the name of the other person. </a:t>
            </a:r>
          </a:p>
        </p:txBody>
      </p:sp>
    </p:spTree>
    <p:extLst>
      <p:ext uri="{BB962C8B-B14F-4D97-AF65-F5344CB8AC3E}">
        <p14:creationId xmlns:p14="http://schemas.microsoft.com/office/powerpoint/2010/main" val="3730459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CAF23-9CB5-B147-61A1-6590C4207ED7}"/>
              </a:ext>
            </a:extLst>
          </p:cNvPr>
          <p:cNvSpPr>
            <a:spLocks noGrp="1"/>
          </p:cNvSpPr>
          <p:nvPr>
            <p:ph idx="1"/>
          </p:nvPr>
        </p:nvSpPr>
        <p:spPr>
          <a:xfrm>
            <a:off x="383458" y="339213"/>
            <a:ext cx="10970342" cy="5837750"/>
          </a:xfrm>
        </p:spPr>
        <p:txBody>
          <a:bodyPr>
            <a:normAutofit lnSpcReduction="10000"/>
          </a:bodyPr>
          <a:lstStyle/>
          <a:p>
            <a:pPr marL="0" indent="0">
              <a:buNone/>
            </a:pPr>
            <a:r>
              <a:rPr lang="en-US" b="1" dirty="0"/>
              <a:t>Right on Design</a:t>
            </a:r>
            <a:endParaRPr lang="en-US" dirty="0"/>
          </a:p>
          <a:p>
            <a:r>
              <a:rPr lang="en-US" dirty="0"/>
              <a:t>Any body may have a right on a design of any goods under the act, which is made or caused to be made by him, and has been registered in Department.</a:t>
            </a:r>
          </a:p>
          <a:p>
            <a:r>
              <a:rPr lang="en-US" dirty="0"/>
              <a:t>Owner ship of a design can be transfer.</a:t>
            </a:r>
          </a:p>
          <a:p>
            <a:r>
              <a:rPr lang="en-US" dirty="0"/>
              <a:t>No body shall make any goods by using other’s design or in a way to manipulate the people in general and copying such design without written consent of the person in whose name design is registered.</a:t>
            </a:r>
          </a:p>
          <a:p>
            <a:pPr marL="0" indent="0">
              <a:buNone/>
            </a:pPr>
            <a:endParaRPr lang="en-US" dirty="0"/>
          </a:p>
          <a:p>
            <a:pPr marL="0" indent="0">
              <a:buNone/>
            </a:pPr>
            <a:r>
              <a:rPr lang="en-US" b="1" dirty="0"/>
              <a:t>Application For Registration Of Design</a:t>
            </a:r>
            <a:endParaRPr lang="en-US" dirty="0"/>
          </a:p>
          <a:p>
            <a:r>
              <a:rPr lang="en-US" dirty="0"/>
              <a:t>Person willing to get registered a design of any goods made or caused to be made by him shall apply to the department along with a description, drawings and sketch of design and four copies of its model.</a:t>
            </a:r>
          </a:p>
          <a:p>
            <a:r>
              <a:rPr lang="en-US" dirty="0"/>
              <a:t>Applicant shall submit prescribed application fee.</a:t>
            </a:r>
          </a:p>
        </p:txBody>
      </p:sp>
    </p:spTree>
    <p:extLst>
      <p:ext uri="{BB962C8B-B14F-4D97-AF65-F5344CB8AC3E}">
        <p14:creationId xmlns:p14="http://schemas.microsoft.com/office/powerpoint/2010/main" val="17724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DE971-9185-FFD8-E064-496B0E01D6AE}"/>
              </a:ext>
            </a:extLst>
          </p:cNvPr>
          <p:cNvSpPr>
            <a:spLocks noGrp="1"/>
          </p:cNvSpPr>
          <p:nvPr>
            <p:ph idx="1"/>
          </p:nvPr>
        </p:nvSpPr>
        <p:spPr>
          <a:xfrm>
            <a:off x="339213" y="457200"/>
            <a:ext cx="11014587" cy="6135329"/>
          </a:xfrm>
        </p:spPr>
        <p:txBody>
          <a:bodyPr>
            <a:normAutofit fontScale="92500" lnSpcReduction="10000"/>
          </a:bodyPr>
          <a:lstStyle/>
          <a:p>
            <a:pPr marL="0" indent="0">
              <a:buNone/>
            </a:pPr>
            <a:r>
              <a:rPr lang="en-US" b="1" dirty="0"/>
              <a:t>Registration of Design</a:t>
            </a:r>
          </a:p>
          <a:p>
            <a:r>
              <a:rPr lang="en-US" sz="2600" dirty="0"/>
              <a:t>The Department after examination of any application shall register the in name of applicant</a:t>
            </a:r>
          </a:p>
          <a:p>
            <a:r>
              <a:rPr lang="en-US" sz="2600" dirty="0"/>
              <a:t>The applicant shall pay prescribe registration fee to the Department to obtain the certificate of registration.</a:t>
            </a:r>
          </a:p>
          <a:p>
            <a:pPr marL="0" indent="0">
              <a:buNone/>
            </a:pPr>
            <a:r>
              <a:rPr lang="en-US" b="1" dirty="0"/>
              <a:t>Un-registrable Design</a:t>
            </a:r>
          </a:p>
          <a:p>
            <a:pPr marL="0" indent="0">
              <a:buNone/>
            </a:pPr>
            <a:r>
              <a:rPr lang="en-US" dirty="0"/>
              <a:t>Sec 14(3) PDTA, 2022 has stated that if the Department sees any circumstances mentioned in the sub-section (1), it may refuse the registration</a:t>
            </a:r>
          </a:p>
          <a:p>
            <a:r>
              <a:rPr lang="en-US" sz="2600" dirty="0"/>
              <a:t>If, it is deemed to make adverse affect in the dignity of any individual or institution or,</a:t>
            </a:r>
          </a:p>
          <a:p>
            <a:r>
              <a:rPr lang="en-US" sz="2600" dirty="0"/>
              <a:t>It makes bad affect in the well being and morale of the people in general or in the national interest, or</a:t>
            </a:r>
          </a:p>
          <a:p>
            <a:r>
              <a:rPr lang="en-US" sz="2600" dirty="0"/>
              <a:t>If such design has already been registered to the name of other person</a:t>
            </a:r>
          </a:p>
          <a:p>
            <a:r>
              <a:rPr lang="en-US" sz="2600" dirty="0"/>
              <a:t>Department also looks whether the design to be registered is new and original.</a:t>
            </a:r>
          </a:p>
          <a:p>
            <a:r>
              <a:rPr lang="en-US" sz="2600" dirty="0"/>
              <a:t>Department may cancel the registration of any design in case if it deems that there is a situation of above.</a:t>
            </a:r>
          </a:p>
        </p:txBody>
      </p:sp>
    </p:spTree>
    <p:extLst>
      <p:ext uri="{BB962C8B-B14F-4D97-AF65-F5344CB8AC3E}">
        <p14:creationId xmlns:p14="http://schemas.microsoft.com/office/powerpoint/2010/main" val="401918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38C18-B227-41A4-41A2-9D6462C168FB}"/>
              </a:ext>
            </a:extLst>
          </p:cNvPr>
          <p:cNvSpPr>
            <a:spLocks noGrp="1"/>
          </p:cNvSpPr>
          <p:nvPr>
            <p:ph idx="1"/>
          </p:nvPr>
        </p:nvSpPr>
        <p:spPr>
          <a:xfrm>
            <a:off x="398206" y="530942"/>
            <a:ext cx="10955594" cy="5646021"/>
          </a:xfrm>
        </p:spPr>
        <p:txBody>
          <a:bodyPr>
            <a:normAutofit/>
          </a:bodyPr>
          <a:lstStyle/>
          <a:p>
            <a:pPr marL="0" indent="0">
              <a:buNone/>
            </a:pPr>
            <a:r>
              <a:rPr lang="en-US" b="1" dirty="0"/>
              <a:t>Terms And Renewal Of Design</a:t>
            </a:r>
            <a:endParaRPr lang="en-US" dirty="0"/>
          </a:p>
          <a:p>
            <a:r>
              <a:rPr lang="en-US" sz="2400" dirty="0"/>
              <a:t>The design holder shall have his right on the design for a period of five years from the date of its registration.</a:t>
            </a:r>
          </a:p>
          <a:p>
            <a:r>
              <a:rPr lang="en-US" sz="2400" dirty="0"/>
              <a:t>The design holder shall renew the registration of design within 35 days from the date of expiry.</a:t>
            </a:r>
          </a:p>
          <a:p>
            <a:endParaRPr lang="en-US" dirty="0"/>
          </a:p>
          <a:p>
            <a:pPr marL="0" indent="0">
              <a:buNone/>
            </a:pPr>
            <a:r>
              <a:rPr lang="en-US" b="1" dirty="0"/>
              <a:t>Penalty to the Violator</a:t>
            </a:r>
            <a:endParaRPr lang="en-US" dirty="0"/>
          </a:p>
          <a:p>
            <a:r>
              <a:rPr lang="en-US" sz="2400" dirty="0"/>
              <a:t>If any body violates the rights of registered design holder may be punished with a fine by the order of the Department and all the goods related with such offence shall be confiscated.</a:t>
            </a:r>
          </a:p>
        </p:txBody>
      </p:sp>
    </p:spTree>
    <p:extLst>
      <p:ext uri="{BB962C8B-B14F-4D97-AF65-F5344CB8AC3E}">
        <p14:creationId xmlns:p14="http://schemas.microsoft.com/office/powerpoint/2010/main" val="301797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B390-2A01-0133-9733-EAD3FEE78A8E}"/>
              </a:ext>
            </a:extLst>
          </p:cNvPr>
          <p:cNvSpPr>
            <a:spLocks noGrp="1"/>
          </p:cNvSpPr>
          <p:nvPr>
            <p:ph type="title"/>
          </p:nvPr>
        </p:nvSpPr>
        <p:spPr>
          <a:xfrm>
            <a:off x="1295402" y="132736"/>
            <a:ext cx="9601196" cy="973394"/>
          </a:xfrm>
        </p:spPr>
        <p:txBody>
          <a:bodyPr>
            <a:normAutofit/>
          </a:bodyPr>
          <a:lstStyle/>
          <a:p>
            <a:pPr algn="ctr"/>
            <a:r>
              <a:rPr lang="en-US" sz="3600" b="1" dirty="0">
                <a:effectLst>
                  <a:outerShdw blurRad="38100" dist="38100" dir="2700000" algn="tl">
                    <a:srgbClr val="000000">
                      <a:alpha val="43137"/>
                    </a:srgbClr>
                  </a:outerShdw>
                </a:effectLst>
              </a:rPr>
              <a:t>Meaning and Definition of Intellectual Property</a:t>
            </a:r>
          </a:p>
        </p:txBody>
      </p:sp>
      <p:sp>
        <p:nvSpPr>
          <p:cNvPr id="3" name="Content Placeholder 2">
            <a:extLst>
              <a:ext uri="{FF2B5EF4-FFF2-40B4-BE49-F238E27FC236}">
                <a16:creationId xmlns:a16="http://schemas.microsoft.com/office/drawing/2014/main" id="{BE123792-C034-8E34-D29D-7FB14A5C70E4}"/>
              </a:ext>
            </a:extLst>
          </p:cNvPr>
          <p:cNvSpPr>
            <a:spLocks noGrp="1"/>
          </p:cNvSpPr>
          <p:nvPr>
            <p:ph idx="1"/>
          </p:nvPr>
        </p:nvSpPr>
        <p:spPr>
          <a:xfrm>
            <a:off x="324465" y="1106130"/>
            <a:ext cx="10840064" cy="5619134"/>
          </a:xfrm>
        </p:spPr>
        <p:txBody>
          <a:bodyPr>
            <a:normAutofit fontScale="92500" lnSpcReduction="20000"/>
          </a:bodyPr>
          <a:lstStyle/>
          <a:p>
            <a:pPr algn="just"/>
            <a:r>
              <a:rPr lang="en-US" dirty="0"/>
              <a:t>Intellectual property, very broadly, means the legal rights which result from intellectual activity in the industrial, scientific, literary and artistic fields. Countries have laws to protect intellectual property for two main reasons. </a:t>
            </a:r>
          </a:p>
          <a:p>
            <a:pPr marL="514350" indent="-514350" algn="just">
              <a:buAutoNum type="alphaLcPeriod"/>
            </a:pPr>
            <a:r>
              <a:rPr lang="en-US" dirty="0"/>
              <a:t>One is to give statutory expression to the moral and economic rights of creators in their creations and the rights of the public in access to those creations. </a:t>
            </a:r>
          </a:p>
          <a:p>
            <a:pPr marL="514350" indent="-514350" algn="just">
              <a:buAutoNum type="alphaLcPeriod"/>
            </a:pPr>
            <a:r>
              <a:rPr lang="en-US" dirty="0"/>
              <a:t>The second is to promote, as a deliberate act of Government policy, creativity and the dissemination and application of its results and to encourage fair trading which would contribute to economic and social development.</a:t>
            </a:r>
          </a:p>
          <a:p>
            <a:pPr algn="just"/>
            <a:r>
              <a:rPr lang="en-US" dirty="0"/>
              <a:t>Generally speaking, intellectual property law aims at safeguarding creators and other producers of intellectual goods and services by granting them certain time-limited rights to control the use made of those productions. Those rights do not apply to the physical object in which the creation may be embodied but instead to the intellectual creation as such. </a:t>
            </a:r>
          </a:p>
          <a:p>
            <a:pPr algn="just"/>
            <a:r>
              <a:rPr lang="en-US" dirty="0"/>
              <a:t>Intellectual property is traditionally divided into two branches, “industrial property” and “copyright.”</a:t>
            </a:r>
          </a:p>
          <a:p>
            <a:pPr algn="just"/>
            <a:endParaRPr lang="en-US" dirty="0"/>
          </a:p>
        </p:txBody>
      </p:sp>
    </p:spTree>
    <p:extLst>
      <p:ext uri="{BB962C8B-B14F-4D97-AF65-F5344CB8AC3E}">
        <p14:creationId xmlns:p14="http://schemas.microsoft.com/office/powerpoint/2010/main" val="344880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0AC7-4B80-F493-E6AB-DE8F6D423D14}"/>
              </a:ext>
            </a:extLst>
          </p:cNvPr>
          <p:cNvSpPr>
            <a:spLocks noGrp="1"/>
          </p:cNvSpPr>
          <p:nvPr>
            <p:ph type="title"/>
          </p:nvPr>
        </p:nvSpPr>
        <p:spPr>
          <a:xfrm>
            <a:off x="838200" y="191729"/>
            <a:ext cx="10515600" cy="870155"/>
          </a:xfrm>
        </p:spPr>
        <p:txBody>
          <a:bodyPr/>
          <a:lstStyle/>
          <a:p>
            <a:pPr algn="ctr"/>
            <a:r>
              <a:rPr lang="en-US" b="1" dirty="0">
                <a:effectLst>
                  <a:outerShdw blurRad="38100" dist="38100" dir="2700000" algn="tl">
                    <a:srgbClr val="000000">
                      <a:alpha val="43137"/>
                    </a:srgbClr>
                  </a:outerShdw>
                </a:effectLst>
              </a:rPr>
              <a:t>Geographical Indication</a:t>
            </a:r>
          </a:p>
        </p:txBody>
      </p:sp>
      <p:sp>
        <p:nvSpPr>
          <p:cNvPr id="3" name="Content Placeholder 2">
            <a:extLst>
              <a:ext uri="{FF2B5EF4-FFF2-40B4-BE49-F238E27FC236}">
                <a16:creationId xmlns:a16="http://schemas.microsoft.com/office/drawing/2014/main" id="{B33D7823-DD56-30CC-DE69-D6BCCCC446E6}"/>
              </a:ext>
            </a:extLst>
          </p:cNvPr>
          <p:cNvSpPr>
            <a:spLocks noGrp="1"/>
          </p:cNvSpPr>
          <p:nvPr>
            <p:ph idx="1"/>
          </p:nvPr>
        </p:nvSpPr>
        <p:spPr>
          <a:xfrm>
            <a:off x="516194" y="1061884"/>
            <a:ext cx="10837606" cy="5471651"/>
          </a:xfrm>
        </p:spPr>
        <p:txBody>
          <a:bodyPr>
            <a:normAutofit fontScale="85000" lnSpcReduction="20000"/>
          </a:bodyPr>
          <a:lstStyle/>
          <a:p>
            <a:pPr algn="just"/>
            <a:r>
              <a:rPr lang="en-US" dirty="0"/>
              <a:t>Geographical Indication (GI) is a sign used on products that have a specific geographical origin and possess a reputation or quality that is due to that origin. </a:t>
            </a:r>
          </a:p>
          <a:p>
            <a:pPr algn="just"/>
            <a:r>
              <a:rPr lang="en-US" dirty="0"/>
              <a:t>The qualities, characteristics or reputation of the product should be essentially due to the place of origin.</a:t>
            </a:r>
          </a:p>
          <a:p>
            <a:pPr algn="just"/>
            <a:r>
              <a:rPr lang="en-US" dirty="0"/>
              <a:t> Since the qualities depend on the geographical place of production, there is a clear link between the product and its original place of production.</a:t>
            </a:r>
          </a:p>
          <a:p>
            <a:pPr algn="just"/>
            <a:r>
              <a:rPr lang="en-US" dirty="0"/>
              <a:t>In the context of Nepal, there are no specific laws regarding GI registration.</a:t>
            </a:r>
          </a:p>
          <a:p>
            <a:pPr algn="just"/>
            <a:r>
              <a:rPr lang="en-US" dirty="0"/>
              <a:t>However, there is the Patent, Design and Trademark Act, 1965 (PDTA) to protect industrial property, and it also protects collective trademarks, which can be used for GI protection.</a:t>
            </a:r>
          </a:p>
          <a:p>
            <a:pPr algn="just"/>
            <a:r>
              <a:rPr lang="en-US" dirty="0"/>
              <a:t>In addition, although the PDTA, 1965 does not have specific provisions for GI and its protection, this does not stop Nepal from providing such protection as Nepal is a member of WTO/TRIPS, which has clearly mentioned about GI protection.</a:t>
            </a:r>
          </a:p>
          <a:p>
            <a:pPr algn="just"/>
            <a:r>
              <a:rPr lang="en-US" dirty="0"/>
              <a:t>And as per section 9 of the Nepal Treaty Act, 1990, the provisions of a treaty in which Nepal is a party will be implemented in the same way as the law of Nepal. Therefore, even though Nepal lacks a specific provision regarding GI protection, Nepal has a duty to recognize GI and confer the protection to the one seeking it.</a:t>
            </a:r>
          </a:p>
        </p:txBody>
      </p:sp>
    </p:spTree>
    <p:extLst>
      <p:ext uri="{BB962C8B-B14F-4D97-AF65-F5344CB8AC3E}">
        <p14:creationId xmlns:p14="http://schemas.microsoft.com/office/powerpoint/2010/main" val="2653802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6700-5C31-972F-FD77-22084EED4483}"/>
              </a:ext>
            </a:extLst>
          </p:cNvPr>
          <p:cNvSpPr>
            <a:spLocks noGrp="1"/>
          </p:cNvSpPr>
          <p:nvPr>
            <p:ph type="title"/>
          </p:nvPr>
        </p:nvSpPr>
        <p:spPr>
          <a:xfrm>
            <a:off x="648929" y="147485"/>
            <a:ext cx="10704871" cy="811160"/>
          </a:xfrm>
        </p:spPr>
        <p:txBody>
          <a:bodyPr/>
          <a:lstStyle/>
          <a:p>
            <a:pPr algn="ctr"/>
            <a:r>
              <a:rPr lang="en-US" b="1" dirty="0">
                <a:effectLst>
                  <a:outerShdw blurRad="38100" dist="38100" dir="2700000" algn="tl">
                    <a:srgbClr val="000000">
                      <a:alpha val="43137"/>
                    </a:srgbClr>
                  </a:outerShdw>
                </a:effectLst>
              </a:rPr>
              <a:t>Intellectual Property issues</a:t>
            </a:r>
          </a:p>
        </p:txBody>
      </p:sp>
      <p:sp>
        <p:nvSpPr>
          <p:cNvPr id="3" name="Content Placeholder 2">
            <a:extLst>
              <a:ext uri="{FF2B5EF4-FFF2-40B4-BE49-F238E27FC236}">
                <a16:creationId xmlns:a16="http://schemas.microsoft.com/office/drawing/2014/main" id="{4D16D981-2B92-32B0-DB30-908AA9BA9454}"/>
              </a:ext>
            </a:extLst>
          </p:cNvPr>
          <p:cNvSpPr>
            <a:spLocks noGrp="1"/>
          </p:cNvSpPr>
          <p:nvPr>
            <p:ph idx="1"/>
          </p:nvPr>
        </p:nvSpPr>
        <p:spPr>
          <a:xfrm>
            <a:off x="838200" y="958646"/>
            <a:ext cx="10515600" cy="5218318"/>
          </a:xfrm>
        </p:spPr>
        <p:txBody>
          <a:bodyPr/>
          <a:lstStyle/>
          <a:p>
            <a:r>
              <a:rPr lang="en-US" dirty="0"/>
              <a:t>Intellectual property infringement is the violation of an intellectual property right. For example, creating a listing using a third party’s image, trademark, logo, design, etc., without the appropriate permission from the intellectual property rights owner, can constitute intellectual property infringement. </a:t>
            </a:r>
          </a:p>
        </p:txBody>
      </p:sp>
    </p:spTree>
    <p:extLst>
      <p:ext uri="{BB962C8B-B14F-4D97-AF65-F5344CB8AC3E}">
        <p14:creationId xmlns:p14="http://schemas.microsoft.com/office/powerpoint/2010/main" val="358619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9F18-ACB0-3EA3-7832-4CA8DA27FE0A}"/>
              </a:ext>
            </a:extLst>
          </p:cNvPr>
          <p:cNvSpPr>
            <a:spLocks noGrp="1"/>
          </p:cNvSpPr>
          <p:nvPr>
            <p:ph type="title"/>
          </p:nvPr>
        </p:nvSpPr>
        <p:spPr>
          <a:xfrm>
            <a:off x="838200" y="103240"/>
            <a:ext cx="10515600" cy="577798"/>
          </a:xfrm>
        </p:spPr>
        <p:txBody>
          <a:bodyPr>
            <a:normAutofit fontScale="90000"/>
          </a:bodyPr>
          <a:lstStyle/>
          <a:p>
            <a:pPr algn="ctr"/>
            <a:r>
              <a:rPr lang="en-US" b="1" dirty="0"/>
              <a:t>Plagiarism</a:t>
            </a:r>
          </a:p>
        </p:txBody>
      </p:sp>
      <p:sp>
        <p:nvSpPr>
          <p:cNvPr id="3" name="Content Placeholder 2">
            <a:extLst>
              <a:ext uri="{FF2B5EF4-FFF2-40B4-BE49-F238E27FC236}">
                <a16:creationId xmlns:a16="http://schemas.microsoft.com/office/drawing/2014/main" id="{140E1015-445E-9439-1D1F-601AE444B7FC}"/>
              </a:ext>
            </a:extLst>
          </p:cNvPr>
          <p:cNvSpPr>
            <a:spLocks noGrp="1"/>
          </p:cNvSpPr>
          <p:nvPr>
            <p:ph idx="1"/>
          </p:nvPr>
        </p:nvSpPr>
        <p:spPr>
          <a:xfrm>
            <a:off x="265471" y="825910"/>
            <a:ext cx="11547987" cy="6032090"/>
          </a:xfrm>
        </p:spPr>
        <p:txBody>
          <a:bodyPr>
            <a:normAutofit lnSpcReduction="10000"/>
          </a:bodyPr>
          <a:lstStyle/>
          <a:p>
            <a:pPr algn="just"/>
            <a:r>
              <a:rPr lang="en-US" dirty="0"/>
              <a:t>Plagiarism is the act of taking or copying ideas or words without clearly acknowledging the source of information. A specific example of plagiarism is using a program found in a textbook as your solution to a programming assignment, i.e., without mention of the original author and source of the program.</a:t>
            </a:r>
          </a:p>
          <a:p>
            <a:pPr algn="just"/>
            <a:r>
              <a:rPr lang="en-US" dirty="0"/>
              <a:t>Plagiarism is presenting someone else’s work or ideas as your own, with or without their consent, by incorporating it into your work without full acknowledgement. All published and unpublished material, whether in manuscript, printed or electronic form, is covered under this definition.</a:t>
            </a:r>
          </a:p>
          <a:p>
            <a:pPr algn="just"/>
            <a:r>
              <a:rPr lang="en-US" dirty="0"/>
              <a:t>Plagiarism may be intentional or reckless, or unintentional. Under the regulations for examinations, intentional or reckless plagiarism is a disciplinary offence.</a:t>
            </a:r>
          </a:p>
          <a:p>
            <a:pPr algn="just"/>
            <a:r>
              <a:rPr lang="en-US" dirty="0"/>
              <a:t>Plagiarism is a breach of academic integrity. It is a principle of intellectual honesty that all members of the academic community should acknowledge their debt to the originators of the ideas, words, and data which form the basis for their own work. </a:t>
            </a:r>
          </a:p>
          <a:p>
            <a:pPr marL="0" indent="0" algn="just">
              <a:buNone/>
            </a:pPr>
            <a:endParaRPr lang="en-US" dirty="0"/>
          </a:p>
        </p:txBody>
      </p:sp>
    </p:spTree>
    <p:extLst>
      <p:ext uri="{BB962C8B-B14F-4D97-AF65-F5344CB8AC3E}">
        <p14:creationId xmlns:p14="http://schemas.microsoft.com/office/powerpoint/2010/main" val="3561889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25764D-BDC6-EF8A-0959-635987B09A60}"/>
              </a:ext>
            </a:extLst>
          </p:cNvPr>
          <p:cNvSpPr>
            <a:spLocks noGrp="1"/>
          </p:cNvSpPr>
          <p:nvPr>
            <p:ph idx="1"/>
          </p:nvPr>
        </p:nvSpPr>
        <p:spPr>
          <a:xfrm>
            <a:off x="838200" y="693174"/>
            <a:ext cx="10515600" cy="5483789"/>
          </a:xfrm>
        </p:spPr>
        <p:txBody>
          <a:bodyPr>
            <a:normAutofit lnSpcReduction="10000"/>
          </a:bodyPr>
          <a:lstStyle/>
          <a:p>
            <a:pPr algn="just"/>
            <a:r>
              <a:rPr lang="en-US" dirty="0"/>
              <a:t>Passing off another’s work as your own is not only poor scholarship, but also means that you have failed to complete the learning process. </a:t>
            </a:r>
          </a:p>
          <a:p>
            <a:pPr algn="just"/>
            <a:r>
              <a:rPr lang="en-US" dirty="0"/>
              <a:t>Plagiarism is unethical and can have serious consequences for your future career; it also undermines the standards of your institution and of the degrees it issues.</a:t>
            </a:r>
          </a:p>
          <a:p>
            <a:r>
              <a:rPr lang="en-US" dirty="0"/>
              <a:t>Thus, plagiarism is an act of literary theft, an act of fraud which involves stealing and passing off the ideas or words of another as one's own, or using another's work without crediting the source.</a:t>
            </a:r>
          </a:p>
          <a:p>
            <a:r>
              <a:rPr lang="en-US" dirty="0"/>
              <a:t>This scientific misconduct and academic dishonesty have become a global phenomenon. This is increasingly threatening the trust in science and integrity of the scientific community. </a:t>
            </a:r>
          </a:p>
          <a:p>
            <a:r>
              <a:rPr lang="en-US" dirty="0"/>
              <a:t>The development of computer technology and the internet has made plagiarism effortlessly easy via copy which are plenty and easily available.</a:t>
            </a:r>
          </a:p>
        </p:txBody>
      </p:sp>
    </p:spTree>
    <p:extLst>
      <p:ext uri="{BB962C8B-B14F-4D97-AF65-F5344CB8AC3E}">
        <p14:creationId xmlns:p14="http://schemas.microsoft.com/office/powerpoint/2010/main" val="343058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7AD2-0955-F042-91B0-445B505B2CE9}"/>
              </a:ext>
            </a:extLst>
          </p:cNvPr>
          <p:cNvSpPr>
            <a:spLocks noGrp="1"/>
          </p:cNvSpPr>
          <p:nvPr>
            <p:ph type="title"/>
          </p:nvPr>
        </p:nvSpPr>
        <p:spPr>
          <a:xfrm>
            <a:off x="838200" y="176982"/>
            <a:ext cx="10515600" cy="1091380"/>
          </a:xfrm>
        </p:spPr>
        <p:txBody>
          <a:bodyPr/>
          <a:lstStyle/>
          <a:p>
            <a:r>
              <a:rPr lang="en-US" b="1" dirty="0">
                <a:effectLst>
                  <a:outerShdw blurRad="38100" dist="38100" dir="2700000" algn="tl">
                    <a:srgbClr val="000000">
                      <a:alpha val="43137"/>
                    </a:srgbClr>
                  </a:outerShdw>
                </a:effectLst>
              </a:rPr>
              <a:t>Following acts are considered as Plagiarism  </a:t>
            </a:r>
          </a:p>
        </p:txBody>
      </p:sp>
      <p:sp>
        <p:nvSpPr>
          <p:cNvPr id="3" name="Content Placeholder 2">
            <a:extLst>
              <a:ext uri="{FF2B5EF4-FFF2-40B4-BE49-F238E27FC236}">
                <a16:creationId xmlns:a16="http://schemas.microsoft.com/office/drawing/2014/main" id="{9F097FDD-0398-9077-940B-9FFFB94099E3}"/>
              </a:ext>
            </a:extLst>
          </p:cNvPr>
          <p:cNvSpPr>
            <a:spLocks noGrp="1"/>
          </p:cNvSpPr>
          <p:nvPr>
            <p:ph idx="1"/>
          </p:nvPr>
        </p:nvSpPr>
        <p:spPr>
          <a:xfrm>
            <a:off x="412955" y="1268362"/>
            <a:ext cx="10940845" cy="4908601"/>
          </a:xfrm>
        </p:spPr>
        <p:txBody>
          <a:bodyPr>
            <a:normAutofit/>
          </a:bodyPr>
          <a:lstStyle/>
          <a:p>
            <a:r>
              <a:rPr lang="en-US" dirty="0"/>
              <a:t>turning in someone else’s work as your own</a:t>
            </a:r>
          </a:p>
          <a:p>
            <a:r>
              <a:rPr lang="en-US" dirty="0"/>
              <a:t>copying words or ideas from someone else without giving credit</a:t>
            </a:r>
          </a:p>
          <a:p>
            <a:r>
              <a:rPr lang="en-US" dirty="0"/>
              <a:t>failing to put a quotation in quotation marks</a:t>
            </a:r>
          </a:p>
          <a:p>
            <a:r>
              <a:rPr lang="en-US" dirty="0"/>
              <a:t>giving incorrect information about the source of a quotation changing words but copying the sentence structure of a source without giving credit</a:t>
            </a:r>
          </a:p>
          <a:p>
            <a:r>
              <a:rPr lang="en-US" dirty="0"/>
              <a:t>copying so many words or ideas from a source that it makes up the majority of your work, whether you give credit or not (see our section on “fair use” rules)</a:t>
            </a:r>
          </a:p>
        </p:txBody>
      </p:sp>
    </p:spTree>
    <p:extLst>
      <p:ext uri="{BB962C8B-B14F-4D97-AF65-F5344CB8AC3E}">
        <p14:creationId xmlns:p14="http://schemas.microsoft.com/office/powerpoint/2010/main" val="179982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C47F-5C64-52D5-9767-82DEDF6DEA0E}"/>
              </a:ext>
            </a:extLst>
          </p:cNvPr>
          <p:cNvSpPr>
            <a:spLocks noGrp="1"/>
          </p:cNvSpPr>
          <p:nvPr>
            <p:ph type="title"/>
          </p:nvPr>
        </p:nvSpPr>
        <p:spPr>
          <a:xfrm>
            <a:off x="838200" y="1"/>
            <a:ext cx="10515600" cy="752168"/>
          </a:xfrm>
        </p:spPr>
        <p:txBody>
          <a:bodyPr/>
          <a:lstStyle/>
          <a:p>
            <a:pPr algn="ctr"/>
            <a:r>
              <a:rPr lang="en-US" b="1" dirty="0">
                <a:effectLst>
                  <a:outerShdw blurRad="38100" dist="38100" dir="2700000" algn="tl">
                    <a:srgbClr val="000000">
                      <a:alpha val="43137"/>
                    </a:srgbClr>
                  </a:outerShdw>
                </a:effectLst>
              </a:rPr>
              <a:t>Types of Plagiarism</a:t>
            </a:r>
          </a:p>
        </p:txBody>
      </p:sp>
      <p:sp>
        <p:nvSpPr>
          <p:cNvPr id="3" name="Content Placeholder 2">
            <a:extLst>
              <a:ext uri="{FF2B5EF4-FFF2-40B4-BE49-F238E27FC236}">
                <a16:creationId xmlns:a16="http://schemas.microsoft.com/office/drawing/2014/main" id="{4FEEECCA-A0A7-4859-265B-E85865C3CEAF}"/>
              </a:ext>
            </a:extLst>
          </p:cNvPr>
          <p:cNvSpPr>
            <a:spLocks noGrp="1"/>
          </p:cNvSpPr>
          <p:nvPr>
            <p:ph idx="1"/>
          </p:nvPr>
        </p:nvSpPr>
        <p:spPr>
          <a:xfrm>
            <a:off x="280219" y="973394"/>
            <a:ext cx="10798277" cy="5884606"/>
          </a:xfrm>
        </p:spPr>
        <p:txBody>
          <a:bodyPr>
            <a:normAutofit fontScale="85000" lnSpcReduction="20000"/>
          </a:bodyPr>
          <a:lstStyle/>
          <a:p>
            <a:pPr marL="0" indent="0" algn="just">
              <a:buNone/>
            </a:pPr>
            <a:r>
              <a:rPr lang="en-US" b="1" dirty="0"/>
              <a:t>1.	Direct plagiarism or ctrl-c or templating or complete plagiarism or cloning</a:t>
            </a:r>
          </a:p>
          <a:p>
            <a:pPr marL="0" indent="0" algn="just">
              <a:buNone/>
            </a:pPr>
            <a:r>
              <a:rPr lang="en-US" dirty="0"/>
              <a:t>Extremes of intellectual theft of copy and publish others work as own</a:t>
            </a:r>
          </a:p>
          <a:p>
            <a:pPr marL="0" indent="0" algn="just">
              <a:buNone/>
            </a:pPr>
            <a:r>
              <a:rPr lang="en-US" b="1" dirty="0"/>
              <a:t>2.	Self-plagiarism or duplication or recycling plagiarism</a:t>
            </a:r>
          </a:p>
          <a:p>
            <a:pPr marL="0" indent="0" algn="just">
              <a:buNone/>
            </a:pPr>
            <a:r>
              <a:rPr lang="en-US" dirty="0"/>
              <a:t>Reuse or repetition of own previous work without citation</a:t>
            </a:r>
          </a:p>
          <a:p>
            <a:pPr marL="0" indent="0" algn="just">
              <a:buNone/>
            </a:pPr>
            <a:r>
              <a:rPr lang="en-US" b="1" dirty="0"/>
              <a:t>3.	Error-404 or invalid source plagiarism</a:t>
            </a:r>
          </a:p>
          <a:p>
            <a:pPr marL="0" indent="0" algn="just">
              <a:buNone/>
            </a:pPr>
            <a:r>
              <a:rPr lang="en-US" dirty="0"/>
              <a:t>Use of false citation or non-existent or inaccurate sources</a:t>
            </a:r>
          </a:p>
          <a:p>
            <a:pPr marL="0" indent="0" algn="just">
              <a:buNone/>
            </a:pPr>
            <a:r>
              <a:rPr lang="en-US" b="1" dirty="0"/>
              <a:t>4.	Remix plagiarism, mash, mosaic, patchwork plagiarism</a:t>
            </a:r>
          </a:p>
          <a:p>
            <a:pPr marL="0" indent="0" algn="just">
              <a:buNone/>
            </a:pPr>
            <a:r>
              <a:rPr lang="en-US" dirty="0"/>
              <a:t>Rephrasing, combining, and mixing sentences from one or more sources</a:t>
            </a:r>
          </a:p>
          <a:p>
            <a:pPr marL="0" indent="0" algn="just">
              <a:buNone/>
            </a:pPr>
            <a:r>
              <a:rPr lang="en-US" b="1" dirty="0"/>
              <a:t>5.	Replication or duplication or shot gunning plagiarism </a:t>
            </a:r>
          </a:p>
          <a:p>
            <a:pPr marL="0" indent="0" algn="just">
              <a:buNone/>
            </a:pPr>
            <a:r>
              <a:rPr lang="en-US" dirty="0"/>
              <a:t>Dual or multiple submission of a manuscript to multiple journals </a:t>
            </a:r>
          </a:p>
          <a:p>
            <a:pPr marL="0" indent="0" algn="just">
              <a:buNone/>
            </a:pPr>
            <a:r>
              <a:rPr lang="en-US" b="1" dirty="0"/>
              <a:t>6.	Colluding, </a:t>
            </a:r>
            <a:r>
              <a:rPr lang="en-US" b="1" dirty="0" err="1"/>
              <a:t>cartelling</a:t>
            </a:r>
            <a:r>
              <a:rPr lang="en-US" b="1" dirty="0"/>
              <a:t>, or unethical collaborative plagiarism</a:t>
            </a:r>
          </a:p>
          <a:p>
            <a:pPr marL="0" indent="0" algn="just">
              <a:buNone/>
            </a:pPr>
            <a:r>
              <a:rPr lang="en-US" dirty="0"/>
              <a:t>A group of researchers cites each other’s works to promote themselves </a:t>
            </a:r>
          </a:p>
          <a:p>
            <a:pPr marL="0" indent="0" algn="just">
              <a:buNone/>
            </a:pPr>
            <a:r>
              <a:rPr lang="en-US" b="1" dirty="0"/>
              <a:t>7.	Secondary sources plagiarism</a:t>
            </a:r>
          </a:p>
          <a:p>
            <a:pPr marL="0" indent="0">
              <a:buNone/>
            </a:pPr>
            <a:r>
              <a:rPr lang="en-US" dirty="0"/>
              <a:t>Data from a secondary source (meta or systematic review) is used without citing it, giving a false impression of the review by cherry-picking references</a:t>
            </a:r>
          </a:p>
        </p:txBody>
      </p:sp>
    </p:spTree>
    <p:extLst>
      <p:ext uri="{BB962C8B-B14F-4D97-AF65-F5344CB8AC3E}">
        <p14:creationId xmlns:p14="http://schemas.microsoft.com/office/powerpoint/2010/main" val="2050612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DAF7E-FCA4-0078-A5E5-E35F92A25EA3}"/>
              </a:ext>
            </a:extLst>
          </p:cNvPr>
          <p:cNvSpPr>
            <a:spLocks noGrp="1"/>
          </p:cNvSpPr>
          <p:nvPr>
            <p:ph idx="1"/>
          </p:nvPr>
        </p:nvSpPr>
        <p:spPr>
          <a:xfrm>
            <a:off x="294968" y="339213"/>
            <a:ext cx="11058832" cy="5837750"/>
          </a:xfrm>
        </p:spPr>
        <p:txBody>
          <a:bodyPr/>
          <a:lstStyle/>
          <a:p>
            <a:pPr marL="514350" indent="-514350">
              <a:buAutoNum type="arabicPeriod" startAt="8"/>
            </a:pPr>
            <a:r>
              <a:rPr lang="en-US" b="1" dirty="0"/>
              <a:t>Paraphrasing Plagiarism </a:t>
            </a:r>
          </a:p>
          <a:p>
            <a:pPr marL="0" indent="0">
              <a:buNone/>
            </a:pPr>
            <a:r>
              <a:rPr lang="en-US" dirty="0"/>
              <a:t>Change words or phrases here and there as your idea without citing</a:t>
            </a:r>
          </a:p>
          <a:p>
            <a:pPr marL="0" indent="0">
              <a:buNone/>
            </a:pPr>
            <a:r>
              <a:rPr lang="en-US" b="1" dirty="0"/>
              <a:t>9.	Verbatim plagiarism </a:t>
            </a:r>
          </a:p>
          <a:p>
            <a:pPr marL="0" indent="0">
              <a:buNone/>
            </a:pPr>
            <a:r>
              <a:rPr lang="en-US" dirty="0"/>
              <a:t>Use of quotation marks to copy other's ideas without citation</a:t>
            </a:r>
          </a:p>
          <a:p>
            <a:pPr marL="0" lvl="1" indent="0">
              <a:buNone/>
            </a:pPr>
            <a:r>
              <a:rPr lang="en-US" b="1" dirty="0"/>
              <a:t>10.	Aggregator or stitching sources plagiarism </a:t>
            </a:r>
          </a:p>
          <a:p>
            <a:pPr marL="855663" lvl="1" indent="-855663">
              <a:buNone/>
            </a:pPr>
            <a:r>
              <a:rPr lang="en-US" dirty="0"/>
              <a:t>The paper contains no original work and is copy-pasted with a citation from sources</a:t>
            </a:r>
          </a:p>
          <a:p>
            <a:pPr marL="855663" lvl="1" indent="-855663">
              <a:buNone/>
            </a:pPr>
            <a:r>
              <a:rPr lang="en-US" b="1" dirty="0"/>
              <a:t>11.	Salami slicing plagiarism </a:t>
            </a:r>
          </a:p>
          <a:p>
            <a:pPr marL="0" lvl="1" indent="0">
              <a:buNone/>
            </a:pPr>
            <a:r>
              <a:rPr lang="en-US" dirty="0"/>
              <a:t>Publishing several papers from the same data-set instead of one study</a:t>
            </a:r>
          </a:p>
          <a:p>
            <a:pPr marL="457200" lvl="1" indent="-457200">
              <a:buAutoNum type="arabicPeriod" startAt="12"/>
            </a:pPr>
            <a:r>
              <a:rPr lang="en-US" b="1" dirty="0"/>
              <a:t>Picture and/or figure manipulation </a:t>
            </a:r>
          </a:p>
          <a:p>
            <a:pPr marL="0" lvl="1" indent="0">
              <a:buNone/>
            </a:pPr>
            <a:r>
              <a:rPr lang="en-US" dirty="0"/>
              <a:t>copying image or manipulating it to present as original work</a:t>
            </a:r>
          </a:p>
        </p:txBody>
      </p:sp>
    </p:spTree>
    <p:extLst>
      <p:ext uri="{BB962C8B-B14F-4D97-AF65-F5344CB8AC3E}">
        <p14:creationId xmlns:p14="http://schemas.microsoft.com/office/powerpoint/2010/main" val="2309874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B6DA-0B35-252A-D491-D245637BE2E8}"/>
              </a:ext>
            </a:extLst>
          </p:cNvPr>
          <p:cNvSpPr>
            <a:spLocks noGrp="1"/>
          </p:cNvSpPr>
          <p:nvPr>
            <p:ph type="title"/>
          </p:nvPr>
        </p:nvSpPr>
        <p:spPr>
          <a:xfrm>
            <a:off x="838200" y="191729"/>
            <a:ext cx="10515600" cy="707923"/>
          </a:xfrm>
        </p:spPr>
        <p:txBody>
          <a:bodyPr/>
          <a:lstStyle/>
          <a:p>
            <a:pPr algn="ctr"/>
            <a:r>
              <a:rPr lang="en-US" b="1" dirty="0">
                <a:effectLst>
                  <a:outerShdw blurRad="38100" dist="38100" dir="2700000" algn="tl">
                    <a:srgbClr val="000000">
                      <a:alpha val="43137"/>
                    </a:srgbClr>
                  </a:outerShdw>
                </a:effectLst>
              </a:rPr>
              <a:t>Reverse-Engineering</a:t>
            </a:r>
          </a:p>
        </p:txBody>
      </p:sp>
      <p:sp>
        <p:nvSpPr>
          <p:cNvPr id="3" name="Content Placeholder 2">
            <a:extLst>
              <a:ext uri="{FF2B5EF4-FFF2-40B4-BE49-F238E27FC236}">
                <a16:creationId xmlns:a16="http://schemas.microsoft.com/office/drawing/2014/main" id="{82636B30-466E-0FEE-1F8A-FAE8D9BD304E}"/>
              </a:ext>
            </a:extLst>
          </p:cNvPr>
          <p:cNvSpPr>
            <a:spLocks noGrp="1"/>
          </p:cNvSpPr>
          <p:nvPr>
            <p:ph idx="1"/>
          </p:nvPr>
        </p:nvSpPr>
        <p:spPr>
          <a:xfrm>
            <a:off x="294969" y="1061884"/>
            <a:ext cx="11058832" cy="5115079"/>
          </a:xfrm>
        </p:spPr>
        <p:txBody>
          <a:bodyPr>
            <a:normAutofit fontScale="85000" lnSpcReduction="20000"/>
          </a:bodyPr>
          <a:lstStyle/>
          <a:p>
            <a:pPr algn="just"/>
            <a:r>
              <a:rPr lang="en-US" dirty="0"/>
              <a:t>Reverse-engineering is the act of dismantling an object to see how it works.</a:t>
            </a:r>
          </a:p>
          <a:p>
            <a:pPr algn="just"/>
            <a:r>
              <a:rPr lang="en-US" dirty="0"/>
              <a:t> It is done primarily to analyze and gain knowledge about the way something works but often is used to duplicate or enhance the object.</a:t>
            </a:r>
          </a:p>
          <a:p>
            <a:pPr algn="just"/>
            <a:r>
              <a:rPr lang="en-US" dirty="0"/>
              <a:t>Many things can be reverse-engineered, including software, physical machines, military technology and even biological functions related to how genes work.</a:t>
            </a:r>
          </a:p>
          <a:p>
            <a:pPr algn="just"/>
            <a:r>
              <a:rPr lang="en-US" dirty="0"/>
              <a:t>The practice of reverse-engineering as applied to computer hardware and software is taken from older industries.</a:t>
            </a:r>
          </a:p>
          <a:p>
            <a:pPr algn="just"/>
            <a:r>
              <a:rPr lang="en-US" dirty="0"/>
              <a:t>Depending on the technology, the knowledge gained during reverse-engineering can be used to repurpose obsolete objects, do a security analysis, gain a competitive advantage or simply to teach someone about how something works. No matter how the knowledge is used or what it relates to, reverse-engineering is the process of gaining that knowledge from a finished object.</a:t>
            </a:r>
          </a:p>
          <a:p>
            <a:pPr algn="just"/>
            <a:r>
              <a:rPr lang="en-US" dirty="0"/>
              <a:t>It is a process to achieve system specification by thoroughly analyzing, understanding the existing system. It is an existing system is a previously implemented design, about which we know nothing. Designers then do reverse engineering by looking at the code and try to get the design.</a:t>
            </a:r>
          </a:p>
        </p:txBody>
      </p:sp>
    </p:spTree>
    <p:extLst>
      <p:ext uri="{BB962C8B-B14F-4D97-AF65-F5344CB8AC3E}">
        <p14:creationId xmlns:p14="http://schemas.microsoft.com/office/powerpoint/2010/main" val="18417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B416B-19E3-DB23-50CD-E1743782E8D2}"/>
              </a:ext>
            </a:extLst>
          </p:cNvPr>
          <p:cNvSpPr>
            <a:spLocks noGrp="1"/>
          </p:cNvSpPr>
          <p:nvPr>
            <p:ph idx="1"/>
          </p:nvPr>
        </p:nvSpPr>
        <p:spPr>
          <a:xfrm>
            <a:off x="838200" y="471948"/>
            <a:ext cx="10515600" cy="6076335"/>
          </a:xfrm>
        </p:spPr>
        <p:txBody>
          <a:bodyPr>
            <a:normAutofit/>
          </a:bodyPr>
          <a:lstStyle/>
          <a:p>
            <a:r>
              <a:rPr lang="en-US" dirty="0"/>
              <a:t>Reverse engineering, in computer programming, is a technique used to analyze software in order to identify and understand the parts it is composed of. The usual reasons for reverse engineering a piece of software are to recreate the program, to build something similar to it, to exploit its weaknesses, or strengthen its defenses.</a:t>
            </a:r>
          </a:p>
          <a:p>
            <a:r>
              <a:rPr lang="en-US" dirty="0"/>
              <a:t>It is a process of extracting knowledge or design information from anything man-made and reproducing it based on the extracted information. It is also called back Engineering.     </a:t>
            </a:r>
          </a:p>
          <a:p>
            <a:r>
              <a:rPr lang="en-US" dirty="0"/>
              <a:t>Reverse Engineering is the process of recovering the design and the requirements specification of a product from an analysis of its code. </a:t>
            </a:r>
          </a:p>
          <a:p>
            <a:r>
              <a:rPr lang="en-US" dirty="0"/>
              <a:t>Reverse Engineering is becoming important, since several existing software products, lack proper documentation, are highly unstructured, or their structure has degraded through a series of maintenance efforts.</a:t>
            </a:r>
          </a:p>
          <a:p>
            <a:endParaRPr lang="en-US" dirty="0"/>
          </a:p>
        </p:txBody>
      </p:sp>
    </p:spTree>
    <p:extLst>
      <p:ext uri="{BB962C8B-B14F-4D97-AF65-F5344CB8AC3E}">
        <p14:creationId xmlns:p14="http://schemas.microsoft.com/office/powerpoint/2010/main" val="1884047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46B9-8041-C26E-3B4A-78F07B718DEE}"/>
              </a:ext>
            </a:extLst>
          </p:cNvPr>
          <p:cNvSpPr>
            <a:spLocks noGrp="1"/>
          </p:cNvSpPr>
          <p:nvPr>
            <p:ph type="title"/>
          </p:nvPr>
        </p:nvSpPr>
        <p:spPr>
          <a:xfrm>
            <a:off x="838200" y="235975"/>
            <a:ext cx="10515600" cy="1047135"/>
          </a:xfrm>
        </p:spPr>
        <p:txBody>
          <a:bodyPr/>
          <a:lstStyle/>
          <a:p>
            <a:r>
              <a:rPr lang="en-US" b="1" dirty="0">
                <a:effectLst>
                  <a:outerShdw blurRad="38100" dist="38100" dir="2700000" algn="tl">
                    <a:srgbClr val="000000">
                      <a:alpha val="43137"/>
                    </a:srgbClr>
                  </a:outerShdw>
                </a:effectLst>
              </a:rPr>
              <a:t>Purpose of Reverse- Engineering</a:t>
            </a:r>
          </a:p>
        </p:txBody>
      </p:sp>
      <p:sp>
        <p:nvSpPr>
          <p:cNvPr id="3" name="Content Placeholder 2">
            <a:extLst>
              <a:ext uri="{FF2B5EF4-FFF2-40B4-BE49-F238E27FC236}">
                <a16:creationId xmlns:a16="http://schemas.microsoft.com/office/drawing/2014/main" id="{D24A208B-FBAB-1230-9920-D3662C484896}"/>
              </a:ext>
            </a:extLst>
          </p:cNvPr>
          <p:cNvSpPr>
            <a:spLocks noGrp="1"/>
          </p:cNvSpPr>
          <p:nvPr>
            <p:ph idx="1"/>
          </p:nvPr>
        </p:nvSpPr>
        <p:spPr>
          <a:xfrm>
            <a:off x="838200" y="1179871"/>
            <a:ext cx="10515600" cy="4997092"/>
          </a:xfrm>
        </p:spPr>
        <p:txBody>
          <a:bodyPr/>
          <a:lstStyle/>
          <a:p>
            <a:r>
              <a:rPr lang="en-US" dirty="0"/>
              <a:t>To find out how an object or system works. </a:t>
            </a:r>
          </a:p>
          <a:p>
            <a:r>
              <a:rPr lang="en-US" dirty="0"/>
              <a:t>Reverse-engineering can be used to learn how something works and to recreate the object or to create a similar object with added enhancements.</a:t>
            </a:r>
          </a:p>
          <a:p>
            <a:r>
              <a:rPr lang="en-US" dirty="0"/>
              <a:t>To find a way to create a similar product more inexpensively or because the original product is no longer available.</a:t>
            </a:r>
          </a:p>
          <a:p>
            <a:r>
              <a:rPr lang="en-US" dirty="0"/>
              <a:t> To use to address compatibility issues and make the hardware or software work with other hardware, software or operating systems that it wasn't originally compatible with.</a:t>
            </a:r>
          </a:p>
        </p:txBody>
      </p:sp>
    </p:spTree>
    <p:extLst>
      <p:ext uri="{BB962C8B-B14F-4D97-AF65-F5344CB8AC3E}">
        <p14:creationId xmlns:p14="http://schemas.microsoft.com/office/powerpoint/2010/main" val="89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FC20DE3-57D8-8520-BE83-91D52EE94F68}"/>
              </a:ext>
            </a:extLst>
          </p:cNvPr>
          <p:cNvSpPr>
            <a:spLocks noGrp="1"/>
          </p:cNvSpPr>
          <p:nvPr>
            <p:ph idx="1"/>
          </p:nvPr>
        </p:nvSpPr>
        <p:spPr>
          <a:xfrm>
            <a:off x="398205" y="368710"/>
            <a:ext cx="11164529" cy="6238567"/>
          </a:xfrm>
        </p:spPr>
        <p:txBody>
          <a:bodyPr>
            <a:normAutofit fontScale="92500"/>
          </a:bodyPr>
          <a:lstStyle/>
          <a:p>
            <a:pPr algn="just"/>
            <a:r>
              <a:rPr lang="en-US" altLang="en-US" sz="2200" dirty="0"/>
              <a:t>Intellectual Property rights -Like any property rights-which allow the creator or owner of intellectual property (patent, trademark, copyright etc.) to benefit from his or her own work or investment. </a:t>
            </a:r>
          </a:p>
          <a:p>
            <a:pPr algn="just"/>
            <a:r>
              <a:rPr lang="en-US" altLang="en-US" sz="2200" dirty="0"/>
              <a:t>Art. 27(2) of UDHR sets forth the right to benefit from the protection of moral and material interests resulting from authorship of any scientific, literary or artistic production.</a:t>
            </a:r>
          </a:p>
          <a:p>
            <a:pPr algn="just"/>
            <a:r>
              <a:rPr lang="en-US" sz="2200" dirty="0"/>
              <a:t>Intellectual Property Right can be simplified as rights granted to the creator of his/her creation. It is a legal right established with the sole motive of protecting the creation of the intellect. Any sort of inventions, such as: literature, designs, music, logos, images etc. can be copied, hence to protect and restrict misusing of the creations, Intellectual Property Rights can be very advantageous.</a:t>
            </a:r>
          </a:p>
          <a:p>
            <a:pPr algn="just"/>
            <a:r>
              <a:rPr lang="en-US" sz="2200" dirty="0"/>
              <a:t>Intellectual Property Rights assures the creator that their work will be safeguarded and they will completely posses the right for usage of their creation. There are four main types of intellectual property rights such as trademarks, copyrights, patents and trade secrets.</a:t>
            </a:r>
          </a:p>
          <a:p>
            <a:pPr algn="just"/>
            <a:r>
              <a:rPr lang="en-US" sz="2200" dirty="0"/>
              <a:t>Intellectual Property Rights provides a support to the creators to continue producing their things and be assured that their creations will not be misused at any cost. For e.g. music producer will be discouraged if his/her piece of work is copied by some third party without his knowledge.</a:t>
            </a:r>
          </a:p>
          <a:p>
            <a:pPr algn="just"/>
            <a:r>
              <a:rPr lang="en-US" sz="2200" dirty="0"/>
              <a:t>Intellectual property rights are an asset to your business and many aspects of your business can be fortified under Intellectual Property Rights such as your company name, logo, designs, inventions etc. It keeps your business apart from competitors and is an essential part for your marketing and branding purpose.</a:t>
            </a:r>
          </a:p>
          <a:p>
            <a:endParaRPr lang="en-US" dirty="0"/>
          </a:p>
        </p:txBody>
      </p:sp>
    </p:spTree>
    <p:extLst>
      <p:ext uri="{BB962C8B-B14F-4D97-AF65-F5344CB8AC3E}">
        <p14:creationId xmlns:p14="http://schemas.microsoft.com/office/powerpoint/2010/main" val="4034276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B8DD-5E24-E978-0E25-5E3C02543CD2}"/>
              </a:ext>
            </a:extLst>
          </p:cNvPr>
          <p:cNvSpPr>
            <a:spLocks noGrp="1"/>
          </p:cNvSpPr>
          <p:nvPr>
            <p:ph type="title"/>
          </p:nvPr>
        </p:nvSpPr>
        <p:spPr>
          <a:xfrm>
            <a:off x="838200" y="265472"/>
            <a:ext cx="10515600" cy="766916"/>
          </a:xfrm>
        </p:spPr>
        <p:txBody>
          <a:bodyPr/>
          <a:lstStyle/>
          <a:p>
            <a:pPr algn="ctr"/>
            <a:r>
              <a:rPr lang="en-US" b="1" dirty="0">
                <a:effectLst>
                  <a:outerShdw blurRad="38100" dist="38100" dir="2700000" algn="tl">
                    <a:srgbClr val="000000">
                      <a:alpha val="43137"/>
                    </a:srgbClr>
                  </a:outerShdw>
                </a:effectLst>
              </a:rPr>
              <a:t>Importance of Reverse-Engineering</a:t>
            </a:r>
          </a:p>
        </p:txBody>
      </p:sp>
      <p:sp>
        <p:nvSpPr>
          <p:cNvPr id="3" name="Content Placeholder 2">
            <a:extLst>
              <a:ext uri="{FF2B5EF4-FFF2-40B4-BE49-F238E27FC236}">
                <a16:creationId xmlns:a16="http://schemas.microsoft.com/office/drawing/2014/main" id="{F60B691D-8B7D-7DB0-3291-C397BFC6222C}"/>
              </a:ext>
            </a:extLst>
          </p:cNvPr>
          <p:cNvSpPr>
            <a:spLocks noGrp="1"/>
          </p:cNvSpPr>
          <p:nvPr>
            <p:ph idx="1"/>
          </p:nvPr>
        </p:nvSpPr>
        <p:spPr>
          <a:xfrm>
            <a:off x="838200" y="1032388"/>
            <a:ext cx="10515600" cy="5144575"/>
          </a:xfrm>
        </p:spPr>
        <p:txBody>
          <a:bodyPr/>
          <a:lstStyle/>
          <a:p>
            <a:r>
              <a:rPr lang="en-US" dirty="0"/>
              <a:t>Providing proper system documentation </a:t>
            </a:r>
          </a:p>
          <a:p>
            <a:r>
              <a:rPr lang="en-US" dirty="0"/>
              <a:t>Recovery of lost information </a:t>
            </a:r>
          </a:p>
          <a:p>
            <a:r>
              <a:rPr lang="en-US" dirty="0"/>
              <a:t>Assisting with maintenance </a:t>
            </a:r>
          </a:p>
          <a:p>
            <a:r>
              <a:rPr lang="en-US" dirty="0"/>
              <a:t>The facility of software reuse </a:t>
            </a:r>
          </a:p>
          <a:p>
            <a:r>
              <a:rPr lang="en-US" dirty="0"/>
              <a:t>Discovering unexpected flaws or faith </a:t>
            </a:r>
          </a:p>
        </p:txBody>
      </p:sp>
    </p:spTree>
    <p:extLst>
      <p:ext uri="{BB962C8B-B14F-4D97-AF65-F5344CB8AC3E}">
        <p14:creationId xmlns:p14="http://schemas.microsoft.com/office/powerpoint/2010/main" val="2688181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D8AB-941D-AE97-CF41-216747A8B776}"/>
              </a:ext>
            </a:extLst>
          </p:cNvPr>
          <p:cNvSpPr>
            <a:spLocks noGrp="1"/>
          </p:cNvSpPr>
          <p:nvPr>
            <p:ph type="title"/>
          </p:nvPr>
        </p:nvSpPr>
        <p:spPr>
          <a:xfrm>
            <a:off x="838200" y="1"/>
            <a:ext cx="10515600" cy="589934"/>
          </a:xfrm>
        </p:spPr>
        <p:txBody>
          <a:bodyPr>
            <a:normAutofit fontScale="90000"/>
          </a:bodyPr>
          <a:lstStyle/>
          <a:p>
            <a:pPr algn="ctr"/>
            <a:r>
              <a:rPr lang="en-US" b="1" dirty="0">
                <a:effectLst>
                  <a:outerShdw blurRad="38100" dist="38100" dir="2700000" algn="tl">
                    <a:srgbClr val="000000">
                      <a:alpha val="43137"/>
                    </a:srgbClr>
                  </a:outerShdw>
                </a:effectLst>
              </a:rPr>
              <a:t>Open Source Code</a:t>
            </a:r>
          </a:p>
        </p:txBody>
      </p:sp>
      <p:sp>
        <p:nvSpPr>
          <p:cNvPr id="3" name="Content Placeholder 2">
            <a:extLst>
              <a:ext uri="{FF2B5EF4-FFF2-40B4-BE49-F238E27FC236}">
                <a16:creationId xmlns:a16="http://schemas.microsoft.com/office/drawing/2014/main" id="{7AE063C1-D408-BB87-D0B6-5CF6B155AC11}"/>
              </a:ext>
            </a:extLst>
          </p:cNvPr>
          <p:cNvSpPr>
            <a:spLocks noGrp="1"/>
          </p:cNvSpPr>
          <p:nvPr>
            <p:ph idx="1"/>
          </p:nvPr>
        </p:nvSpPr>
        <p:spPr>
          <a:xfrm>
            <a:off x="353961" y="589935"/>
            <a:ext cx="11400504" cy="5987846"/>
          </a:xfrm>
        </p:spPr>
        <p:txBody>
          <a:bodyPr>
            <a:normAutofit fontScale="85000" lnSpcReduction="20000"/>
          </a:bodyPr>
          <a:lstStyle/>
          <a:p>
            <a:pPr algn="just"/>
            <a:r>
              <a:rPr lang="en-US" dirty="0"/>
              <a:t>Open source is a term that originally referred to open source software (OSS). </a:t>
            </a:r>
          </a:p>
          <a:p>
            <a:pPr algn="just"/>
            <a:r>
              <a:rPr lang="en-US" dirty="0"/>
              <a:t>The term open source refers to something people can modify and share because its design is publicly accessible.</a:t>
            </a:r>
          </a:p>
          <a:p>
            <a:pPr algn="just"/>
            <a:r>
              <a:rPr lang="en-US" dirty="0"/>
              <a:t>The term open source refers to any program whose source code is made available for use or modification as users or other developers see fit.</a:t>
            </a:r>
          </a:p>
          <a:p>
            <a:pPr algn="just"/>
            <a:r>
              <a:rPr lang="en-US" dirty="0"/>
              <a:t>Open source software is code that is designed to be publicly accessible; anyone can see, modify, and distribute the code as they see fit.</a:t>
            </a:r>
          </a:p>
          <a:p>
            <a:pPr algn="just"/>
            <a:r>
              <a:rPr lang="en-US" dirty="0"/>
              <a:t>Open source software is developed in a decentralized and collaborative way, relying on peer review and community production.</a:t>
            </a:r>
          </a:p>
          <a:p>
            <a:pPr algn="just"/>
            <a:r>
              <a:rPr lang="en-US" dirty="0"/>
              <a:t>Open source software is often cheaper, more flexible, and has more longevity than its proprietary peers because it is developed by communities rather than a single author or company.</a:t>
            </a:r>
          </a:p>
          <a:p>
            <a:pPr algn="just"/>
            <a:r>
              <a:rPr lang="en-US" dirty="0"/>
              <a:t>Open source has become a movement and a way of working that reaches beyond software production. The open source movement uses the values and decentralized production model of open source software to find new ways to solve problems in their communities and industries.</a:t>
            </a:r>
          </a:p>
          <a:p>
            <a:pPr algn="just"/>
            <a:r>
              <a:rPr lang="en-US" dirty="0"/>
              <a:t>Many open source projects are hosted on </a:t>
            </a:r>
            <a:r>
              <a:rPr lang="en-US" b="1" dirty="0"/>
              <a:t>GitHub</a:t>
            </a:r>
            <a:r>
              <a:rPr lang="en-US" dirty="0"/>
              <a:t>, where we can access repositories or get involved in community projects. </a:t>
            </a:r>
            <a:r>
              <a:rPr lang="en-US" b="1" dirty="0"/>
              <a:t>Linux, Ansible, and Kubernetes </a:t>
            </a:r>
            <a:r>
              <a:rPr lang="en-US" dirty="0"/>
              <a:t>are examples of popular open source projects. </a:t>
            </a:r>
          </a:p>
        </p:txBody>
      </p:sp>
    </p:spTree>
    <p:extLst>
      <p:ext uri="{BB962C8B-B14F-4D97-AF65-F5344CB8AC3E}">
        <p14:creationId xmlns:p14="http://schemas.microsoft.com/office/powerpoint/2010/main" val="3000332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8C04-745C-48EC-E690-D02BDBE72EED}"/>
              </a:ext>
            </a:extLst>
          </p:cNvPr>
          <p:cNvSpPr>
            <a:spLocks noGrp="1"/>
          </p:cNvSpPr>
          <p:nvPr>
            <p:ph type="title"/>
          </p:nvPr>
        </p:nvSpPr>
        <p:spPr>
          <a:xfrm>
            <a:off x="838200" y="206478"/>
            <a:ext cx="10515600" cy="678426"/>
          </a:xfrm>
        </p:spPr>
        <p:txBody>
          <a:bodyPr>
            <a:normAutofit fontScale="90000"/>
          </a:bodyPr>
          <a:lstStyle/>
          <a:p>
            <a:pPr algn="ctr"/>
            <a:r>
              <a:rPr lang="en-US" b="1" dirty="0">
                <a:effectLst>
                  <a:outerShdw blurRad="38100" dist="38100" dir="2700000" algn="tl">
                    <a:srgbClr val="000000">
                      <a:alpha val="43137"/>
                    </a:srgbClr>
                  </a:outerShdw>
                </a:effectLst>
              </a:rPr>
              <a:t>Benefits of using open source software</a:t>
            </a:r>
          </a:p>
        </p:txBody>
      </p:sp>
      <p:sp>
        <p:nvSpPr>
          <p:cNvPr id="3" name="Content Placeholder 2">
            <a:extLst>
              <a:ext uri="{FF2B5EF4-FFF2-40B4-BE49-F238E27FC236}">
                <a16:creationId xmlns:a16="http://schemas.microsoft.com/office/drawing/2014/main" id="{D86E0100-F673-632A-86C5-0CEB818F85C9}"/>
              </a:ext>
            </a:extLst>
          </p:cNvPr>
          <p:cNvSpPr>
            <a:spLocks noGrp="1"/>
          </p:cNvSpPr>
          <p:nvPr>
            <p:ph idx="1"/>
          </p:nvPr>
        </p:nvSpPr>
        <p:spPr>
          <a:xfrm>
            <a:off x="838200" y="884904"/>
            <a:ext cx="10515600" cy="5292059"/>
          </a:xfrm>
        </p:spPr>
        <p:txBody>
          <a:bodyPr/>
          <a:lstStyle/>
          <a:p>
            <a:r>
              <a:rPr lang="en-US" dirty="0"/>
              <a:t>Open source licensing doesn’t involve copyright restrictions. A relative freedom of use brings advantages to such products, which lures many users. The main benefits of software with a publicly available source code are:</a:t>
            </a:r>
          </a:p>
          <a:p>
            <a:pPr marL="514350" indent="-514350">
              <a:buAutoNum type="arabicPeriod"/>
            </a:pPr>
            <a:r>
              <a:rPr lang="en-US" dirty="0"/>
              <a:t>Flexibility</a:t>
            </a:r>
          </a:p>
          <a:p>
            <a:pPr marL="514350" indent="-514350">
              <a:buAutoNum type="arabicPeriod"/>
            </a:pPr>
            <a:r>
              <a:rPr lang="en-US" dirty="0"/>
              <a:t>Stability</a:t>
            </a:r>
          </a:p>
          <a:p>
            <a:pPr marL="514350" indent="-514350">
              <a:buAutoNum type="arabicPeriod"/>
            </a:pPr>
            <a:r>
              <a:rPr lang="en-US" dirty="0"/>
              <a:t>Security and reliability</a:t>
            </a:r>
          </a:p>
          <a:p>
            <a:pPr marL="514350" indent="-514350">
              <a:buAutoNum type="arabicPeriod"/>
            </a:pPr>
            <a:r>
              <a:rPr lang="en-US" dirty="0"/>
              <a:t>Easier evaluation</a:t>
            </a:r>
          </a:p>
          <a:p>
            <a:pPr marL="514350" indent="-514350">
              <a:buAutoNum type="arabicPeriod"/>
            </a:pPr>
            <a:r>
              <a:rPr lang="en-US" dirty="0"/>
              <a:t>Better support</a:t>
            </a:r>
          </a:p>
          <a:p>
            <a:pPr marL="514350" indent="-514350">
              <a:buAutoNum type="arabicPeriod"/>
            </a:pPr>
            <a:r>
              <a:rPr lang="en-US" dirty="0"/>
              <a:t>Possible savings</a:t>
            </a:r>
          </a:p>
        </p:txBody>
      </p:sp>
    </p:spTree>
    <p:extLst>
      <p:ext uri="{BB962C8B-B14F-4D97-AF65-F5344CB8AC3E}">
        <p14:creationId xmlns:p14="http://schemas.microsoft.com/office/powerpoint/2010/main" val="1951456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995-9ACC-FA68-057C-8AC830E38369}"/>
              </a:ext>
            </a:extLst>
          </p:cNvPr>
          <p:cNvSpPr>
            <a:spLocks noGrp="1"/>
          </p:cNvSpPr>
          <p:nvPr>
            <p:ph type="title"/>
          </p:nvPr>
        </p:nvSpPr>
        <p:spPr>
          <a:xfrm>
            <a:off x="838200" y="103239"/>
            <a:ext cx="10515600" cy="752167"/>
          </a:xfrm>
        </p:spPr>
        <p:txBody>
          <a:bodyPr/>
          <a:lstStyle/>
          <a:p>
            <a:pPr algn="ctr"/>
            <a:r>
              <a:rPr lang="en-US" b="1" dirty="0">
                <a:effectLst>
                  <a:outerShdw blurRad="38100" dist="38100" dir="2700000" algn="tl">
                    <a:srgbClr val="000000">
                      <a:alpha val="43137"/>
                    </a:srgbClr>
                  </a:outerShdw>
                </a:effectLst>
              </a:rPr>
              <a:t>Values of open source</a:t>
            </a:r>
          </a:p>
        </p:txBody>
      </p:sp>
      <p:sp>
        <p:nvSpPr>
          <p:cNvPr id="3" name="Content Placeholder 2">
            <a:extLst>
              <a:ext uri="{FF2B5EF4-FFF2-40B4-BE49-F238E27FC236}">
                <a16:creationId xmlns:a16="http://schemas.microsoft.com/office/drawing/2014/main" id="{C1685559-625F-73BB-21F7-51EAEBDF4535}"/>
              </a:ext>
            </a:extLst>
          </p:cNvPr>
          <p:cNvSpPr>
            <a:spLocks noGrp="1"/>
          </p:cNvSpPr>
          <p:nvPr>
            <p:ph idx="1"/>
          </p:nvPr>
        </p:nvSpPr>
        <p:spPr>
          <a:xfrm>
            <a:off x="265471" y="855406"/>
            <a:ext cx="11621729" cy="5321557"/>
          </a:xfrm>
        </p:spPr>
        <p:txBody>
          <a:bodyPr>
            <a:normAutofit fontScale="85000" lnSpcReduction="20000"/>
          </a:bodyPr>
          <a:lstStyle/>
          <a:p>
            <a:pPr algn="just"/>
            <a:r>
              <a:rPr lang="en-US" b="1" dirty="0"/>
              <a:t>Peer review: </a:t>
            </a:r>
          </a:p>
          <a:p>
            <a:pPr marL="0" indent="0" algn="just">
              <a:buNone/>
            </a:pPr>
            <a:r>
              <a:rPr lang="en-US" dirty="0"/>
              <a:t>Because the source code is freely accessible and the open source community is very active, open source code is actively checked and improved upon by peer programmers. </a:t>
            </a:r>
          </a:p>
          <a:p>
            <a:pPr algn="just"/>
            <a:r>
              <a:rPr lang="en-US" b="1" dirty="0"/>
              <a:t>Transparency: </a:t>
            </a:r>
          </a:p>
          <a:p>
            <a:pPr marL="0" indent="0" algn="just">
              <a:buNone/>
            </a:pPr>
            <a:r>
              <a:rPr lang="en-US" dirty="0"/>
              <a:t>Need to know exactly what kinds of data are moving where, or what kinds of changes have happened in the code. Open source allows us to check and track that for ourself, without having to rely on vendor promises.</a:t>
            </a:r>
          </a:p>
          <a:p>
            <a:pPr algn="just"/>
            <a:r>
              <a:rPr lang="en-US" b="1" dirty="0"/>
              <a:t>Reliability: </a:t>
            </a:r>
          </a:p>
          <a:p>
            <a:pPr marL="0" indent="0" algn="just">
              <a:buNone/>
            </a:pPr>
            <a:r>
              <a:rPr lang="en-US" dirty="0"/>
              <a:t>Proprietary code relies on the single author or company controlling that code to keep it updated, patched, and working. Open source code outlives its original authors because it is constantly updated through active open source communities. Open standards and peer review ensure that open source code is tested appropriately and often.</a:t>
            </a:r>
          </a:p>
          <a:p>
            <a:pPr marL="0" indent="0" algn="just">
              <a:buNone/>
            </a:pPr>
            <a:r>
              <a:rPr lang="en-US" b="1" dirty="0">
                <a:effectLst>
                  <a:outerShdw blurRad="38100" dist="38100" dir="2700000" algn="tl">
                    <a:srgbClr val="000000">
                      <a:alpha val="43137"/>
                    </a:srgbClr>
                  </a:outerShdw>
                </a:effectLst>
              </a:rPr>
              <a:t>Flexibility: </a:t>
            </a:r>
          </a:p>
          <a:p>
            <a:pPr marL="0" indent="0" algn="just">
              <a:buNone/>
            </a:pPr>
            <a:r>
              <a:rPr lang="en-US" dirty="0"/>
              <a:t>Because of its emphasis on modification, we can use open source code to address problems that are unique to our business or community. </a:t>
            </a:r>
          </a:p>
        </p:txBody>
      </p:sp>
    </p:spTree>
    <p:extLst>
      <p:ext uri="{BB962C8B-B14F-4D97-AF65-F5344CB8AC3E}">
        <p14:creationId xmlns:p14="http://schemas.microsoft.com/office/powerpoint/2010/main" val="1526386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6AD61-6B72-4EB1-01D5-35EE43A7AFC7}"/>
              </a:ext>
            </a:extLst>
          </p:cNvPr>
          <p:cNvSpPr>
            <a:spLocks noGrp="1"/>
          </p:cNvSpPr>
          <p:nvPr>
            <p:ph idx="1"/>
          </p:nvPr>
        </p:nvSpPr>
        <p:spPr>
          <a:xfrm>
            <a:off x="838200" y="560439"/>
            <a:ext cx="10515600" cy="5616524"/>
          </a:xfrm>
        </p:spPr>
        <p:txBody>
          <a:bodyPr>
            <a:normAutofit/>
          </a:bodyPr>
          <a:lstStyle/>
          <a:p>
            <a:pPr algn="just"/>
            <a:r>
              <a:rPr lang="en-US" b="1" dirty="0"/>
              <a:t>Lower cost: </a:t>
            </a:r>
          </a:p>
          <a:p>
            <a:pPr marL="0" indent="0" algn="just">
              <a:buNone/>
            </a:pPr>
            <a:r>
              <a:rPr lang="en-US" dirty="0"/>
              <a:t>With open source the code itself is free, what we pay for when we use a company like Red Hat is support, security hardening, and help managing interoperability.</a:t>
            </a:r>
          </a:p>
          <a:p>
            <a:pPr algn="just"/>
            <a:r>
              <a:rPr lang="en-US" b="1" dirty="0"/>
              <a:t>No vendor lock-in: </a:t>
            </a:r>
          </a:p>
          <a:p>
            <a:pPr marL="0" indent="0" algn="just">
              <a:buNone/>
            </a:pPr>
            <a:r>
              <a:rPr lang="en-US" dirty="0"/>
              <a:t>Freedom for the user means that we can take our open source code anywhere, and use it for anything, at anytime.</a:t>
            </a:r>
          </a:p>
          <a:p>
            <a:pPr algn="just"/>
            <a:r>
              <a:rPr lang="en-US" b="1" dirty="0"/>
              <a:t>Open collaboration: </a:t>
            </a:r>
          </a:p>
          <a:p>
            <a:pPr marL="0" indent="0" algn="just">
              <a:buNone/>
            </a:pPr>
            <a:r>
              <a:rPr lang="en-US" dirty="0"/>
              <a:t>The existence of active open source communities means that we can find help, resources, and perspectives that reach beyond one interest group or one company.</a:t>
            </a:r>
          </a:p>
        </p:txBody>
      </p:sp>
    </p:spTree>
    <p:extLst>
      <p:ext uri="{BB962C8B-B14F-4D97-AF65-F5344CB8AC3E}">
        <p14:creationId xmlns:p14="http://schemas.microsoft.com/office/powerpoint/2010/main" val="31025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C874-3521-60D4-B642-A8F294B28499}"/>
              </a:ext>
            </a:extLst>
          </p:cNvPr>
          <p:cNvSpPr>
            <a:spLocks noGrp="1"/>
          </p:cNvSpPr>
          <p:nvPr>
            <p:ph type="title"/>
          </p:nvPr>
        </p:nvSpPr>
        <p:spPr>
          <a:xfrm>
            <a:off x="838200" y="176981"/>
            <a:ext cx="10515600" cy="781664"/>
          </a:xfrm>
        </p:spPr>
        <p:txBody>
          <a:bodyPr/>
          <a:lstStyle/>
          <a:p>
            <a:pPr algn="ctr"/>
            <a:r>
              <a:rPr lang="en-US" b="1" dirty="0">
                <a:effectLst>
                  <a:outerShdw blurRad="38100" dist="38100" dir="2700000" algn="tl">
                    <a:srgbClr val="000000">
                      <a:alpha val="43137"/>
                    </a:srgbClr>
                  </a:outerShdw>
                </a:effectLst>
              </a:rPr>
              <a:t>Competitive Intelligence</a:t>
            </a:r>
          </a:p>
        </p:txBody>
      </p:sp>
      <p:sp>
        <p:nvSpPr>
          <p:cNvPr id="3" name="Content Placeholder 2">
            <a:extLst>
              <a:ext uri="{FF2B5EF4-FFF2-40B4-BE49-F238E27FC236}">
                <a16:creationId xmlns:a16="http://schemas.microsoft.com/office/drawing/2014/main" id="{4D759620-EEB6-F398-C265-AE5D2B1BD48C}"/>
              </a:ext>
            </a:extLst>
          </p:cNvPr>
          <p:cNvSpPr>
            <a:spLocks noGrp="1"/>
          </p:cNvSpPr>
          <p:nvPr>
            <p:ph idx="1"/>
          </p:nvPr>
        </p:nvSpPr>
        <p:spPr>
          <a:xfrm>
            <a:off x="398205" y="958645"/>
            <a:ext cx="11371007" cy="5722374"/>
          </a:xfrm>
        </p:spPr>
        <p:txBody>
          <a:bodyPr>
            <a:normAutofit fontScale="92500" lnSpcReduction="20000"/>
          </a:bodyPr>
          <a:lstStyle/>
          <a:p>
            <a:pPr algn="just"/>
            <a:r>
              <a:rPr lang="en-US" dirty="0"/>
              <a:t>Competitive intelligence (CI) or competitor intelligence is the process in which a company gathers and analyzes information about its industry, business environment, competitors, and products with the goal of directing their future strategy.</a:t>
            </a:r>
          </a:p>
          <a:p>
            <a:pPr algn="just"/>
            <a:r>
              <a:rPr lang="en-US" dirty="0"/>
              <a:t>Competitive Intelligence is largely believed to be a critical component of building a successful competitive strategy and ultimately lead to creating a clear competitive advantage in business. With many businesses facing an increasingly competitive environment, quality research and market intelligence can often be the difference between a thriving business and one that struggles to keep up with their competition.</a:t>
            </a:r>
          </a:p>
          <a:p>
            <a:pPr algn="just"/>
            <a:r>
              <a:rPr lang="en-US" dirty="0"/>
              <a:t>Competitive intelligence programs are used by both businesses large and small, to help give them an edge. </a:t>
            </a:r>
          </a:p>
          <a:p>
            <a:pPr algn="just"/>
            <a:r>
              <a:rPr lang="en-US" dirty="0"/>
              <a:t>Organizations with a clear read on the competitive landscape of their industry put themselves at a significant advantage compared to those who are not keeping up with market intelligence.</a:t>
            </a:r>
          </a:p>
          <a:p>
            <a:pPr algn="just"/>
            <a:r>
              <a:rPr lang="en-US" dirty="0"/>
              <a:t>The information-gathering and analysis process can help a company develop its strategy or identify competitive gaps as well as develop a complete competitive analysis picture.</a:t>
            </a:r>
          </a:p>
        </p:txBody>
      </p:sp>
    </p:spTree>
    <p:extLst>
      <p:ext uri="{BB962C8B-B14F-4D97-AF65-F5344CB8AC3E}">
        <p14:creationId xmlns:p14="http://schemas.microsoft.com/office/powerpoint/2010/main" val="249584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DE2C1-6BF4-032B-AA88-348C4FE24EC9}"/>
              </a:ext>
            </a:extLst>
          </p:cNvPr>
          <p:cNvSpPr>
            <a:spLocks noGrp="1"/>
          </p:cNvSpPr>
          <p:nvPr>
            <p:ph idx="1"/>
          </p:nvPr>
        </p:nvSpPr>
        <p:spPr>
          <a:xfrm>
            <a:off x="280219" y="147484"/>
            <a:ext cx="11680723" cy="6415548"/>
          </a:xfrm>
        </p:spPr>
        <p:txBody>
          <a:bodyPr>
            <a:normAutofit lnSpcReduction="10000"/>
          </a:bodyPr>
          <a:lstStyle/>
          <a:p>
            <a:pPr algn="just"/>
            <a:r>
              <a:rPr lang="en-US" dirty="0"/>
              <a:t>Competitive intelligence refers to the ability to gather and use information on factors that affect a company's competitive advantage.</a:t>
            </a:r>
          </a:p>
          <a:p>
            <a:pPr algn="just"/>
            <a:r>
              <a:rPr lang="en-US" dirty="0"/>
              <a:t>Competitive intelligence practices involve ethical and legitimate research and information-gathering such as studying a company’s social media posts for specifics that might reveal the timing of a product launch. </a:t>
            </a:r>
          </a:p>
          <a:p>
            <a:pPr algn="just"/>
            <a:r>
              <a:rPr lang="en-US" dirty="0"/>
              <a:t>Competitive intelligence covers the entire process of understanding your competition and market conditions to help give businesses a competitive edge. This covers everything from doing SEO(Search Engine Optimization) research on your competitors, to user-research, and more.</a:t>
            </a:r>
          </a:p>
          <a:p>
            <a:pPr algn="just"/>
            <a:r>
              <a:rPr lang="en-US" dirty="0"/>
              <a:t>Competitive intelligence is important because it helps businesses understand their competitive environment and the opportunities and challenges it presents.</a:t>
            </a:r>
          </a:p>
          <a:p>
            <a:pPr algn="just"/>
            <a:r>
              <a:rPr lang="en-US" dirty="0"/>
              <a:t>Organizations analyze collected data and information to develop effective and efficient business practices.</a:t>
            </a:r>
          </a:p>
          <a:p>
            <a:pPr algn="just"/>
            <a:r>
              <a:rPr lang="en-US" dirty="0"/>
              <a:t>Competitive intelligence can be classified as myopic-oriented, tactical intelligence, or long-term focused strategic intelligence.</a:t>
            </a:r>
          </a:p>
          <a:p>
            <a:endParaRPr lang="en-US" dirty="0"/>
          </a:p>
        </p:txBody>
      </p:sp>
    </p:spTree>
    <p:extLst>
      <p:ext uri="{BB962C8B-B14F-4D97-AF65-F5344CB8AC3E}">
        <p14:creationId xmlns:p14="http://schemas.microsoft.com/office/powerpoint/2010/main" val="3689251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8608-025B-FBFB-ECB8-78B25737E14B}"/>
              </a:ext>
            </a:extLst>
          </p:cNvPr>
          <p:cNvSpPr>
            <a:spLocks noGrp="1"/>
          </p:cNvSpPr>
          <p:nvPr>
            <p:ph type="title"/>
          </p:nvPr>
        </p:nvSpPr>
        <p:spPr>
          <a:xfrm>
            <a:off x="838200" y="103240"/>
            <a:ext cx="10515600" cy="766916"/>
          </a:xfrm>
        </p:spPr>
        <p:txBody>
          <a:bodyPr/>
          <a:lstStyle/>
          <a:p>
            <a:pPr algn="ctr"/>
            <a:r>
              <a:rPr lang="en-US" b="1" dirty="0">
                <a:effectLst>
                  <a:outerShdw blurRad="38100" dist="38100" dir="2700000" algn="tl">
                    <a:srgbClr val="000000">
                      <a:alpha val="43137"/>
                    </a:srgbClr>
                  </a:outerShdw>
                </a:effectLst>
              </a:rPr>
              <a:t>Importance of Competitive Intelligence</a:t>
            </a:r>
          </a:p>
        </p:txBody>
      </p:sp>
      <p:sp>
        <p:nvSpPr>
          <p:cNvPr id="3" name="Content Placeholder 2">
            <a:extLst>
              <a:ext uri="{FF2B5EF4-FFF2-40B4-BE49-F238E27FC236}">
                <a16:creationId xmlns:a16="http://schemas.microsoft.com/office/drawing/2014/main" id="{EF3FDC39-ECFD-B544-32CF-45F96306469F}"/>
              </a:ext>
            </a:extLst>
          </p:cNvPr>
          <p:cNvSpPr>
            <a:spLocks noGrp="1"/>
          </p:cNvSpPr>
          <p:nvPr>
            <p:ph idx="1"/>
          </p:nvPr>
        </p:nvSpPr>
        <p:spPr>
          <a:xfrm>
            <a:off x="486697" y="870155"/>
            <a:ext cx="10867103" cy="5884605"/>
          </a:xfrm>
        </p:spPr>
        <p:txBody>
          <a:bodyPr/>
          <a:lstStyle/>
          <a:p>
            <a:pPr algn="just"/>
            <a:r>
              <a:rPr lang="en-US" dirty="0"/>
              <a:t>identify and analyze industry trends to decide on future moves;</a:t>
            </a:r>
          </a:p>
          <a:p>
            <a:pPr algn="just"/>
            <a:r>
              <a:rPr lang="en-US" dirty="0"/>
              <a:t>obtain knowledge and insights into expectations, trends, and technologies;</a:t>
            </a:r>
          </a:p>
          <a:p>
            <a:pPr algn="just"/>
            <a:r>
              <a:rPr lang="en-US" dirty="0"/>
              <a:t>analyze strengths and weaknesses;</a:t>
            </a:r>
          </a:p>
          <a:p>
            <a:pPr algn="just"/>
            <a:r>
              <a:rPr lang="en-US" dirty="0"/>
              <a:t>allocate resources more efficiently;</a:t>
            </a:r>
          </a:p>
          <a:p>
            <a:pPr algn="just"/>
            <a:r>
              <a:rPr lang="en-US" dirty="0"/>
              <a:t>improve ROI(Return of Investment);</a:t>
            </a:r>
          </a:p>
          <a:p>
            <a:pPr algn="just"/>
            <a:r>
              <a:rPr lang="en-US" dirty="0"/>
              <a:t>boost the process of product launching;</a:t>
            </a:r>
          </a:p>
          <a:p>
            <a:pPr algn="just"/>
            <a:r>
              <a:rPr lang="en-US" dirty="0"/>
              <a:t>predict the steps of competitors;</a:t>
            </a:r>
          </a:p>
          <a:p>
            <a:pPr algn="just"/>
            <a:r>
              <a:rPr lang="en-US" dirty="0"/>
              <a:t>make the right business decisions.</a:t>
            </a:r>
          </a:p>
        </p:txBody>
      </p:sp>
    </p:spTree>
    <p:extLst>
      <p:ext uri="{BB962C8B-B14F-4D97-AF65-F5344CB8AC3E}">
        <p14:creationId xmlns:p14="http://schemas.microsoft.com/office/powerpoint/2010/main" val="3096698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72EF-8081-F30E-ACB4-6D5C6FC3D1D8}"/>
              </a:ext>
            </a:extLst>
          </p:cNvPr>
          <p:cNvSpPr>
            <a:spLocks noGrp="1"/>
          </p:cNvSpPr>
          <p:nvPr>
            <p:ph type="title"/>
          </p:nvPr>
        </p:nvSpPr>
        <p:spPr>
          <a:xfrm>
            <a:off x="838200" y="265472"/>
            <a:ext cx="10515600" cy="619432"/>
          </a:xfrm>
        </p:spPr>
        <p:txBody>
          <a:bodyPr>
            <a:normAutofit fontScale="90000"/>
          </a:bodyPr>
          <a:lstStyle/>
          <a:p>
            <a:pPr algn="ctr"/>
            <a:r>
              <a:rPr lang="en-US" b="1" dirty="0">
                <a:effectLst>
                  <a:outerShdw blurRad="38100" dist="38100" dir="2700000" algn="tl">
                    <a:srgbClr val="000000">
                      <a:alpha val="43137"/>
                    </a:srgbClr>
                  </a:outerShdw>
                </a:effectLst>
              </a:rPr>
              <a:t>Types of Competitive Intelligence</a:t>
            </a:r>
          </a:p>
        </p:txBody>
      </p:sp>
      <p:sp>
        <p:nvSpPr>
          <p:cNvPr id="3" name="Content Placeholder 2">
            <a:extLst>
              <a:ext uri="{FF2B5EF4-FFF2-40B4-BE49-F238E27FC236}">
                <a16:creationId xmlns:a16="http://schemas.microsoft.com/office/drawing/2014/main" id="{8F8D16DD-B669-9FF8-6A33-BA559B2BC423}"/>
              </a:ext>
            </a:extLst>
          </p:cNvPr>
          <p:cNvSpPr>
            <a:spLocks noGrp="1"/>
          </p:cNvSpPr>
          <p:nvPr>
            <p:ph idx="1"/>
          </p:nvPr>
        </p:nvSpPr>
        <p:spPr>
          <a:xfrm>
            <a:off x="339213" y="1238865"/>
            <a:ext cx="11014587" cy="4938098"/>
          </a:xfrm>
        </p:spPr>
        <p:txBody>
          <a:bodyPr>
            <a:normAutofit/>
          </a:bodyPr>
          <a:lstStyle/>
          <a:p>
            <a:pPr algn="just"/>
            <a:r>
              <a:rPr lang="en-US" dirty="0"/>
              <a:t>Competitive intelligence activities can be grouped into two main types: tactical and strategic. </a:t>
            </a:r>
          </a:p>
          <a:p>
            <a:pPr marL="0" indent="0" algn="just">
              <a:buNone/>
            </a:pPr>
            <a:r>
              <a:rPr lang="en-US" b="1" dirty="0"/>
              <a:t>1.	Tactical intelligence:</a:t>
            </a:r>
          </a:p>
          <a:p>
            <a:pPr marL="0" indent="0" algn="just">
              <a:buNone/>
            </a:pPr>
            <a:r>
              <a:rPr lang="en-US" dirty="0"/>
              <a:t>It is shorter-term and seeks to provide input into issues such as capturing market share or increasing revenues. </a:t>
            </a:r>
          </a:p>
          <a:p>
            <a:pPr marL="0" indent="0" algn="just">
              <a:buNone/>
            </a:pPr>
            <a:r>
              <a:rPr lang="en-US" b="1" dirty="0"/>
              <a:t>2.	Strategic intelligence:</a:t>
            </a:r>
          </a:p>
          <a:p>
            <a:pPr marL="0" indent="0" algn="just">
              <a:buNone/>
            </a:pPr>
            <a:r>
              <a:rPr lang="en-US" dirty="0"/>
              <a:t>It focuses on longer-term issues, such as key risks and opportunities facing the enterprise.</a:t>
            </a:r>
          </a:p>
        </p:txBody>
      </p:sp>
    </p:spTree>
    <p:extLst>
      <p:ext uri="{BB962C8B-B14F-4D97-AF65-F5344CB8AC3E}">
        <p14:creationId xmlns:p14="http://schemas.microsoft.com/office/powerpoint/2010/main" val="1660485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C8A-7A2B-3484-9E6D-FEEEBC7D985C}"/>
              </a:ext>
            </a:extLst>
          </p:cNvPr>
          <p:cNvSpPr>
            <a:spLocks noGrp="1"/>
          </p:cNvSpPr>
          <p:nvPr>
            <p:ph type="title"/>
          </p:nvPr>
        </p:nvSpPr>
        <p:spPr>
          <a:xfrm>
            <a:off x="838200" y="365125"/>
            <a:ext cx="10515600" cy="991727"/>
          </a:xfrm>
        </p:spPr>
        <p:txBody>
          <a:bodyPr>
            <a:normAutofit fontScale="90000"/>
          </a:bodyPr>
          <a:lstStyle/>
          <a:p>
            <a:pPr algn="ctr"/>
            <a:r>
              <a:rPr lang="en-US" b="1" dirty="0">
                <a:effectLst>
                  <a:outerShdw blurRad="38100" dist="38100" dir="2700000" algn="tl">
                    <a:srgbClr val="000000">
                      <a:alpha val="43137"/>
                    </a:srgbClr>
                  </a:outerShdw>
                </a:effectLst>
              </a:rPr>
              <a:t>Sources of Competitive Intelligence</a:t>
            </a:r>
            <a:br>
              <a:rPr lang="en-US" dirty="0"/>
            </a:br>
            <a:endParaRPr lang="en-US" dirty="0"/>
          </a:p>
        </p:txBody>
      </p:sp>
      <p:sp>
        <p:nvSpPr>
          <p:cNvPr id="3" name="Content Placeholder 2">
            <a:extLst>
              <a:ext uri="{FF2B5EF4-FFF2-40B4-BE49-F238E27FC236}">
                <a16:creationId xmlns:a16="http://schemas.microsoft.com/office/drawing/2014/main" id="{44F47039-4CC6-38C8-4EF9-2E91B61E4FC9}"/>
              </a:ext>
            </a:extLst>
          </p:cNvPr>
          <p:cNvSpPr>
            <a:spLocks noGrp="1"/>
          </p:cNvSpPr>
          <p:nvPr>
            <p:ph idx="1"/>
          </p:nvPr>
        </p:nvSpPr>
        <p:spPr>
          <a:xfrm>
            <a:off x="575187" y="1356852"/>
            <a:ext cx="10778613" cy="4820111"/>
          </a:xfrm>
        </p:spPr>
        <p:txBody>
          <a:bodyPr/>
          <a:lstStyle/>
          <a:p>
            <a:r>
              <a:rPr lang="en-US" dirty="0"/>
              <a:t>Social media platforms</a:t>
            </a:r>
          </a:p>
          <a:p>
            <a:r>
              <a:rPr lang="en-US" dirty="0"/>
              <a:t>Sites of competitors</a:t>
            </a:r>
          </a:p>
          <a:p>
            <a:r>
              <a:rPr lang="en-US" dirty="0"/>
              <a:t>Syndicated research reports</a:t>
            </a:r>
          </a:p>
          <a:p>
            <a:r>
              <a:rPr lang="en-US" dirty="0"/>
              <a:t>Marketing tests</a:t>
            </a:r>
          </a:p>
          <a:p>
            <a:r>
              <a:rPr lang="en-US" dirty="0"/>
              <a:t>Product reviews</a:t>
            </a:r>
          </a:p>
          <a:p>
            <a:r>
              <a:rPr lang="en-US" dirty="0"/>
              <a:t>Pricing and packaging updates</a:t>
            </a:r>
          </a:p>
          <a:p>
            <a:r>
              <a:rPr lang="en-US" dirty="0"/>
              <a:t>Changes in positioning and messaging</a:t>
            </a:r>
          </a:p>
        </p:txBody>
      </p:sp>
    </p:spTree>
    <p:extLst>
      <p:ext uri="{BB962C8B-B14F-4D97-AF65-F5344CB8AC3E}">
        <p14:creationId xmlns:p14="http://schemas.microsoft.com/office/powerpoint/2010/main" val="123067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26FBE-2CC5-275D-3785-BB1F2D74ACDD}"/>
              </a:ext>
            </a:extLst>
          </p:cNvPr>
          <p:cNvSpPr>
            <a:spLocks noGrp="1"/>
          </p:cNvSpPr>
          <p:nvPr>
            <p:ph idx="1"/>
          </p:nvPr>
        </p:nvSpPr>
        <p:spPr>
          <a:xfrm>
            <a:off x="353961" y="250724"/>
            <a:ext cx="10985090" cy="6194321"/>
          </a:xfrm>
        </p:spPr>
        <p:txBody>
          <a:bodyPr>
            <a:normAutofit fontScale="77500" lnSpcReduction="20000"/>
          </a:bodyPr>
          <a:lstStyle/>
          <a:p>
            <a:r>
              <a:rPr lang="en-US" dirty="0"/>
              <a:t>Intellectual Property establishes property rights which allow creators to benefit from his/her creations.</a:t>
            </a:r>
          </a:p>
          <a:p>
            <a:r>
              <a:rPr lang="en-US" dirty="0"/>
              <a:t>In modern industrial and commercial society property is not an exclusive relation of dominance  exercise by one person natural or corporate,  over the thing, or even a number of “quasi-things” but that is rather a collective description for complex of powers, functions, expectation, liabilities, which may be apportioned between different parties to a legal transaction.</a:t>
            </a:r>
          </a:p>
          <a:p>
            <a:r>
              <a:rPr lang="en-US" dirty="0"/>
              <a:t>The concept of IP was originally designed to cover ownership of copyright on  literary, artistic works and industrial property relating to patents for invention, trademarks.</a:t>
            </a:r>
          </a:p>
          <a:p>
            <a:r>
              <a:rPr lang="en-US" dirty="0"/>
              <a:t>A. Industrial Property covers the following:</a:t>
            </a:r>
          </a:p>
          <a:p>
            <a:r>
              <a:rPr lang="en-US" dirty="0"/>
              <a:t>Patents</a:t>
            </a:r>
          </a:p>
          <a:p>
            <a:r>
              <a:rPr lang="en-US" dirty="0"/>
              <a:t>Industrial Designs</a:t>
            </a:r>
          </a:p>
          <a:p>
            <a:r>
              <a:rPr lang="en-US" dirty="0"/>
              <a:t>Trademarks</a:t>
            </a:r>
          </a:p>
          <a:p>
            <a:r>
              <a:rPr lang="en-US" dirty="0"/>
              <a:t>Geographical indication</a:t>
            </a:r>
          </a:p>
          <a:p>
            <a:r>
              <a:rPr lang="en-US" dirty="0"/>
              <a:t>Integrated Circuits</a:t>
            </a:r>
          </a:p>
          <a:p>
            <a:r>
              <a:rPr lang="en-US" dirty="0"/>
              <a:t>Trade Secrets</a:t>
            </a:r>
          </a:p>
          <a:p>
            <a:r>
              <a:rPr lang="en-US" dirty="0"/>
              <a:t>Copyright and related rights</a:t>
            </a:r>
          </a:p>
          <a:p>
            <a:r>
              <a:rPr lang="en-US" dirty="0"/>
              <a:t>Protection against acts of unfair competition </a:t>
            </a:r>
          </a:p>
          <a:p>
            <a:r>
              <a:rPr lang="en-US" dirty="0"/>
              <a:t>Utility Model</a:t>
            </a:r>
          </a:p>
          <a:p>
            <a:endParaRPr lang="en-US" dirty="0"/>
          </a:p>
          <a:p>
            <a:endParaRPr lang="en-US" dirty="0"/>
          </a:p>
        </p:txBody>
      </p:sp>
    </p:spTree>
    <p:extLst>
      <p:ext uri="{BB962C8B-B14F-4D97-AF65-F5344CB8AC3E}">
        <p14:creationId xmlns:p14="http://schemas.microsoft.com/office/powerpoint/2010/main" val="3484878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1831-C013-2129-2B2F-FB62242C2E1C}"/>
              </a:ext>
            </a:extLst>
          </p:cNvPr>
          <p:cNvSpPr>
            <a:spLocks noGrp="1"/>
          </p:cNvSpPr>
          <p:nvPr>
            <p:ph type="title"/>
          </p:nvPr>
        </p:nvSpPr>
        <p:spPr>
          <a:xfrm>
            <a:off x="838200" y="191729"/>
            <a:ext cx="10515600" cy="1165123"/>
          </a:xfrm>
        </p:spPr>
        <p:txBody>
          <a:bodyPr>
            <a:normAutofit fontScale="90000"/>
          </a:bodyPr>
          <a:lstStyle/>
          <a:p>
            <a:pPr algn="ctr"/>
            <a:r>
              <a:rPr lang="en-US" b="1" dirty="0">
                <a:effectLst>
                  <a:outerShdw blurRad="38100" dist="38100" dir="2700000" algn="tl">
                    <a:srgbClr val="000000">
                      <a:alpha val="43137"/>
                    </a:srgbClr>
                  </a:outerShdw>
                </a:effectLst>
              </a:rPr>
              <a:t>Examples of Competitive Intelligence</a:t>
            </a:r>
            <a:br>
              <a:rPr lang="en-US" dirty="0"/>
            </a:br>
            <a:endParaRPr lang="en-US" dirty="0"/>
          </a:p>
        </p:txBody>
      </p:sp>
      <p:sp>
        <p:nvSpPr>
          <p:cNvPr id="3" name="Content Placeholder 2">
            <a:extLst>
              <a:ext uri="{FF2B5EF4-FFF2-40B4-BE49-F238E27FC236}">
                <a16:creationId xmlns:a16="http://schemas.microsoft.com/office/drawing/2014/main" id="{F048995D-4324-C56D-78C4-9BF75CA78177}"/>
              </a:ext>
            </a:extLst>
          </p:cNvPr>
          <p:cNvSpPr>
            <a:spLocks noGrp="1"/>
          </p:cNvSpPr>
          <p:nvPr>
            <p:ph idx="1"/>
          </p:nvPr>
        </p:nvSpPr>
        <p:spPr>
          <a:xfrm>
            <a:off x="339213" y="973394"/>
            <a:ext cx="11014587" cy="5203569"/>
          </a:xfrm>
        </p:spPr>
        <p:txBody>
          <a:bodyPr>
            <a:normAutofit fontScale="85000" lnSpcReduction="20000"/>
          </a:bodyPr>
          <a:lstStyle/>
          <a:p>
            <a:pPr algn="just"/>
            <a:r>
              <a:rPr lang="en-US" dirty="0"/>
              <a:t>Each business needs to know its external environment to operate successfully. That’s why companies in different industries consider competitive intelligence in their strategies. Further, we’ll review examples where entrepreneurs use their knowledge of CI.</a:t>
            </a:r>
          </a:p>
          <a:p>
            <a:pPr marL="0" indent="0" algn="just">
              <a:buNone/>
            </a:pPr>
            <a:r>
              <a:rPr lang="en-US" b="1" dirty="0"/>
              <a:t>1. 	Startups</a:t>
            </a:r>
          </a:p>
          <a:p>
            <a:pPr marL="0" indent="0" algn="just">
              <a:buNone/>
            </a:pPr>
            <a:r>
              <a:rPr lang="en-US" dirty="0"/>
              <a:t>Since large companies have big budgets, resources, and necessary technology, startups need to adapt to competitive intelligence insights. This way, they can understand their customers and offer better solutions. Let’s take Airbnb, for example. This company managed to satisfy the needs of clients by using technology and consumer insights.</a:t>
            </a:r>
          </a:p>
          <a:p>
            <a:pPr marL="914400" indent="-914400" algn="just">
              <a:buAutoNum type="arabicPeriod" startAt="2"/>
            </a:pPr>
            <a:r>
              <a:rPr lang="en-US" b="1" dirty="0"/>
              <a:t>Airline tickets. </a:t>
            </a:r>
          </a:p>
          <a:p>
            <a:pPr marL="0" indent="0" algn="just">
              <a:buNone/>
            </a:pPr>
            <a:r>
              <a:rPr lang="en-US" dirty="0"/>
              <a:t>A great example of using competitive intelligence is the way airlines do it. They change the prices of their tickets every day based on the information they obtain. For instance, if competitors increase the prices on a certain route, this company will do the same to receive good revenue. Besides, airline companies track the actions of potential customers to make price adjustments. For example, they spot users who search for the same flight details several times and increase prices.</a:t>
            </a:r>
          </a:p>
        </p:txBody>
      </p:sp>
    </p:spTree>
    <p:extLst>
      <p:ext uri="{BB962C8B-B14F-4D97-AF65-F5344CB8AC3E}">
        <p14:creationId xmlns:p14="http://schemas.microsoft.com/office/powerpoint/2010/main" val="1961259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D496-6695-CC60-835F-C3986E310602}"/>
              </a:ext>
            </a:extLst>
          </p:cNvPr>
          <p:cNvSpPr>
            <a:spLocks noGrp="1"/>
          </p:cNvSpPr>
          <p:nvPr>
            <p:ph type="title"/>
          </p:nvPr>
        </p:nvSpPr>
        <p:spPr>
          <a:xfrm>
            <a:off x="838200" y="176981"/>
            <a:ext cx="10515600" cy="737419"/>
          </a:xfrm>
        </p:spPr>
        <p:txBody>
          <a:bodyPr/>
          <a:lstStyle/>
          <a:p>
            <a:pPr algn="ctr"/>
            <a:r>
              <a:rPr lang="en-US" b="1" dirty="0">
                <a:effectLst>
                  <a:outerShdw blurRad="38100" dist="38100" dir="2700000" algn="tl">
                    <a:srgbClr val="000000">
                      <a:alpha val="43137"/>
                    </a:srgbClr>
                  </a:outerShdw>
                </a:effectLst>
              </a:rPr>
              <a:t>Top competitive intelligence tools</a:t>
            </a:r>
          </a:p>
        </p:txBody>
      </p:sp>
      <p:sp>
        <p:nvSpPr>
          <p:cNvPr id="3" name="Content Placeholder 2">
            <a:extLst>
              <a:ext uri="{FF2B5EF4-FFF2-40B4-BE49-F238E27FC236}">
                <a16:creationId xmlns:a16="http://schemas.microsoft.com/office/drawing/2014/main" id="{1098B5CC-086E-09F0-C65D-0366B9AC2D04}"/>
              </a:ext>
            </a:extLst>
          </p:cNvPr>
          <p:cNvSpPr>
            <a:spLocks noGrp="1"/>
          </p:cNvSpPr>
          <p:nvPr>
            <p:ph idx="1"/>
          </p:nvPr>
        </p:nvSpPr>
        <p:spPr>
          <a:xfrm>
            <a:off x="838200" y="914400"/>
            <a:ext cx="10515600" cy="5262563"/>
          </a:xfrm>
        </p:spPr>
        <p:txBody>
          <a:bodyPr/>
          <a:lstStyle/>
          <a:p>
            <a:r>
              <a:rPr lang="en-US" dirty="0"/>
              <a:t>G2 </a:t>
            </a:r>
          </a:p>
          <a:p>
            <a:r>
              <a:rPr lang="en-US" dirty="0" err="1"/>
              <a:t>Ahrefs</a:t>
            </a:r>
            <a:endParaRPr lang="en-US" dirty="0"/>
          </a:p>
          <a:p>
            <a:r>
              <a:rPr lang="en-US" dirty="0" err="1"/>
              <a:t>SemRush</a:t>
            </a:r>
            <a:endParaRPr lang="en-US" dirty="0"/>
          </a:p>
          <a:p>
            <a:r>
              <a:rPr lang="en-US" dirty="0" err="1"/>
              <a:t>Wappalyzer</a:t>
            </a:r>
            <a:endParaRPr lang="en-US" dirty="0"/>
          </a:p>
          <a:p>
            <a:r>
              <a:rPr lang="en-US" dirty="0" err="1"/>
              <a:t>Prisync</a:t>
            </a:r>
            <a:endParaRPr lang="en-US" dirty="0"/>
          </a:p>
          <a:p>
            <a:r>
              <a:rPr lang="en-US" dirty="0"/>
              <a:t>Answer The Public</a:t>
            </a:r>
          </a:p>
          <a:p>
            <a:r>
              <a:rPr lang="en-US" dirty="0" err="1"/>
              <a:t>Owler</a:t>
            </a:r>
            <a:endParaRPr lang="en-US" dirty="0"/>
          </a:p>
        </p:txBody>
      </p:sp>
    </p:spTree>
    <p:extLst>
      <p:ext uri="{BB962C8B-B14F-4D97-AF65-F5344CB8AC3E}">
        <p14:creationId xmlns:p14="http://schemas.microsoft.com/office/powerpoint/2010/main" val="70898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83EA-7B14-C750-9CC3-437A676D0E3C}"/>
              </a:ext>
            </a:extLst>
          </p:cNvPr>
          <p:cNvSpPr>
            <a:spLocks noGrp="1"/>
          </p:cNvSpPr>
          <p:nvPr>
            <p:ph type="title"/>
          </p:nvPr>
        </p:nvSpPr>
        <p:spPr>
          <a:xfrm>
            <a:off x="838200" y="162233"/>
            <a:ext cx="10515600" cy="766915"/>
          </a:xfrm>
        </p:spPr>
        <p:txBody>
          <a:bodyPr/>
          <a:lstStyle/>
          <a:p>
            <a:pPr algn="ctr"/>
            <a:r>
              <a:rPr lang="en-US" b="1" dirty="0">
                <a:effectLst>
                  <a:outerShdw blurRad="38100" dist="38100" dir="2700000" algn="tl">
                    <a:srgbClr val="000000">
                      <a:alpha val="43137"/>
                    </a:srgbClr>
                  </a:outerShdw>
                </a:effectLst>
              </a:rPr>
              <a:t>Trademark Infringement</a:t>
            </a:r>
          </a:p>
        </p:txBody>
      </p:sp>
      <p:sp>
        <p:nvSpPr>
          <p:cNvPr id="3" name="Content Placeholder 2">
            <a:extLst>
              <a:ext uri="{FF2B5EF4-FFF2-40B4-BE49-F238E27FC236}">
                <a16:creationId xmlns:a16="http://schemas.microsoft.com/office/drawing/2014/main" id="{524EAE9A-0038-E6AD-8073-1FD916BE5F20}"/>
              </a:ext>
            </a:extLst>
          </p:cNvPr>
          <p:cNvSpPr>
            <a:spLocks noGrp="1"/>
          </p:cNvSpPr>
          <p:nvPr>
            <p:ph idx="1"/>
          </p:nvPr>
        </p:nvSpPr>
        <p:spPr>
          <a:xfrm>
            <a:off x="838200" y="929148"/>
            <a:ext cx="10515600" cy="5247815"/>
          </a:xfrm>
        </p:spPr>
        <p:txBody>
          <a:bodyPr>
            <a:normAutofit fontScale="92500" lnSpcReduction="10000"/>
          </a:bodyPr>
          <a:lstStyle/>
          <a:p>
            <a:pPr algn="just"/>
            <a:r>
              <a:rPr lang="en-US" dirty="0"/>
              <a:t>Trademark infringement is defined as the unauthorized use of a trademark or service mark. </a:t>
            </a:r>
          </a:p>
          <a:p>
            <a:pPr algn="just"/>
            <a:r>
              <a:rPr lang="en-US" dirty="0"/>
              <a:t>This use can be in connection with goods or services and may lead to confusion, deception, or a misunderstanding about the actual company a product or service came from. </a:t>
            </a:r>
          </a:p>
          <a:p>
            <a:pPr algn="just"/>
            <a:r>
              <a:rPr lang="en-US" dirty="0"/>
              <a:t>Trademark owners can take legal action if they believe their marks are being infringed. If infringement of a trademark is proven, a court order can prevent a defendant from using the mark, and the owner may be awarded monetary relief.</a:t>
            </a:r>
          </a:p>
          <a:p>
            <a:pPr algn="just"/>
            <a:r>
              <a:rPr lang="en-US" dirty="0"/>
              <a:t>No one has the exclusive right to use trademark without authorization of trademark owner. </a:t>
            </a:r>
          </a:p>
          <a:p>
            <a:pPr algn="just"/>
            <a:r>
              <a:rPr lang="en-US" dirty="0"/>
              <a:t>Section 16 of PDTA has made restriction to copy or use or cause to use, registered trademark without transferring the ownership or licensing from the trademark owner.</a:t>
            </a:r>
          </a:p>
        </p:txBody>
      </p:sp>
    </p:spTree>
    <p:extLst>
      <p:ext uri="{BB962C8B-B14F-4D97-AF65-F5344CB8AC3E}">
        <p14:creationId xmlns:p14="http://schemas.microsoft.com/office/powerpoint/2010/main" val="1357541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4598A-A1DA-0FDA-430B-C8779EA30D7B}"/>
              </a:ext>
            </a:extLst>
          </p:cNvPr>
          <p:cNvSpPr>
            <a:spLocks noGrp="1"/>
          </p:cNvSpPr>
          <p:nvPr>
            <p:ph idx="1"/>
          </p:nvPr>
        </p:nvSpPr>
        <p:spPr>
          <a:xfrm>
            <a:off x="221226" y="471948"/>
            <a:ext cx="11132574" cy="5840362"/>
          </a:xfrm>
        </p:spPr>
        <p:txBody>
          <a:bodyPr>
            <a:normAutofit fontScale="92500" lnSpcReduction="10000"/>
          </a:bodyPr>
          <a:lstStyle/>
          <a:p>
            <a:pPr algn="just"/>
            <a:r>
              <a:rPr lang="en-US" dirty="0"/>
              <a:t>The unauthorized use of a trademark or service mark is referred to as trademark infringement. This usage may be in connection with goods or services and may cause confusion, deception, or misunderstanding about the actual company from which a product or service was obtained.</a:t>
            </a:r>
          </a:p>
          <a:p>
            <a:pPr algn="just"/>
            <a:r>
              <a:rPr lang="en-US" dirty="0"/>
              <a:t>If trademark owners believe their marks are being infringed on, they can file a lawsuit. If trademark infringement is proven, a court order can prevent a defendant from using the mark, and the owner may receive monetary compensation.</a:t>
            </a:r>
          </a:p>
          <a:p>
            <a:pPr algn="just"/>
            <a:r>
              <a:rPr lang="en-US" dirty="0"/>
              <a:t>When a typical consumer looks at a trademark, he or she is likely to be confused about the origin of the goods or services. In Nepal, two types of trademarks are legally protected.</a:t>
            </a:r>
          </a:p>
          <a:p>
            <a:pPr algn="just"/>
            <a:r>
              <a:rPr lang="en-US" dirty="0"/>
              <a:t>The need for trademarks can be viewed as a three-pronged approach to representing goods or services by: – assisting consumers in recognizing the source – assisting consumers in determining the quality – assisting consumers in making a purchasing decision once a trademark has acquired such value, it is critical to protect it from misuse and infringement by others.</a:t>
            </a:r>
          </a:p>
        </p:txBody>
      </p:sp>
    </p:spTree>
    <p:extLst>
      <p:ext uri="{BB962C8B-B14F-4D97-AF65-F5344CB8AC3E}">
        <p14:creationId xmlns:p14="http://schemas.microsoft.com/office/powerpoint/2010/main" val="678059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C55850-4712-8964-09A4-68F936F97D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 y="2372333"/>
            <a:ext cx="5776112" cy="4351338"/>
          </a:xfrm>
        </p:spPr>
      </p:pic>
      <p:pic>
        <p:nvPicPr>
          <p:cNvPr id="7" name="Picture 6">
            <a:extLst>
              <a:ext uri="{FF2B5EF4-FFF2-40B4-BE49-F238E27FC236}">
                <a16:creationId xmlns:a16="http://schemas.microsoft.com/office/drawing/2014/main" id="{A65BDA8D-6BC1-6081-E68F-13721BA01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7075" y="150095"/>
            <a:ext cx="7022859" cy="4351338"/>
          </a:xfrm>
          <a:prstGeom prst="rect">
            <a:avLst/>
          </a:prstGeom>
        </p:spPr>
      </p:pic>
    </p:spTree>
    <p:extLst>
      <p:ext uri="{BB962C8B-B14F-4D97-AF65-F5344CB8AC3E}">
        <p14:creationId xmlns:p14="http://schemas.microsoft.com/office/powerpoint/2010/main" val="3607893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D94A-D214-4E5C-6AF0-2F4B6338EE06}"/>
              </a:ext>
            </a:extLst>
          </p:cNvPr>
          <p:cNvSpPr>
            <a:spLocks noGrp="1"/>
          </p:cNvSpPr>
          <p:nvPr>
            <p:ph type="title"/>
          </p:nvPr>
        </p:nvSpPr>
        <p:spPr>
          <a:xfrm>
            <a:off x="838200" y="206478"/>
            <a:ext cx="10515600" cy="958646"/>
          </a:xfrm>
        </p:spPr>
        <p:txBody>
          <a:bodyPr/>
          <a:lstStyle/>
          <a:p>
            <a:pPr algn="ctr"/>
            <a:r>
              <a:rPr lang="en-US" b="1" dirty="0">
                <a:effectLst>
                  <a:outerShdw blurRad="38100" dist="38100" dir="2700000" algn="tl">
                    <a:srgbClr val="000000">
                      <a:alpha val="43137"/>
                    </a:srgbClr>
                  </a:outerShdw>
                </a:effectLst>
              </a:rPr>
              <a:t>Remedies for Trademark Infringement</a:t>
            </a:r>
          </a:p>
        </p:txBody>
      </p:sp>
      <p:sp>
        <p:nvSpPr>
          <p:cNvPr id="3" name="Content Placeholder 2">
            <a:extLst>
              <a:ext uri="{FF2B5EF4-FFF2-40B4-BE49-F238E27FC236}">
                <a16:creationId xmlns:a16="http://schemas.microsoft.com/office/drawing/2014/main" id="{E8936208-A25E-29F8-CD44-69DF1A5DA651}"/>
              </a:ext>
            </a:extLst>
          </p:cNvPr>
          <p:cNvSpPr>
            <a:spLocks noGrp="1"/>
          </p:cNvSpPr>
          <p:nvPr>
            <p:ph idx="1"/>
          </p:nvPr>
        </p:nvSpPr>
        <p:spPr>
          <a:xfrm>
            <a:off x="838200" y="1165124"/>
            <a:ext cx="10515600" cy="5011839"/>
          </a:xfrm>
        </p:spPr>
        <p:txBody>
          <a:bodyPr/>
          <a:lstStyle/>
          <a:p>
            <a:r>
              <a:rPr lang="en-US" dirty="0"/>
              <a:t>Various Acts provide various form of remedy against the infringement of Trademark. It is the option of the party to choose the best remedy depending upon the conditions.</a:t>
            </a:r>
          </a:p>
          <a:p>
            <a:endParaRPr lang="en-US" dirty="0"/>
          </a:p>
        </p:txBody>
      </p:sp>
      <p:pic>
        <p:nvPicPr>
          <p:cNvPr id="7" name="Picture 6">
            <a:extLst>
              <a:ext uri="{FF2B5EF4-FFF2-40B4-BE49-F238E27FC236}">
                <a16:creationId xmlns:a16="http://schemas.microsoft.com/office/drawing/2014/main" id="{592CAAC8-6897-B8F3-3BB9-B644FB874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730" y="2566219"/>
            <a:ext cx="7521676" cy="4085303"/>
          </a:xfrm>
          <a:prstGeom prst="rect">
            <a:avLst/>
          </a:prstGeom>
        </p:spPr>
      </p:pic>
    </p:spTree>
    <p:extLst>
      <p:ext uri="{BB962C8B-B14F-4D97-AF65-F5344CB8AC3E}">
        <p14:creationId xmlns:p14="http://schemas.microsoft.com/office/powerpoint/2010/main" val="2157243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4E8A23-D244-0EBA-26F3-5BDE2E082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32" y="0"/>
            <a:ext cx="11606980" cy="6386051"/>
          </a:xfrm>
        </p:spPr>
      </p:pic>
    </p:spTree>
    <p:extLst>
      <p:ext uri="{BB962C8B-B14F-4D97-AF65-F5344CB8AC3E}">
        <p14:creationId xmlns:p14="http://schemas.microsoft.com/office/powerpoint/2010/main" val="478178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847871A1-821F-C85A-FE16-267027A6A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439" y="501445"/>
            <a:ext cx="10972800" cy="5090606"/>
          </a:xfrm>
        </p:spPr>
      </p:pic>
    </p:spTree>
    <p:extLst>
      <p:ext uri="{BB962C8B-B14F-4D97-AF65-F5344CB8AC3E}">
        <p14:creationId xmlns:p14="http://schemas.microsoft.com/office/powerpoint/2010/main" val="2817214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570525D-33F9-CCA2-671B-A13845F6C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754761"/>
          </a:xfrm>
        </p:spPr>
      </p:pic>
    </p:spTree>
    <p:extLst>
      <p:ext uri="{BB962C8B-B14F-4D97-AF65-F5344CB8AC3E}">
        <p14:creationId xmlns:p14="http://schemas.microsoft.com/office/powerpoint/2010/main" val="2806915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144C98-98B5-039A-2ECE-C62EE6C35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452" y="604684"/>
            <a:ext cx="11179277" cy="6105831"/>
          </a:xfrm>
        </p:spPr>
      </p:pic>
    </p:spTree>
    <p:extLst>
      <p:ext uri="{BB962C8B-B14F-4D97-AF65-F5344CB8AC3E}">
        <p14:creationId xmlns:p14="http://schemas.microsoft.com/office/powerpoint/2010/main" val="49918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713C2-126B-DFF6-93B1-C1E79FA41744}"/>
              </a:ext>
            </a:extLst>
          </p:cNvPr>
          <p:cNvSpPr>
            <a:spLocks noGrp="1"/>
          </p:cNvSpPr>
          <p:nvPr>
            <p:ph idx="1"/>
          </p:nvPr>
        </p:nvSpPr>
        <p:spPr>
          <a:xfrm>
            <a:off x="265471" y="206477"/>
            <a:ext cx="11088329" cy="5970486"/>
          </a:xfrm>
        </p:spPr>
        <p:txBody>
          <a:bodyPr>
            <a:normAutofit fontScale="92500"/>
          </a:bodyPr>
          <a:lstStyle/>
          <a:p>
            <a:pPr algn="just"/>
            <a:r>
              <a:rPr lang="en-US" dirty="0"/>
              <a:t>As economies are getting increasingly knowledge and technology oriented, intellectual capital and its protection have gained significant importance. In line with the global development, Nepal too has recognized the value of Intellectual Property (IP) and there is a growing trend both on the part of the legislators and the judiciary to afford protection to IP and enforce Intellectual Property Rights (IPR).</a:t>
            </a:r>
          </a:p>
          <a:p>
            <a:pPr algn="just"/>
            <a:r>
              <a:rPr lang="en-US" dirty="0"/>
              <a:t>In Nepal, the protection and enforcement of IPR are primarily governed by Copyright Act, 2059 (2002) and the Patent, Design and Trademark Act, 2022 (1965). </a:t>
            </a:r>
          </a:p>
          <a:p>
            <a:pPr algn="just"/>
            <a:r>
              <a:rPr lang="en-US" dirty="0"/>
              <a:t>In addition, Nepal is also a signatory to various intellectual property treaties such as the Paris Convention for the Protection of Industrial Property, 1883, the Agreement on Trade-Related Aspects of Intellectual Property Rights, 1995 and the Berne Convention for the Protection of Literary and Artistic Works, 1886 pursuant to which Nepal is under an obligation to safeguard IPR. </a:t>
            </a:r>
          </a:p>
          <a:p>
            <a:pPr algn="just"/>
            <a:r>
              <a:rPr lang="en-US" dirty="0"/>
              <a:t>Nepal is also a member country of World Intellectual Property Organization.</a:t>
            </a:r>
          </a:p>
        </p:txBody>
      </p:sp>
    </p:spTree>
    <p:extLst>
      <p:ext uri="{BB962C8B-B14F-4D97-AF65-F5344CB8AC3E}">
        <p14:creationId xmlns:p14="http://schemas.microsoft.com/office/powerpoint/2010/main" val="746110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12B5-0DBB-6887-2EF7-F9533DA6273C}"/>
              </a:ext>
            </a:extLst>
          </p:cNvPr>
          <p:cNvSpPr>
            <a:spLocks noGrp="1"/>
          </p:cNvSpPr>
          <p:nvPr>
            <p:ph type="title"/>
          </p:nvPr>
        </p:nvSpPr>
        <p:spPr>
          <a:xfrm>
            <a:off x="838200" y="191729"/>
            <a:ext cx="10515600" cy="560439"/>
          </a:xfrm>
        </p:spPr>
        <p:txBody>
          <a:bodyPr>
            <a:normAutofit fontScale="90000"/>
          </a:bodyPr>
          <a:lstStyle/>
          <a:p>
            <a:pPr algn="ctr"/>
            <a:r>
              <a:rPr lang="en-US" b="1" dirty="0">
                <a:effectLst>
                  <a:outerShdw blurRad="38100" dist="38100" dir="2700000" algn="tl">
                    <a:srgbClr val="000000">
                      <a:alpha val="43137"/>
                    </a:srgbClr>
                  </a:outerShdw>
                </a:effectLst>
              </a:rPr>
              <a:t>Cybersquatting</a:t>
            </a:r>
          </a:p>
        </p:txBody>
      </p:sp>
      <p:sp>
        <p:nvSpPr>
          <p:cNvPr id="3" name="Content Placeholder 2">
            <a:extLst>
              <a:ext uri="{FF2B5EF4-FFF2-40B4-BE49-F238E27FC236}">
                <a16:creationId xmlns:a16="http://schemas.microsoft.com/office/drawing/2014/main" id="{668FE5AE-B3CF-F04F-E2C6-16154DF2DDFC}"/>
              </a:ext>
            </a:extLst>
          </p:cNvPr>
          <p:cNvSpPr>
            <a:spLocks noGrp="1"/>
          </p:cNvSpPr>
          <p:nvPr>
            <p:ph idx="1"/>
          </p:nvPr>
        </p:nvSpPr>
        <p:spPr>
          <a:xfrm>
            <a:off x="191729" y="752168"/>
            <a:ext cx="11592232" cy="5707627"/>
          </a:xfrm>
        </p:spPr>
        <p:txBody>
          <a:bodyPr>
            <a:normAutofit fontScale="85000" lnSpcReduction="20000"/>
          </a:bodyPr>
          <a:lstStyle/>
          <a:p>
            <a:pPr algn="just"/>
            <a:r>
              <a:rPr lang="en-US" dirty="0"/>
              <a:t>The term cybersquatting refers to the unauthorized registration and use of Internet domain names that are identical or similar to trademarks, service marks, company names, or personal names. </a:t>
            </a:r>
          </a:p>
          <a:p>
            <a:pPr algn="just"/>
            <a:r>
              <a:rPr lang="en-US" dirty="0"/>
              <a:t>Cybersquatting registrants obtain and use the domain name with the bad faith intent to profit from the goodwill of the actual trademark owner.</a:t>
            </a:r>
          </a:p>
          <a:p>
            <a:pPr algn="just"/>
            <a:r>
              <a:rPr lang="en-US" dirty="0"/>
              <a:t>Cybersquatting is registering, selling or using a domain name with the intent of profiting from the goodwill of someone else's trademark. </a:t>
            </a:r>
          </a:p>
          <a:p>
            <a:pPr algn="just"/>
            <a:r>
              <a:rPr lang="en-US" dirty="0"/>
              <a:t>It generally refers to the practice of buying up domain names that use the names of existing businesses with the intent to sell the names for a profit to those businesses.</a:t>
            </a:r>
          </a:p>
          <a:p>
            <a:pPr algn="just"/>
            <a:r>
              <a:rPr lang="en-US" dirty="0"/>
              <a:t>In a cybersquatting practice, the perpetrator registers and uses internet domain names that are identical or similar to company names (i.e., Go0gle.com instead of Google.com), personal names, trademarks, product names, service marks, and so on, with malicious intent to profit from the actual brand/trademark owner in one way or another.</a:t>
            </a:r>
          </a:p>
          <a:p>
            <a:pPr algn="just"/>
            <a:r>
              <a:rPr lang="en-US" dirty="0"/>
              <a:t>Cyber Squatting is a word that has come to be linked with the registration of domain names without the objective of using them, in the names of popular brands or personalities exclusively for the purpose of making money. </a:t>
            </a:r>
          </a:p>
          <a:p>
            <a:pPr algn="just"/>
            <a:r>
              <a:rPr lang="en-US" dirty="0"/>
              <a:t>The crux is that “name” belongs more appropriately to another entity. Secondly, the registrant is targeting to trade the name.</a:t>
            </a:r>
          </a:p>
        </p:txBody>
      </p:sp>
    </p:spTree>
    <p:extLst>
      <p:ext uri="{BB962C8B-B14F-4D97-AF65-F5344CB8AC3E}">
        <p14:creationId xmlns:p14="http://schemas.microsoft.com/office/powerpoint/2010/main" val="3418443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5283-70CD-4851-E0CD-E5C0EFD2FBD3}"/>
              </a:ext>
            </a:extLst>
          </p:cNvPr>
          <p:cNvSpPr>
            <a:spLocks noGrp="1"/>
          </p:cNvSpPr>
          <p:nvPr>
            <p:ph type="title"/>
          </p:nvPr>
        </p:nvSpPr>
        <p:spPr>
          <a:xfrm>
            <a:off x="838200" y="147485"/>
            <a:ext cx="10515600" cy="678425"/>
          </a:xfrm>
        </p:spPr>
        <p:txBody>
          <a:bodyPr>
            <a:normAutofit fontScale="90000"/>
          </a:bodyPr>
          <a:lstStyle/>
          <a:p>
            <a:pPr algn="ctr"/>
            <a:r>
              <a:rPr lang="en-US" dirty="0"/>
              <a:t> </a:t>
            </a:r>
            <a:r>
              <a:rPr lang="en-US" b="1" dirty="0"/>
              <a:t>Types of cybersquatting</a:t>
            </a:r>
          </a:p>
        </p:txBody>
      </p:sp>
      <p:sp>
        <p:nvSpPr>
          <p:cNvPr id="3" name="Content Placeholder 2">
            <a:extLst>
              <a:ext uri="{FF2B5EF4-FFF2-40B4-BE49-F238E27FC236}">
                <a16:creationId xmlns:a16="http://schemas.microsoft.com/office/drawing/2014/main" id="{BED5F6C8-1709-A629-74CE-67438E8A0986}"/>
              </a:ext>
            </a:extLst>
          </p:cNvPr>
          <p:cNvSpPr>
            <a:spLocks noGrp="1"/>
          </p:cNvSpPr>
          <p:nvPr>
            <p:ph idx="1"/>
          </p:nvPr>
        </p:nvSpPr>
        <p:spPr>
          <a:xfrm>
            <a:off x="353961" y="825910"/>
            <a:ext cx="11636478" cy="5766619"/>
          </a:xfrm>
        </p:spPr>
        <p:txBody>
          <a:bodyPr>
            <a:normAutofit fontScale="62500" lnSpcReduction="20000"/>
          </a:bodyPr>
          <a:lstStyle/>
          <a:p>
            <a:pPr marL="0" indent="0">
              <a:buNone/>
            </a:pPr>
            <a:r>
              <a:rPr lang="en-US" b="1" dirty="0"/>
              <a:t>1. </a:t>
            </a:r>
            <a:r>
              <a:rPr lang="en-US" sz="3500" b="1" dirty="0"/>
              <a:t>Typo-squatting</a:t>
            </a:r>
          </a:p>
          <a:p>
            <a:pPr marL="0" indent="0" algn="just">
              <a:buNone/>
            </a:pPr>
            <a:r>
              <a:rPr lang="en-US" sz="3500" dirty="0"/>
              <a:t>As the name suggests, typo-squatting relies on “typos,” typing mistakes made by internet users when typing a web address or URL into the web browser. Typo-squatting is one of the most common types of cybersquatting where the perpetrator intentionally registers misspelled domain names of established brands, for example:</a:t>
            </a:r>
          </a:p>
          <a:p>
            <a:pPr algn="just"/>
            <a:r>
              <a:rPr lang="en-US" sz="3500" dirty="0"/>
              <a:t>Gogle.com</a:t>
            </a:r>
          </a:p>
          <a:p>
            <a:pPr algn="just"/>
            <a:r>
              <a:rPr lang="en-US" sz="3500" dirty="0"/>
              <a:t>Gooogle.com</a:t>
            </a:r>
          </a:p>
          <a:p>
            <a:pPr algn="just"/>
            <a:r>
              <a:rPr lang="en-US" sz="3500" dirty="0"/>
              <a:t>Googlee.com</a:t>
            </a:r>
          </a:p>
          <a:p>
            <a:pPr algn="just"/>
            <a:r>
              <a:rPr lang="en-US" sz="3500" dirty="0"/>
              <a:t>There are also other variations of typo-squatting, for example, using other top-level domains (Google.net instead of Google.com), involving different phrasing of the domain name (i.e., Goggle.com), and so on.</a:t>
            </a:r>
          </a:p>
          <a:p>
            <a:pPr algn="just"/>
            <a:r>
              <a:rPr lang="en-US" sz="3500" dirty="0"/>
              <a:t>Homograph attack, which leverages the visual similarity of symbols to confuse users (i.e., “w” and “</a:t>
            </a:r>
            <a:r>
              <a:rPr lang="en-US" sz="3500" dirty="0" err="1"/>
              <a:t>vv</a:t>
            </a:r>
            <a:r>
              <a:rPr lang="en-US" sz="3500" dirty="0"/>
              <a:t>”) is also a type of cybersquatting.</a:t>
            </a:r>
          </a:p>
          <a:p>
            <a:pPr algn="just"/>
            <a:r>
              <a:rPr lang="en-US" sz="3500" dirty="0"/>
              <a:t>Typo-squatting attacks are also often accompanied by the perpetrator creating a fake website that resembles the legitimate website (i.e., similar layout, colors, content, logo placement, etc.) to further confuse the potential visitors. </a:t>
            </a:r>
          </a:p>
          <a:p>
            <a:pPr algn="just"/>
            <a:r>
              <a:rPr lang="en-US" sz="3500" dirty="0"/>
              <a:t>The perpetrator can then launch further attacks, like spreading malware or forcing the legitimate trademark owner to buy the fake domain name to monetize their cybersquatting attempt.</a:t>
            </a:r>
          </a:p>
        </p:txBody>
      </p:sp>
    </p:spTree>
    <p:extLst>
      <p:ext uri="{BB962C8B-B14F-4D97-AF65-F5344CB8AC3E}">
        <p14:creationId xmlns:p14="http://schemas.microsoft.com/office/powerpoint/2010/main" val="3725927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B4B38-56E4-CCCB-CD80-45C924996D07}"/>
              </a:ext>
            </a:extLst>
          </p:cNvPr>
          <p:cNvSpPr>
            <a:spLocks noGrp="1"/>
          </p:cNvSpPr>
          <p:nvPr>
            <p:ph idx="1"/>
          </p:nvPr>
        </p:nvSpPr>
        <p:spPr>
          <a:xfrm>
            <a:off x="250723" y="339214"/>
            <a:ext cx="11206316" cy="5957042"/>
          </a:xfrm>
        </p:spPr>
        <p:txBody>
          <a:bodyPr>
            <a:normAutofit fontScale="92500" lnSpcReduction="10000"/>
          </a:bodyPr>
          <a:lstStyle/>
          <a:p>
            <a:pPr marL="0" indent="0">
              <a:buNone/>
            </a:pPr>
            <a:r>
              <a:rPr lang="en-US" b="1" dirty="0"/>
              <a:t>2. Name-jacking</a:t>
            </a:r>
          </a:p>
          <a:p>
            <a:pPr algn="just"/>
            <a:r>
              <a:rPr lang="en-US" dirty="0"/>
              <a:t>Name jacking is a type of cybersquatting attempt in which the perpetrator registers a domain name that can be associated with the name of an individual (typically famous people like celebrities, political figures, or influencers.) </a:t>
            </a:r>
          </a:p>
          <a:p>
            <a:pPr algn="just"/>
            <a:r>
              <a:rPr lang="en-US" dirty="0"/>
              <a:t>The main objective of a name-jacking attack is to intercept the web traffic associated with this targeted individual.</a:t>
            </a:r>
          </a:p>
          <a:p>
            <a:pPr algn="just"/>
            <a:r>
              <a:rPr lang="en-US" dirty="0"/>
              <a:t>As mentioned above, not all individual names can be trademarked. Individual names can be trademarked only when they have already acquired distinctiveness through long use or advertising (meaning, you must be famous first) and have established a secondary meaning by being well-known. For instance, the rights associated with using the name, “Michael Jordan”, are owned and trademarks by the man himself, giving him full control of its use, and the right to take legal action against anyone that misuses it.</a:t>
            </a:r>
          </a:p>
          <a:p>
            <a:pPr algn="just"/>
            <a:r>
              <a:rPr lang="en-US" dirty="0"/>
              <a:t>So, there can be cases in which name jacking may fall outside the scope of ACPA and other legal regulations when the individual names cannot be registered as trademarks.</a:t>
            </a:r>
          </a:p>
        </p:txBody>
      </p:sp>
    </p:spTree>
    <p:extLst>
      <p:ext uri="{BB962C8B-B14F-4D97-AF65-F5344CB8AC3E}">
        <p14:creationId xmlns:p14="http://schemas.microsoft.com/office/powerpoint/2010/main" val="3888542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FB2F5-35B5-5EEE-2A40-1DC6781F9EAE}"/>
              </a:ext>
            </a:extLst>
          </p:cNvPr>
          <p:cNvSpPr>
            <a:spLocks noGrp="1"/>
          </p:cNvSpPr>
          <p:nvPr>
            <p:ph idx="1"/>
          </p:nvPr>
        </p:nvSpPr>
        <p:spPr>
          <a:xfrm>
            <a:off x="838200" y="486697"/>
            <a:ext cx="10515600" cy="5690266"/>
          </a:xfrm>
        </p:spPr>
        <p:txBody>
          <a:bodyPr>
            <a:normAutofit lnSpcReduction="10000"/>
          </a:bodyPr>
          <a:lstStyle/>
          <a:p>
            <a:pPr marL="0" indent="0">
              <a:buNone/>
            </a:pPr>
            <a:r>
              <a:rPr lang="en-US" b="1" dirty="0">
                <a:effectLst>
                  <a:outerShdw blurRad="38100" dist="38100" dir="2700000" algn="tl">
                    <a:srgbClr val="000000">
                      <a:alpha val="43137"/>
                    </a:srgbClr>
                  </a:outerShdw>
                </a:effectLst>
              </a:rPr>
              <a:t>3. 	Identity theft</a:t>
            </a:r>
          </a:p>
          <a:p>
            <a:pPr algn="just"/>
            <a:r>
              <a:rPr lang="en-US" dirty="0"/>
              <a:t>In an identity theft attack, the cyber-squatter purchases a legitimate domain that was not renewed (typically intentionally) by the trademark owner, allowing the cyber-squatter to assume the identity of the brand.</a:t>
            </a:r>
          </a:p>
          <a:p>
            <a:pPr algn="just"/>
            <a:r>
              <a:rPr lang="en-US" dirty="0"/>
              <a:t>There are many techniques and technologies the perpetrators can use to launch an identity theft attack, but typically it involves using a special software solution that can perform real-time monitoring of the target domain’s expiry date.</a:t>
            </a:r>
          </a:p>
          <a:p>
            <a:pPr algn="just"/>
            <a:r>
              <a:rPr lang="en-US" dirty="0"/>
              <a:t>The perpetrator can then link the purchased domain name with a fake website containing the duplicated content of the legitimate website (that now is abandoned by the owner or has a new address). This practice may effectively mislead visitors that think they are visiting the legitimate website of the previous domain owner.</a:t>
            </a:r>
          </a:p>
        </p:txBody>
      </p:sp>
    </p:spTree>
    <p:extLst>
      <p:ext uri="{BB962C8B-B14F-4D97-AF65-F5344CB8AC3E}">
        <p14:creationId xmlns:p14="http://schemas.microsoft.com/office/powerpoint/2010/main" val="1123610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3FE88-5327-A48A-7FB0-E218BB823862}"/>
              </a:ext>
            </a:extLst>
          </p:cNvPr>
          <p:cNvSpPr>
            <a:spLocks noGrp="1"/>
          </p:cNvSpPr>
          <p:nvPr>
            <p:ph idx="1"/>
          </p:nvPr>
        </p:nvSpPr>
        <p:spPr>
          <a:xfrm>
            <a:off x="838200" y="324465"/>
            <a:ext cx="10515600" cy="5852498"/>
          </a:xfrm>
        </p:spPr>
        <p:txBody>
          <a:bodyPr>
            <a:normAutofit/>
          </a:bodyPr>
          <a:lstStyle/>
          <a:p>
            <a:pPr marL="0" indent="0" algn="just">
              <a:buNone/>
            </a:pPr>
            <a:r>
              <a:rPr lang="en-US" b="1" dirty="0"/>
              <a:t>4.	Reverse-cybersquatting</a:t>
            </a:r>
            <a:endParaRPr lang="en-US" dirty="0"/>
          </a:p>
          <a:p>
            <a:pPr algn="just"/>
            <a:r>
              <a:rPr lang="en-US" dirty="0"/>
              <a:t>Last but not least, reverse-cybersquatting is a specific type of cybersquatting in which a rightful trademark owner attempts to obtain a registered domain name currently owned by another company or person.</a:t>
            </a:r>
          </a:p>
          <a:p>
            <a:pPr algn="just"/>
            <a:r>
              <a:rPr lang="en-US" dirty="0"/>
              <a:t>While this “should” be legal, in practice, reverse-cybersquatting may involve pressure, intimidation, and even abuse, forcing the current legitimate owner to transfer ownership of the domain name.</a:t>
            </a:r>
          </a:p>
          <a:p>
            <a:pPr algn="just"/>
            <a:r>
              <a:rPr lang="en-US" dirty="0"/>
              <a:t>Depending on whether it’s performed ethically or not, reverse-cybersquatting may be considered illegal. It’s best for the legitimate trademark owner to follow the standard name dispute resolution procedures instead.</a:t>
            </a:r>
          </a:p>
        </p:txBody>
      </p:sp>
    </p:spTree>
    <p:extLst>
      <p:ext uri="{BB962C8B-B14F-4D97-AF65-F5344CB8AC3E}">
        <p14:creationId xmlns:p14="http://schemas.microsoft.com/office/powerpoint/2010/main" val="1937960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5CB0-6395-1548-CAA1-14E740BD1869}"/>
              </a:ext>
            </a:extLst>
          </p:cNvPr>
          <p:cNvSpPr>
            <a:spLocks noGrp="1"/>
          </p:cNvSpPr>
          <p:nvPr>
            <p:ph type="title"/>
          </p:nvPr>
        </p:nvSpPr>
        <p:spPr>
          <a:xfrm>
            <a:off x="838200" y="206477"/>
            <a:ext cx="10515600" cy="1002891"/>
          </a:xfrm>
        </p:spPr>
        <p:txBody>
          <a:bodyPr/>
          <a:lstStyle/>
          <a:p>
            <a:pPr algn="ctr"/>
            <a:r>
              <a:rPr lang="en-US" b="1" dirty="0">
                <a:effectLst>
                  <a:outerShdw blurRad="38100" dist="38100" dir="2700000" algn="tl">
                    <a:srgbClr val="000000">
                      <a:alpha val="43137"/>
                    </a:srgbClr>
                  </a:outerShdw>
                </a:effectLst>
              </a:rPr>
              <a:t>Ways to prevent cybersquatting</a:t>
            </a:r>
          </a:p>
        </p:txBody>
      </p:sp>
      <p:sp>
        <p:nvSpPr>
          <p:cNvPr id="3" name="Content Placeholder 2">
            <a:extLst>
              <a:ext uri="{FF2B5EF4-FFF2-40B4-BE49-F238E27FC236}">
                <a16:creationId xmlns:a16="http://schemas.microsoft.com/office/drawing/2014/main" id="{4A75A21C-5A2A-7003-B2B6-98CC2B176918}"/>
              </a:ext>
            </a:extLst>
          </p:cNvPr>
          <p:cNvSpPr>
            <a:spLocks noGrp="1"/>
          </p:cNvSpPr>
          <p:nvPr>
            <p:ph idx="1"/>
          </p:nvPr>
        </p:nvSpPr>
        <p:spPr>
          <a:xfrm>
            <a:off x="838200" y="1209368"/>
            <a:ext cx="10515600" cy="4967595"/>
          </a:xfrm>
        </p:spPr>
        <p:txBody>
          <a:bodyPr/>
          <a:lstStyle/>
          <a:p>
            <a:r>
              <a:rPr lang="en-US" dirty="0"/>
              <a:t>Register your trademark (or trademarks) as soon as possible</a:t>
            </a:r>
          </a:p>
          <a:p>
            <a:r>
              <a:rPr lang="en-US" dirty="0"/>
              <a:t>Know your legal protection</a:t>
            </a:r>
          </a:p>
          <a:p>
            <a:r>
              <a:rPr lang="en-US" dirty="0"/>
              <a:t>Buy more top-level domains (TLDs)</a:t>
            </a:r>
          </a:p>
          <a:p>
            <a:r>
              <a:rPr lang="en-US" dirty="0"/>
              <a:t>Pay attention to the domain expiry date</a:t>
            </a:r>
          </a:p>
          <a:p>
            <a:r>
              <a:rPr lang="en-US" dirty="0"/>
              <a:t> Invest in an anti-cybersquatting solution</a:t>
            </a:r>
          </a:p>
          <a:p>
            <a:r>
              <a:rPr lang="en-US" dirty="0"/>
              <a:t>Contact the website owner</a:t>
            </a:r>
          </a:p>
          <a:p>
            <a:endParaRPr lang="en-US" dirty="0"/>
          </a:p>
        </p:txBody>
      </p:sp>
    </p:spTree>
    <p:extLst>
      <p:ext uri="{BB962C8B-B14F-4D97-AF65-F5344CB8AC3E}">
        <p14:creationId xmlns:p14="http://schemas.microsoft.com/office/powerpoint/2010/main" val="53207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346E-E28D-0A32-D99F-3BC91875B84F}"/>
              </a:ext>
            </a:extLst>
          </p:cNvPr>
          <p:cNvSpPr>
            <a:spLocks noGrp="1"/>
          </p:cNvSpPr>
          <p:nvPr>
            <p:ph type="title"/>
          </p:nvPr>
        </p:nvSpPr>
        <p:spPr>
          <a:xfrm>
            <a:off x="838200" y="132735"/>
            <a:ext cx="10515600" cy="870155"/>
          </a:xfrm>
        </p:spPr>
        <p:txBody>
          <a:bodyPr/>
          <a:lstStyle/>
          <a:p>
            <a:pPr algn="ctr"/>
            <a:r>
              <a:rPr lang="en-US" b="1" dirty="0">
                <a:effectLst>
                  <a:outerShdw blurRad="38100" dist="38100" dir="2700000" algn="tl">
                    <a:srgbClr val="000000">
                      <a:alpha val="43137"/>
                    </a:srgbClr>
                  </a:outerShdw>
                </a:effectLst>
              </a:rPr>
              <a:t>Patents</a:t>
            </a:r>
          </a:p>
        </p:txBody>
      </p:sp>
      <p:sp>
        <p:nvSpPr>
          <p:cNvPr id="3" name="Content Placeholder 2">
            <a:extLst>
              <a:ext uri="{FF2B5EF4-FFF2-40B4-BE49-F238E27FC236}">
                <a16:creationId xmlns:a16="http://schemas.microsoft.com/office/drawing/2014/main" id="{4E3C2617-F80F-A42A-1392-6A26E17949D4}"/>
              </a:ext>
            </a:extLst>
          </p:cNvPr>
          <p:cNvSpPr>
            <a:spLocks noGrp="1"/>
          </p:cNvSpPr>
          <p:nvPr>
            <p:ph idx="1"/>
          </p:nvPr>
        </p:nvSpPr>
        <p:spPr>
          <a:xfrm>
            <a:off x="353961" y="1002890"/>
            <a:ext cx="11208774" cy="5722375"/>
          </a:xfrm>
        </p:spPr>
        <p:txBody>
          <a:bodyPr>
            <a:normAutofit lnSpcReduction="10000"/>
          </a:bodyPr>
          <a:lstStyle/>
          <a:p>
            <a:pPr algn="just"/>
            <a:r>
              <a:rPr lang="en-US" dirty="0"/>
              <a:t>A patent right governs inventions and prohibits any other third party from making, selling or using the invention for a certain period of time. The creator has the right to commercialize his/her inventions to a third party on mutual agreement by selling his/her patent rights.</a:t>
            </a:r>
          </a:p>
          <a:p>
            <a:pPr algn="just"/>
            <a:r>
              <a:rPr lang="en-US" dirty="0"/>
              <a:t>According to Section 2 of the Patent, Design and Trademark Act of Nepal, a “patent” means any useful invention relating to a new method of process or manufacture, operation or transmission of any or a combination of, or that made on the basis of a new theory or formula.</a:t>
            </a:r>
          </a:p>
          <a:p>
            <a:pPr algn="just"/>
            <a:r>
              <a:rPr lang="en-US" dirty="0"/>
              <a:t>Patent is a government-granted monopoly to build, sell, and use your invention (and prevent others from doing so).  If we issue a patent, it’s usually good for 20 years; however, there are some patents that are only good for 14 years.  After 20 years, our patent expires and anyone can copy, build, and sell your invention.  In exchange for the “monopoly,” we must disclose the details of your invention to the public so that someone “practiced in the arts” could recreate it.  </a:t>
            </a:r>
          </a:p>
        </p:txBody>
      </p:sp>
    </p:spTree>
    <p:extLst>
      <p:ext uri="{BB962C8B-B14F-4D97-AF65-F5344CB8AC3E}">
        <p14:creationId xmlns:p14="http://schemas.microsoft.com/office/powerpoint/2010/main" val="308859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AEC43-DEF7-523E-D602-0EE6655340B8}"/>
              </a:ext>
            </a:extLst>
          </p:cNvPr>
          <p:cNvSpPr>
            <a:spLocks noGrp="1"/>
          </p:cNvSpPr>
          <p:nvPr>
            <p:ph idx="1"/>
          </p:nvPr>
        </p:nvSpPr>
        <p:spPr>
          <a:xfrm>
            <a:off x="838200" y="398206"/>
            <a:ext cx="10515600" cy="5778757"/>
          </a:xfrm>
        </p:spPr>
        <p:txBody>
          <a:bodyPr>
            <a:normAutofit fontScale="77500" lnSpcReduction="20000"/>
          </a:bodyPr>
          <a:lstStyle/>
          <a:p>
            <a:r>
              <a:rPr lang="en-US" dirty="0"/>
              <a:t>To receive a patent your idea must meet four requirements:</a:t>
            </a:r>
          </a:p>
          <a:p>
            <a:pPr marL="0" indent="0">
              <a:buNone/>
            </a:pPr>
            <a:r>
              <a:rPr lang="en-US" dirty="0"/>
              <a:t>1.	The subject matter must be “patentable” (as defined by Congress and the courts).</a:t>
            </a:r>
          </a:p>
          <a:p>
            <a:pPr marL="0" indent="0">
              <a:buNone/>
            </a:pPr>
            <a:r>
              <a:rPr lang="en-US" dirty="0"/>
              <a:t>2.	Your idea must be “new.”</a:t>
            </a:r>
          </a:p>
          <a:p>
            <a:pPr marL="0" indent="0">
              <a:buNone/>
            </a:pPr>
            <a:r>
              <a:rPr lang="en-US" dirty="0"/>
              <a:t>3.	The idea must be “useful.”</a:t>
            </a:r>
          </a:p>
          <a:p>
            <a:pPr marL="0" indent="0">
              <a:buNone/>
            </a:pPr>
            <a:r>
              <a:rPr lang="en-US" dirty="0"/>
              <a:t>4.	Your idea must be “non-obvious.”</a:t>
            </a:r>
          </a:p>
          <a:p>
            <a:r>
              <a:rPr lang="en-US" dirty="0"/>
              <a:t>There are three types of patents you can file for:</a:t>
            </a:r>
          </a:p>
          <a:p>
            <a:pPr marL="0" indent="0">
              <a:buNone/>
            </a:pPr>
            <a:r>
              <a:rPr lang="en-US" b="1" dirty="0"/>
              <a:t>1.	Utility patent </a:t>
            </a:r>
          </a:p>
          <a:p>
            <a:pPr marL="0" indent="0">
              <a:buNone/>
            </a:pPr>
            <a:r>
              <a:rPr lang="en-US" dirty="0"/>
              <a:t>Utility patents may be granted to anyone who invents or discovers any new and useful process, machine, article of manufacture, composition of matter, or any new and useful improvement thereof (good for 20 years).</a:t>
            </a:r>
          </a:p>
          <a:p>
            <a:pPr marL="0" indent="0">
              <a:buNone/>
            </a:pPr>
            <a:r>
              <a:rPr lang="en-US" b="1" dirty="0"/>
              <a:t>2.	Design patent </a:t>
            </a:r>
          </a:p>
          <a:p>
            <a:pPr marL="0" indent="0">
              <a:buNone/>
            </a:pPr>
            <a:r>
              <a:rPr lang="en-US" dirty="0"/>
              <a:t>Design patents may be granted to anyone who invents a new, original, and ornamental design (good for 14 years). </a:t>
            </a:r>
          </a:p>
          <a:p>
            <a:pPr marL="514350" indent="-514350">
              <a:buAutoNum type="arabicPeriod" startAt="3"/>
            </a:pPr>
            <a:r>
              <a:rPr lang="en-US" b="1" dirty="0"/>
              <a:t>Plant patent </a:t>
            </a:r>
          </a:p>
          <a:p>
            <a:pPr marL="0" indent="0">
              <a:buNone/>
            </a:pPr>
            <a:r>
              <a:rPr lang="en-US" dirty="0"/>
              <a:t>Plant patents may be granted to anyone who invents or discovers and asexually reproduces any distinct and new variety of plant (good for 20 years).</a:t>
            </a:r>
          </a:p>
        </p:txBody>
      </p:sp>
    </p:spTree>
    <p:extLst>
      <p:ext uri="{BB962C8B-B14F-4D97-AF65-F5344CB8AC3E}">
        <p14:creationId xmlns:p14="http://schemas.microsoft.com/office/powerpoint/2010/main" val="417329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4EBB-1D69-2432-64EA-E37CFBF1508C}"/>
              </a:ext>
            </a:extLst>
          </p:cNvPr>
          <p:cNvSpPr>
            <a:spLocks noGrp="1"/>
          </p:cNvSpPr>
          <p:nvPr>
            <p:ph type="title"/>
          </p:nvPr>
        </p:nvSpPr>
        <p:spPr>
          <a:xfrm>
            <a:off x="1088923" y="206478"/>
            <a:ext cx="10515600" cy="1150374"/>
          </a:xfrm>
        </p:spPr>
        <p:txBody>
          <a:bodyPr>
            <a:normAutofit fontScale="90000"/>
          </a:bodyPr>
          <a:lstStyle/>
          <a:p>
            <a:br>
              <a:rPr lang="en-US" dirty="0"/>
            </a:br>
            <a:r>
              <a:rPr lang="en-US" sz="3600" b="1" dirty="0">
                <a:effectLst>
                  <a:outerShdw blurRad="38100" dist="38100" dir="2700000" algn="tl">
                    <a:srgbClr val="000000">
                      <a:alpha val="43137"/>
                    </a:srgbClr>
                  </a:outerShdw>
                </a:effectLst>
              </a:rPr>
              <a:t>A patent sought to be registered may not be patentable in the following circumstances:</a:t>
            </a:r>
            <a:br>
              <a:rPr lang="en-US" sz="3600" b="1" dirty="0">
                <a:effectLst>
                  <a:outerShdw blurRad="38100" dist="38100" dir="2700000" algn="tl">
                    <a:srgbClr val="000000">
                      <a:alpha val="43137"/>
                    </a:srgbClr>
                  </a:outerShdw>
                </a:effectLst>
              </a:rPr>
            </a:br>
            <a:br>
              <a:rPr lang="en-US" sz="3600" b="1" dirty="0">
                <a:effectLst>
                  <a:outerShdw blurRad="38100" dist="38100" dir="2700000" algn="tl">
                    <a:srgbClr val="000000">
                      <a:alpha val="43137"/>
                    </a:srgbClr>
                  </a:outerShdw>
                </a:effectLst>
              </a:rPr>
            </a:br>
            <a:endParaRPr lang="en-US" sz="36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C94A2E1-B513-C0C4-76AE-E08773558355}"/>
              </a:ext>
            </a:extLst>
          </p:cNvPr>
          <p:cNvSpPr>
            <a:spLocks noGrp="1"/>
          </p:cNvSpPr>
          <p:nvPr>
            <p:ph idx="1"/>
          </p:nvPr>
        </p:nvSpPr>
        <p:spPr>
          <a:xfrm>
            <a:off x="838200" y="1076632"/>
            <a:ext cx="10515600" cy="5100331"/>
          </a:xfrm>
        </p:spPr>
        <p:txBody>
          <a:bodyPr>
            <a:normAutofit fontScale="85000" lnSpcReduction="10000"/>
          </a:bodyPr>
          <a:lstStyle/>
          <a:p>
            <a:pPr marL="0" indent="0" algn="just">
              <a:buNone/>
            </a:pPr>
            <a:r>
              <a:rPr lang="en-US" dirty="0"/>
              <a:t>1.	If it has already been registered in the name of another.</a:t>
            </a:r>
          </a:p>
          <a:p>
            <a:pPr marL="0" indent="0" algn="just">
              <a:buNone/>
            </a:pPr>
            <a:r>
              <a:rPr lang="en-US" dirty="0"/>
              <a:t>2.	If the patent asked to be registered is not invented by the applicant`	himself and he has not acquired the right from the inventor.</a:t>
            </a:r>
          </a:p>
          <a:p>
            <a:pPr marL="0" indent="0" algn="just">
              <a:buNone/>
            </a:pPr>
            <a:r>
              <a:rPr lang="en-US" dirty="0"/>
              <a:t>3.	If the patent asked to be registered is found to cause adverse effects 		in health, conduct or morale, or people in general or in the national 	interest.</a:t>
            </a:r>
          </a:p>
          <a:p>
            <a:pPr marL="0" indent="0" algn="just">
              <a:buNone/>
            </a:pPr>
            <a:r>
              <a:rPr lang="en-US" dirty="0"/>
              <a:t>4.	If it violates any prevailing laws of Nepal.</a:t>
            </a:r>
          </a:p>
          <a:p>
            <a:pPr algn="just"/>
            <a:r>
              <a:rPr lang="en-US" dirty="0"/>
              <a:t>Section 23 of the Act deals with renewal. Accordingly, A patent holder shall renew the registration within a period of 35 days from the date of expiration of the term for which he is entitled to use the same. The prescribed form is Schedule 2(D) and the fee for the first time is NPR 5000 &amp; the second time is NPR 7500.</a:t>
            </a:r>
          </a:p>
          <a:p>
            <a:pPr algn="just"/>
            <a:r>
              <a:rPr lang="en-US" dirty="0"/>
              <a:t>When the time limit of renewal expires, it may be done within 6 months from the date of expiry of the time limit for the same along with a fee of NPR 1000. A patent  can only be renewed twice for a period of 7 years at a time.</a:t>
            </a:r>
          </a:p>
        </p:txBody>
      </p:sp>
    </p:spTree>
    <p:extLst>
      <p:ext uri="{BB962C8B-B14F-4D97-AF65-F5344CB8AC3E}">
        <p14:creationId xmlns:p14="http://schemas.microsoft.com/office/powerpoint/2010/main" val="13603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DA7E-1263-6921-2225-8D83A5CC0D5B}"/>
              </a:ext>
            </a:extLst>
          </p:cNvPr>
          <p:cNvSpPr>
            <a:spLocks noGrp="1"/>
          </p:cNvSpPr>
          <p:nvPr>
            <p:ph type="title"/>
          </p:nvPr>
        </p:nvSpPr>
        <p:spPr>
          <a:xfrm>
            <a:off x="838200" y="147485"/>
            <a:ext cx="10515600" cy="958644"/>
          </a:xfrm>
        </p:spPr>
        <p:txBody>
          <a:bodyPr/>
          <a:lstStyle/>
          <a:p>
            <a:pPr algn="ctr"/>
            <a:r>
              <a:rPr lang="en-US" b="1" dirty="0">
                <a:effectLst>
                  <a:outerShdw blurRad="38100" dist="38100" dir="2700000" algn="tl">
                    <a:srgbClr val="000000">
                      <a:alpha val="43137"/>
                    </a:srgbClr>
                  </a:outerShdw>
                </a:effectLst>
              </a:rPr>
              <a:t>Copyrights</a:t>
            </a:r>
          </a:p>
        </p:txBody>
      </p:sp>
      <p:sp>
        <p:nvSpPr>
          <p:cNvPr id="3" name="Content Placeholder 2">
            <a:extLst>
              <a:ext uri="{FF2B5EF4-FFF2-40B4-BE49-F238E27FC236}">
                <a16:creationId xmlns:a16="http://schemas.microsoft.com/office/drawing/2014/main" id="{3F7470FD-5B2F-72B3-A5E1-D4D3371E7CD3}"/>
              </a:ext>
            </a:extLst>
          </p:cNvPr>
          <p:cNvSpPr>
            <a:spLocks noGrp="1"/>
          </p:cNvSpPr>
          <p:nvPr>
            <p:ph idx="1"/>
          </p:nvPr>
        </p:nvSpPr>
        <p:spPr>
          <a:xfrm>
            <a:off x="471948" y="929148"/>
            <a:ext cx="10881852" cy="5574891"/>
          </a:xfrm>
        </p:spPr>
        <p:txBody>
          <a:bodyPr>
            <a:normAutofit fontScale="92500" lnSpcReduction="20000"/>
          </a:bodyPr>
          <a:lstStyle/>
          <a:p>
            <a:pPr algn="just"/>
            <a:r>
              <a:rPr lang="en-US" dirty="0"/>
              <a:t>A copyright is usually implemented for original work of art, music, videos, literature etc. It does not necessarily protect the ideas but protects the tangible forms of creations of a creator. The owner has the exclusive right to distribution, reproduce or to perform their work </a:t>
            </a:r>
            <a:r>
              <a:rPr lang="en-US" dirty="0" err="1"/>
              <a:t>publically</a:t>
            </a:r>
            <a:r>
              <a:rPr lang="en-US" dirty="0"/>
              <a:t>.</a:t>
            </a:r>
          </a:p>
          <a:p>
            <a:pPr algn="just"/>
            <a:r>
              <a:rPr lang="en-US" dirty="0"/>
              <a:t>Copyrights protect original works of authorship, such as paintings, photographs, musical compositions, sound recordings, computer programs, books, blog posts, movies, architectural works, and plays. </a:t>
            </a:r>
          </a:p>
          <a:p>
            <a:pPr algn="just"/>
            <a:r>
              <a:rPr lang="en-US" dirty="0"/>
              <a:t>There are some things that are not “creative,” like titles, names, short phrases, and slogans; familiar symbols or designs; lettering or coloring; and mere listings of ingredients or contents. </a:t>
            </a:r>
          </a:p>
          <a:p>
            <a:pPr algn="just"/>
            <a:r>
              <a:rPr lang="en-US" dirty="0"/>
              <a:t>Copyrights protect expression and never ideas, procedures, methods, systems, processes, concepts, principles, or discoveries. </a:t>
            </a:r>
          </a:p>
          <a:p>
            <a:pPr algn="just"/>
            <a:r>
              <a:rPr lang="en-US" dirty="0"/>
              <a:t>Companies can be copyright owners as the law allows ownership through “works made for hire” </a:t>
            </a:r>
          </a:p>
          <a:p>
            <a:pPr algn="just"/>
            <a:r>
              <a:rPr lang="en-US" dirty="0"/>
              <a:t>The works created by an employee within the scope of employment or certain independent contractors owned by the employer. </a:t>
            </a:r>
          </a:p>
        </p:txBody>
      </p:sp>
    </p:spTree>
    <p:extLst>
      <p:ext uri="{BB962C8B-B14F-4D97-AF65-F5344CB8AC3E}">
        <p14:creationId xmlns:p14="http://schemas.microsoft.com/office/powerpoint/2010/main" val="3192957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TotalTime>
  <Words>6996</Words>
  <Application>Microsoft Office PowerPoint</Application>
  <PresentationFormat>Widescreen</PresentationFormat>
  <Paragraphs>332</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Knowledge2017</vt:lpstr>
      <vt:lpstr>Trebuchet MS</vt:lpstr>
      <vt:lpstr>Office Theme</vt:lpstr>
      <vt:lpstr>Intellectual Property Unit IV</vt:lpstr>
      <vt:lpstr>Meaning and Definition of Intellectual Property</vt:lpstr>
      <vt:lpstr>PowerPoint Presentation</vt:lpstr>
      <vt:lpstr>PowerPoint Presentation</vt:lpstr>
      <vt:lpstr>PowerPoint Presentation</vt:lpstr>
      <vt:lpstr>Patents</vt:lpstr>
      <vt:lpstr>PowerPoint Presentation</vt:lpstr>
      <vt:lpstr> A patent sought to be registered may not be patentable in the following circumstances:  </vt:lpstr>
      <vt:lpstr>Copyrights</vt:lpstr>
      <vt:lpstr>PowerPoint Presentation</vt:lpstr>
      <vt:lpstr>PowerPoint Presentation</vt:lpstr>
      <vt:lpstr>Trade secret</vt:lpstr>
      <vt:lpstr>Trademarks </vt:lpstr>
      <vt:lpstr>PowerPoint Presentation</vt:lpstr>
      <vt:lpstr>Industrial Design</vt:lpstr>
      <vt:lpstr>PowerPoint Presentation</vt:lpstr>
      <vt:lpstr>PowerPoint Presentation</vt:lpstr>
      <vt:lpstr>PowerPoint Presentation</vt:lpstr>
      <vt:lpstr>PowerPoint Presentation</vt:lpstr>
      <vt:lpstr>Geographical Indication</vt:lpstr>
      <vt:lpstr>Intellectual Property issues</vt:lpstr>
      <vt:lpstr>Plagiarism</vt:lpstr>
      <vt:lpstr>PowerPoint Presentation</vt:lpstr>
      <vt:lpstr>Following acts are considered as Plagiarism  </vt:lpstr>
      <vt:lpstr>Types of Plagiarism</vt:lpstr>
      <vt:lpstr>PowerPoint Presentation</vt:lpstr>
      <vt:lpstr>Reverse-Engineering</vt:lpstr>
      <vt:lpstr>PowerPoint Presentation</vt:lpstr>
      <vt:lpstr>Purpose of Reverse- Engineering</vt:lpstr>
      <vt:lpstr>Importance of Reverse-Engineering</vt:lpstr>
      <vt:lpstr>Open Source Code</vt:lpstr>
      <vt:lpstr>Benefits of using open source software</vt:lpstr>
      <vt:lpstr>Values of open source</vt:lpstr>
      <vt:lpstr>PowerPoint Presentation</vt:lpstr>
      <vt:lpstr>Competitive Intelligence</vt:lpstr>
      <vt:lpstr>PowerPoint Presentation</vt:lpstr>
      <vt:lpstr>Importance of Competitive Intelligence</vt:lpstr>
      <vt:lpstr>Types of Competitive Intelligence</vt:lpstr>
      <vt:lpstr>Sources of Competitive Intelligence </vt:lpstr>
      <vt:lpstr>Examples of Competitive Intelligence </vt:lpstr>
      <vt:lpstr>Top competitive intelligence tools</vt:lpstr>
      <vt:lpstr>Trademark Infringement</vt:lpstr>
      <vt:lpstr>PowerPoint Presentation</vt:lpstr>
      <vt:lpstr>PowerPoint Presentation</vt:lpstr>
      <vt:lpstr>Remedies for Trademark Infringement</vt:lpstr>
      <vt:lpstr>PowerPoint Presentation</vt:lpstr>
      <vt:lpstr>PowerPoint Presentation</vt:lpstr>
      <vt:lpstr>PowerPoint Presentation</vt:lpstr>
      <vt:lpstr>PowerPoint Presentation</vt:lpstr>
      <vt:lpstr>Cybersquatting</vt:lpstr>
      <vt:lpstr> Types of cybersquatting</vt:lpstr>
      <vt:lpstr>PowerPoint Presentation</vt:lpstr>
      <vt:lpstr>PowerPoint Presentation</vt:lpstr>
      <vt:lpstr>PowerPoint Presentation</vt:lpstr>
      <vt:lpstr>Ways to prevent cybersquatting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Unit IV</dc:title>
  <dc:creator>Rakshya Giri</dc:creator>
  <cp:lastModifiedBy>Rakshya Giri</cp:lastModifiedBy>
  <cp:revision>46</cp:revision>
  <dcterms:created xsi:type="dcterms:W3CDTF">2022-11-26T12:41:59Z</dcterms:created>
  <dcterms:modified xsi:type="dcterms:W3CDTF">2024-02-22T03:15:20Z</dcterms:modified>
</cp:coreProperties>
</file>