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7"/>
  </p:notesMasterIdLst>
  <p:handoutMasterIdLst>
    <p:handoutMasterId r:id="rId22"/>
  </p:handoutMasterIdLst>
  <p:sldIdLst>
    <p:sldId id="258" r:id="rId3"/>
    <p:sldId id="259" r:id="rId4"/>
    <p:sldId id="260" r:id="rId5"/>
    <p:sldId id="261" r:id="rId6"/>
    <p:sldId id="306" r:id="rId8"/>
    <p:sldId id="262" r:id="rId9"/>
    <p:sldId id="307" r:id="rId10"/>
    <p:sldId id="316" r:id="rId11"/>
    <p:sldId id="263" r:id="rId12"/>
    <p:sldId id="315" r:id="rId13"/>
    <p:sldId id="309" r:id="rId14"/>
    <p:sldId id="295" r:id="rId15"/>
    <p:sldId id="302" r:id="rId16"/>
    <p:sldId id="317" r:id="rId17"/>
    <p:sldId id="318" r:id="rId18"/>
    <p:sldId id="320" r:id="rId19"/>
    <p:sldId id="319" r:id="rId20"/>
    <p:sldId id="281" r:id="rId21"/>
  </p:sldIdLst>
  <p:sldSz cx="12192000" cy="6858000"/>
  <p:notesSz cx="6858000" cy="9144000"/>
  <p:embeddedFontLst>
    <p:embeddedFont>
      <p:font typeface="Roboto Light" panose="02000000000000000000" charset="0"/>
      <p:regular r:id="rId26"/>
      <p:italic r:id="rId27"/>
    </p:embeddedFont>
    <p:embeddedFont>
      <p:font typeface="Roboto Black" panose="02000000000000000000" charset="0"/>
      <p:bold r:id="rId28"/>
    </p:embeddedFont>
    <p:embeddedFont>
      <p:font typeface="Arial Black" panose="020B0A04020102020204" charset="0"/>
      <p:bold r:id="rId29"/>
    </p:embeddedFont>
    <p:embeddedFont>
      <p:font typeface="Roboto Medium" panose="02000000000000000000" charset="0"/>
      <p:regular r:id="rId30"/>
      <p:italic r:id="rId31"/>
    </p:embeddedFont>
  </p:embeddedFontLst>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2" userDrawn="1">
          <p15:clr>
            <a:srgbClr val="A4A3A4"/>
          </p15:clr>
        </p15:guide>
        <p15:guide id="2" pos="3840" userDrawn="1">
          <p15:clr>
            <a:srgbClr val="A4A3A4"/>
          </p15:clr>
        </p15:guide>
        <p15:guide id="3" pos="7321" userDrawn="1">
          <p15:clr>
            <a:srgbClr val="A4A3A4"/>
          </p15:clr>
        </p15:guide>
        <p15:guide id="4" pos="3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88E"/>
    <a:srgbClr val="5A79DE"/>
    <a:srgbClr val="D8E9F5"/>
    <a:srgbClr val="EBF4FA"/>
    <a:srgbClr val="CEE4F3"/>
    <a:srgbClr val="2F4277"/>
    <a:srgbClr val="DFED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6" d="100"/>
          <a:sy n="116" d="100"/>
        </p:scale>
        <p:origin x="336" y="108"/>
      </p:cViewPr>
      <p:guideLst>
        <p:guide orient="horz" pos="1752"/>
        <p:guide pos="3840"/>
        <p:guide pos="7321"/>
        <p:guide pos="320"/>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gs" Target="tags/tag15.xml"/><Relationship Id="rId31" Type="http://schemas.openxmlformats.org/officeDocument/2006/relationships/font" Target="fonts/font6.fntdata"/><Relationship Id="rId30" Type="http://schemas.openxmlformats.org/officeDocument/2006/relationships/font" Target="fonts/font5.fntdata"/><Relationship Id="rId3" Type="http://schemas.openxmlformats.org/officeDocument/2006/relationships/slide" Target="slides/slide1.xml"/><Relationship Id="rId29" Type="http://schemas.openxmlformats.org/officeDocument/2006/relationships/font" Target="fonts/font4.fntdata"/><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Roboto Light" panose="02000000000000000000" charset="0"/>
              <a:ea typeface="Roboto Light" panose="02000000000000000000" charset="0"/>
              <a:cs typeface="Roboto Light" panose="02000000000000000000"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Roboto Light" panose="02000000000000000000" charset="0"/>
              </a:rPr>
            </a:fld>
            <a:endParaRPr lang="zh-CN" altLang="en-US">
              <a:latin typeface="Roboto Light" panose="02000000000000000000"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Roboto Light" panose="02000000000000000000" charset="0"/>
              <a:ea typeface="Roboto Light" panose="02000000000000000000" charset="0"/>
              <a:cs typeface="Roboto Light" panose="02000000000000000000"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Roboto Light" panose="02000000000000000000" charset="0"/>
              </a:rPr>
            </a:fld>
            <a:endParaRPr lang="zh-CN" altLang="en-US">
              <a:latin typeface="Roboto Light" panose="02000000000000000000"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Roboto Light" panose="02000000000000000000" charset="0"/>
                <a:ea typeface="Roboto Light" panose="02000000000000000000" charset="0"/>
                <a:cs typeface="Roboto Light" panose="02000000000000000000"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Roboto Light" panose="02000000000000000000" charset="0"/>
                <a:ea typeface="Roboto Light" panose="02000000000000000000" charset="0"/>
                <a:cs typeface="Roboto Light" panose="02000000000000000000"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Roboto Light" panose="02000000000000000000" charset="0"/>
                <a:ea typeface="Roboto Light" panose="02000000000000000000" charset="0"/>
                <a:cs typeface="Roboto Light" panose="02000000000000000000"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Roboto Light" panose="02000000000000000000" charset="0"/>
                <a:ea typeface="Roboto Light" panose="02000000000000000000" charset="0"/>
                <a:cs typeface="Roboto Light" panose="02000000000000000000"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Roboto Light" panose="02000000000000000000" charset="0"/>
        <a:ea typeface="Roboto Light" panose="02000000000000000000" charset="0"/>
        <a:cs typeface="Roboto Light" panose="02000000000000000000" charset="0"/>
      </a:defRPr>
    </a:lvl1pPr>
    <a:lvl2pPr marL="457200" algn="l" defTabSz="914400" rtl="0" eaLnBrk="1" latinLnBrk="0" hangingPunct="1">
      <a:defRPr sz="1200" kern="1200">
        <a:solidFill>
          <a:schemeClr val="tx1"/>
        </a:solidFill>
        <a:latin typeface="Roboto Light" panose="02000000000000000000" charset="0"/>
        <a:ea typeface="Roboto Light" panose="02000000000000000000" charset="0"/>
        <a:cs typeface="Roboto Light" panose="02000000000000000000" charset="0"/>
      </a:defRPr>
    </a:lvl2pPr>
    <a:lvl3pPr marL="914400" algn="l" defTabSz="914400" rtl="0" eaLnBrk="1" latinLnBrk="0" hangingPunct="1">
      <a:defRPr sz="1200" kern="1200">
        <a:solidFill>
          <a:schemeClr val="tx1"/>
        </a:solidFill>
        <a:latin typeface="Roboto Light" panose="02000000000000000000" charset="0"/>
        <a:ea typeface="Roboto Light" panose="02000000000000000000" charset="0"/>
        <a:cs typeface="Roboto Light" panose="02000000000000000000" charset="0"/>
      </a:defRPr>
    </a:lvl3pPr>
    <a:lvl4pPr marL="1371600" algn="l" defTabSz="914400" rtl="0" eaLnBrk="1" latinLnBrk="0" hangingPunct="1">
      <a:defRPr sz="1200" kern="1200">
        <a:solidFill>
          <a:schemeClr val="tx1"/>
        </a:solidFill>
        <a:latin typeface="Roboto Light" panose="02000000000000000000" charset="0"/>
        <a:ea typeface="Roboto Light" panose="02000000000000000000" charset="0"/>
        <a:cs typeface="Roboto Light" panose="02000000000000000000" charset="0"/>
      </a:defRPr>
    </a:lvl4pPr>
    <a:lvl5pPr marL="1828800" algn="l" defTabSz="914400" rtl="0" eaLnBrk="1" latinLnBrk="0" hangingPunct="1">
      <a:defRPr sz="1200" kern="1200">
        <a:solidFill>
          <a:schemeClr val="tx1"/>
        </a:solidFill>
        <a:latin typeface="Roboto Light" panose="02000000000000000000" charset="0"/>
        <a:ea typeface="Roboto Light" panose="02000000000000000000" charset="0"/>
        <a:cs typeface="Roboto Light" panose="02000000000000000000"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43000">
              <a:schemeClr val="bg1"/>
            </a:gs>
            <a:gs pos="100000">
              <a:srgbClr val="DFEDF7"/>
            </a:gs>
          </a:gsLst>
          <a:lin ang="189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oboto Light" panose="02000000000000000000" charset="0"/>
                <a:ea typeface="Roboto Light" panose="02000000000000000000" charset="0"/>
                <a:cs typeface="Roboto Light" panose="02000000000000000000" charset="0"/>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oboto Light" panose="02000000000000000000" charset="0"/>
                <a:ea typeface="Roboto Light" panose="02000000000000000000" charset="0"/>
                <a:cs typeface="Roboto Light" panose="02000000000000000000"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oboto Light" panose="02000000000000000000" charset="0"/>
                <a:ea typeface="Roboto Light" panose="02000000000000000000" charset="0"/>
                <a:cs typeface="Roboto Light" panose="02000000000000000000" charset="0"/>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Roboto Light" panose="02000000000000000000" charset="0"/>
          <a:ea typeface="Roboto Light" panose="02000000000000000000" charset="0"/>
          <a:cs typeface="Roboto Light" panose="02000000000000000000"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Light" panose="02000000000000000000" charset="0"/>
          <a:ea typeface="Roboto Light" panose="02000000000000000000" charset="0"/>
          <a:cs typeface="Roboto Light" panose="02000000000000000000"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Light" panose="02000000000000000000" charset="0"/>
          <a:ea typeface="Roboto Light" panose="02000000000000000000" charset="0"/>
          <a:cs typeface="Roboto Light" panose="02000000000000000000"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Light" panose="02000000000000000000" charset="0"/>
          <a:ea typeface="Roboto Light" panose="02000000000000000000" charset="0"/>
          <a:cs typeface="Roboto Light" panose="02000000000000000000"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Light" panose="02000000000000000000" charset="0"/>
          <a:ea typeface="Roboto Light" panose="02000000000000000000" charset="0"/>
          <a:cs typeface="Roboto Light" panose="02000000000000000000"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Light" panose="02000000000000000000" charset="0"/>
          <a:ea typeface="Roboto Light" panose="02000000000000000000" charset="0"/>
          <a:cs typeface="Roboto Light" panose="02000000000000000000"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5962650"/>
            <a:ext cx="12192000" cy="895350"/>
          </a:xfrm>
          <a:prstGeom prst="rect">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sp>
        <p:nvSpPr>
          <p:cNvPr id="5" name="文本框 4"/>
          <p:cNvSpPr txBox="1"/>
          <p:nvPr/>
        </p:nvSpPr>
        <p:spPr>
          <a:xfrm>
            <a:off x="3245485" y="885825"/>
            <a:ext cx="6143625" cy="838835"/>
          </a:xfrm>
          <a:prstGeom prst="rect">
            <a:avLst/>
          </a:prstGeom>
          <a:noFill/>
        </p:spPr>
        <p:txBody>
          <a:bodyPr wrap="square" rtlCol="0" anchor="t">
            <a:spAutoFit/>
          </a:bodyPr>
          <a:p>
            <a:pPr algn="ctr">
              <a:lnSpc>
                <a:spcPct val="90000"/>
              </a:lnSpc>
              <a:buClrTx/>
              <a:buSzTx/>
              <a:buFontTx/>
            </a:pPr>
            <a:r>
              <a:rPr lang="en-US" altLang="zh-CN" sz="5400" cap="all">
                <a:solidFill>
                  <a:srgbClr val="5A79DE"/>
                </a:solidFill>
                <a:uFillTx/>
                <a:latin typeface="Roboto Black" panose="02000000000000000000" charset="0"/>
                <a:cs typeface="Roboto Black" panose="02000000000000000000" charset="0"/>
              </a:rPr>
              <a:t>E - goverance</a:t>
            </a:r>
            <a:endParaRPr lang="en-US" altLang="zh-CN" sz="5400" cap="all">
              <a:solidFill>
                <a:srgbClr val="5A79DE"/>
              </a:solidFill>
              <a:uFillTx/>
              <a:latin typeface="Roboto Black" panose="02000000000000000000" charset="0"/>
              <a:cs typeface="Roboto Black" panose="02000000000000000000" charset="0"/>
            </a:endParaRPr>
          </a:p>
        </p:txBody>
      </p:sp>
      <p:sp>
        <p:nvSpPr>
          <p:cNvPr id="7" name="文本框 6"/>
          <p:cNvSpPr txBox="1"/>
          <p:nvPr/>
        </p:nvSpPr>
        <p:spPr>
          <a:xfrm>
            <a:off x="1242695" y="2188210"/>
            <a:ext cx="4485640" cy="2364105"/>
          </a:xfrm>
          <a:prstGeom prst="rect">
            <a:avLst/>
          </a:prstGeom>
          <a:noFill/>
        </p:spPr>
        <p:txBody>
          <a:bodyPr wrap="square" rtlCol="0" anchor="t">
            <a:noAutofit/>
          </a:bodyPr>
          <a:p>
            <a:pPr algn="ctr">
              <a:lnSpc>
                <a:spcPct val="130000"/>
              </a:lnSpc>
              <a:spcBef>
                <a:spcPts val="0"/>
              </a:spcBef>
              <a:spcAft>
                <a:spcPts val="0"/>
              </a:spcAft>
            </a:pPr>
            <a:r>
              <a:rPr lang="en-US" sz="4400" b="1">
                <a:solidFill>
                  <a:schemeClr val="accent2">
                    <a:lumMod val="60000"/>
                    <a:lumOff val="40000"/>
                  </a:schemeClr>
                </a:solidFill>
                <a:latin typeface="Arial Black" panose="020B0A04020102020204" charset="0"/>
                <a:cs typeface="Arial Black" panose="020B0A04020102020204" charset="0"/>
                <a:sym typeface="+mn-ea"/>
              </a:rPr>
              <a:t>Ekal Seva Kendra</a:t>
            </a:r>
            <a:endParaRPr lang="en-US" sz="4400" b="1">
              <a:solidFill>
                <a:schemeClr val="accent2">
                  <a:lumMod val="60000"/>
                  <a:lumOff val="40000"/>
                </a:schemeClr>
              </a:solidFill>
              <a:latin typeface="Arial Black" panose="020B0A04020102020204" charset="0"/>
              <a:cs typeface="Arial Black" panose="020B0A04020102020204" charset="0"/>
              <a:sym typeface="+mn-ea"/>
            </a:endParaRPr>
          </a:p>
        </p:txBody>
      </p:sp>
      <p:grpSp>
        <p:nvGrpSpPr>
          <p:cNvPr id="16" name="组合 15"/>
          <p:cNvGrpSpPr/>
          <p:nvPr/>
        </p:nvGrpSpPr>
        <p:grpSpPr>
          <a:xfrm>
            <a:off x="11060430" y="419100"/>
            <a:ext cx="701040" cy="161290"/>
            <a:chOff x="17418" y="660"/>
            <a:chExt cx="1104" cy="254"/>
          </a:xfrm>
        </p:grpSpPr>
        <p:sp>
          <p:nvSpPr>
            <p:cNvPr id="8" name="椭圆 7"/>
            <p:cNvSpPr/>
            <p:nvPr/>
          </p:nvSpPr>
          <p:spPr>
            <a:xfrm>
              <a:off x="17418" y="660"/>
              <a:ext cx="255" cy="255"/>
            </a:xfrm>
            <a:prstGeom prst="ellipse">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cs typeface="Roboto Light" panose="02000000000000000000" charset="0"/>
              </a:endParaRPr>
            </a:p>
          </p:txBody>
        </p:sp>
        <p:sp>
          <p:nvSpPr>
            <p:cNvPr id="9" name="椭圆 8"/>
            <p:cNvSpPr/>
            <p:nvPr/>
          </p:nvSpPr>
          <p:spPr>
            <a:xfrm>
              <a:off x="17843" y="660"/>
              <a:ext cx="255" cy="255"/>
            </a:xfrm>
            <a:prstGeom prst="ellipse">
              <a:avLst/>
            </a:prstGeom>
            <a:solidFill>
              <a:srgbClr val="FDB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cs typeface="Roboto Light" panose="02000000000000000000" charset="0"/>
              </a:endParaRPr>
            </a:p>
          </p:txBody>
        </p:sp>
        <p:sp>
          <p:nvSpPr>
            <p:cNvPr id="10" name="椭圆 9"/>
            <p:cNvSpPr/>
            <p:nvPr/>
          </p:nvSpPr>
          <p:spPr>
            <a:xfrm>
              <a:off x="18268" y="660"/>
              <a:ext cx="255" cy="255"/>
            </a:xfrm>
            <a:prstGeom prst="ellipse">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cs typeface="Roboto Light" panose="02000000000000000000" charset="0"/>
              </a:endParaRPr>
            </a:p>
          </p:txBody>
        </p:sp>
      </p:grpSp>
      <p:sp>
        <p:nvSpPr>
          <p:cNvPr id="18" name="文本框 7"/>
          <p:cNvSpPr txBox="1"/>
          <p:nvPr/>
        </p:nvSpPr>
        <p:spPr>
          <a:xfrm>
            <a:off x="3705860" y="6211570"/>
            <a:ext cx="2022475"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latin typeface="Roboto Medium" panose="02000000000000000000" charset="0"/>
                <a:ea typeface="Roboto Light" panose="02000000000000000000" charset="0"/>
                <a:cs typeface="Roboto Medium" panose="02000000000000000000" charset="0"/>
                <a:sym typeface="+mn-lt"/>
              </a:rPr>
              <a:t>Time</a:t>
            </a:r>
            <a:r>
              <a:rPr lang="zh-CN" altLang="en-US" dirty="0">
                <a:solidFill>
                  <a:schemeClr val="bg1"/>
                </a:solidFill>
                <a:latin typeface="Roboto Medium" panose="02000000000000000000" charset="0"/>
                <a:ea typeface="Roboto Light" panose="02000000000000000000" charset="0"/>
                <a:cs typeface="Roboto Medium" panose="02000000000000000000" charset="0"/>
                <a:sym typeface="+mn-lt"/>
              </a:rPr>
              <a:t>：</a:t>
            </a:r>
            <a:r>
              <a:rPr lang="en-US" altLang="zh-CN" dirty="0">
                <a:solidFill>
                  <a:schemeClr val="bg1"/>
                </a:solidFill>
                <a:latin typeface="Roboto Medium" panose="02000000000000000000" charset="0"/>
                <a:ea typeface="Roboto Light" panose="02000000000000000000" charset="0"/>
                <a:cs typeface="Roboto Medium" panose="02000000000000000000" charset="0"/>
                <a:sym typeface="+mn-lt"/>
              </a:rPr>
              <a:t>7 : 30 Am</a:t>
            </a:r>
            <a:endParaRPr lang="en-US" altLang="zh-CN" dirty="0">
              <a:solidFill>
                <a:schemeClr val="bg1"/>
              </a:solidFill>
              <a:latin typeface="Roboto Medium" panose="02000000000000000000" charset="0"/>
              <a:ea typeface="Roboto Light" panose="02000000000000000000" charset="0"/>
              <a:cs typeface="Roboto Medium" panose="02000000000000000000" charset="0"/>
              <a:sym typeface="+mn-lt"/>
            </a:endParaRPr>
          </a:p>
        </p:txBody>
      </p:sp>
      <p:sp>
        <p:nvSpPr>
          <p:cNvPr id="22" name="文本框 7"/>
          <p:cNvSpPr txBox="1"/>
          <p:nvPr/>
        </p:nvSpPr>
        <p:spPr>
          <a:xfrm>
            <a:off x="561975" y="6211570"/>
            <a:ext cx="3098165"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fontAlgn="auto"/>
            <a:r>
              <a:rPr lang="en-US" altLang="zh-CN" dirty="0">
                <a:solidFill>
                  <a:schemeClr val="bg1"/>
                </a:solidFill>
                <a:latin typeface="Roboto Medium" panose="02000000000000000000" charset="0"/>
                <a:ea typeface="Roboto Light" panose="02000000000000000000" charset="0"/>
                <a:cs typeface="Roboto Medium" panose="02000000000000000000" charset="0"/>
                <a:sym typeface="+mn-lt"/>
              </a:rPr>
              <a:t>Speaker</a:t>
            </a:r>
            <a:r>
              <a:rPr lang="zh-CN" altLang="en-US" dirty="0">
                <a:solidFill>
                  <a:schemeClr val="bg1"/>
                </a:solidFill>
                <a:latin typeface="Roboto Medium" panose="02000000000000000000" charset="0"/>
                <a:ea typeface="Roboto Light" panose="02000000000000000000" charset="0"/>
                <a:cs typeface="Roboto Medium" panose="02000000000000000000" charset="0"/>
                <a:sym typeface="+mn-lt"/>
              </a:rPr>
              <a:t>：</a:t>
            </a:r>
            <a:r>
              <a:rPr lang="en-US" altLang="zh-CN" dirty="0">
                <a:solidFill>
                  <a:schemeClr val="bg1"/>
                </a:solidFill>
                <a:latin typeface="Roboto Medium" panose="02000000000000000000" charset="0"/>
                <a:ea typeface="Roboto Light" panose="02000000000000000000" charset="0"/>
                <a:cs typeface="Roboto Medium" panose="02000000000000000000" charset="0"/>
                <a:sym typeface="+mn-lt"/>
              </a:rPr>
              <a:t>Rajkumar karki</a:t>
            </a:r>
            <a:endParaRPr lang="en-US" altLang="zh-CN" dirty="0">
              <a:solidFill>
                <a:schemeClr val="bg1"/>
              </a:solidFill>
              <a:latin typeface="Roboto Medium" panose="02000000000000000000" charset="0"/>
              <a:ea typeface="Roboto Light" panose="02000000000000000000" charset="0"/>
              <a:cs typeface="Roboto Medium" panose="02000000000000000000" charset="0"/>
              <a:sym typeface="+mn-lt"/>
            </a:endParaRPr>
          </a:p>
        </p:txBody>
      </p:sp>
      <p:pic>
        <p:nvPicPr>
          <p:cNvPr id="33" name="图片 32" descr="4"/>
          <p:cNvPicPr>
            <a:picLocks noChangeAspect="1"/>
          </p:cNvPicPr>
          <p:nvPr/>
        </p:nvPicPr>
        <p:blipFill>
          <a:blip r:embed="rId1"/>
          <a:srcRect r="28100" b="669"/>
          <a:stretch>
            <a:fillRect/>
          </a:stretch>
        </p:blipFill>
        <p:spPr>
          <a:xfrm>
            <a:off x="5020310" y="1724660"/>
            <a:ext cx="7171690" cy="4245610"/>
          </a:xfrm>
          <a:prstGeom prst="rect">
            <a:avLst/>
          </a:prstGeom>
        </p:spPr>
      </p:pic>
      <p:cxnSp>
        <p:nvCxnSpPr>
          <p:cNvPr id="34" name="直接连接符 33"/>
          <p:cNvCxnSpPr/>
          <p:nvPr/>
        </p:nvCxnSpPr>
        <p:spPr>
          <a:xfrm>
            <a:off x="530225" y="6306820"/>
            <a:ext cx="0" cy="19240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686175" y="6306820"/>
            <a:ext cx="0" cy="19240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7" name="组合 86"/>
          <p:cNvGrpSpPr/>
          <p:nvPr/>
        </p:nvGrpSpPr>
        <p:grpSpPr>
          <a:xfrm>
            <a:off x="11232515" y="6209030"/>
            <a:ext cx="367665" cy="370840"/>
            <a:chOff x="746" y="9603"/>
            <a:chExt cx="579" cy="584"/>
          </a:xfrm>
        </p:grpSpPr>
        <p:sp>
          <p:nvSpPr>
            <p:cNvPr id="3007" name="任意多边形: 形状 3006"/>
            <p:cNvSpPr/>
            <p:nvPr/>
          </p:nvSpPr>
          <p:spPr>
            <a:xfrm>
              <a:off x="746" y="9603"/>
              <a:ext cx="56" cy="56"/>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51" name="任意多边形: 形状 3006"/>
            <p:cNvSpPr/>
            <p:nvPr/>
          </p:nvSpPr>
          <p:spPr>
            <a:xfrm>
              <a:off x="920" y="9603"/>
              <a:ext cx="56" cy="56"/>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52" name="任意多边形: 形状 3006"/>
            <p:cNvSpPr/>
            <p:nvPr/>
          </p:nvSpPr>
          <p:spPr>
            <a:xfrm>
              <a:off x="1095" y="9603"/>
              <a:ext cx="56" cy="56"/>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53" name="任意多边形: 形状 3006"/>
            <p:cNvSpPr/>
            <p:nvPr/>
          </p:nvSpPr>
          <p:spPr>
            <a:xfrm>
              <a:off x="1269" y="9603"/>
              <a:ext cx="56" cy="56"/>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56" name="任意多边形: 形状 3006"/>
            <p:cNvSpPr/>
            <p:nvPr/>
          </p:nvSpPr>
          <p:spPr>
            <a:xfrm>
              <a:off x="746" y="9779"/>
              <a:ext cx="56" cy="56"/>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57" name="任意多边形: 形状 3006"/>
            <p:cNvSpPr/>
            <p:nvPr/>
          </p:nvSpPr>
          <p:spPr>
            <a:xfrm>
              <a:off x="920" y="9779"/>
              <a:ext cx="56" cy="56"/>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58" name="任意多边形: 形状 3006"/>
            <p:cNvSpPr/>
            <p:nvPr/>
          </p:nvSpPr>
          <p:spPr>
            <a:xfrm>
              <a:off x="1095" y="9779"/>
              <a:ext cx="56" cy="56"/>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59" name="任意多边形: 形状 3006"/>
            <p:cNvSpPr/>
            <p:nvPr/>
          </p:nvSpPr>
          <p:spPr>
            <a:xfrm>
              <a:off x="1269" y="9779"/>
              <a:ext cx="56" cy="56"/>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62" name="任意多边形: 形状 3006"/>
            <p:cNvSpPr/>
            <p:nvPr/>
          </p:nvSpPr>
          <p:spPr>
            <a:xfrm>
              <a:off x="746" y="9955"/>
              <a:ext cx="56" cy="56"/>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63" name="任意多边形: 形状 3006"/>
            <p:cNvSpPr/>
            <p:nvPr/>
          </p:nvSpPr>
          <p:spPr>
            <a:xfrm>
              <a:off x="920" y="9955"/>
              <a:ext cx="56" cy="56"/>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64" name="任意多边形: 形状 3006"/>
            <p:cNvSpPr/>
            <p:nvPr/>
          </p:nvSpPr>
          <p:spPr>
            <a:xfrm>
              <a:off x="1095" y="9955"/>
              <a:ext cx="56" cy="56"/>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65" name="任意多边形: 形状 3006"/>
            <p:cNvSpPr/>
            <p:nvPr/>
          </p:nvSpPr>
          <p:spPr>
            <a:xfrm>
              <a:off x="1269" y="9955"/>
              <a:ext cx="56" cy="56"/>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68" name="任意多边形: 形状 3006"/>
            <p:cNvSpPr/>
            <p:nvPr/>
          </p:nvSpPr>
          <p:spPr>
            <a:xfrm>
              <a:off x="746" y="10131"/>
              <a:ext cx="56" cy="56"/>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69" name="任意多边形: 形状 3006"/>
            <p:cNvSpPr/>
            <p:nvPr/>
          </p:nvSpPr>
          <p:spPr>
            <a:xfrm>
              <a:off x="920" y="10131"/>
              <a:ext cx="56" cy="56"/>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70" name="任意多边形: 形状 3006"/>
            <p:cNvSpPr/>
            <p:nvPr/>
          </p:nvSpPr>
          <p:spPr>
            <a:xfrm>
              <a:off x="1095" y="10131"/>
              <a:ext cx="56" cy="56"/>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71" name="任意多边形: 形状 3006"/>
            <p:cNvSpPr/>
            <p:nvPr/>
          </p:nvSpPr>
          <p:spPr>
            <a:xfrm>
              <a:off x="1269" y="10131"/>
              <a:ext cx="56" cy="56"/>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grpSp>
      <p:sp>
        <p:nvSpPr>
          <p:cNvPr id="17" name="文本框 16"/>
          <p:cNvSpPr txBox="1"/>
          <p:nvPr/>
        </p:nvSpPr>
        <p:spPr>
          <a:xfrm>
            <a:off x="2091055" y="4066540"/>
            <a:ext cx="1894205" cy="592455"/>
          </a:xfrm>
          <a:prstGeom prst="rect">
            <a:avLst/>
          </a:prstGeom>
          <a:noFill/>
        </p:spPr>
        <p:txBody>
          <a:bodyPr wrap="square" rtlCol="0"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buClrTx/>
              <a:buSzTx/>
              <a:buFontTx/>
            </a:pPr>
            <a:r>
              <a:rPr lang="en-US" altLang="zh-CN" sz="2000" dirty="0">
                <a:solidFill>
                  <a:srgbClr val="5A79DE"/>
                </a:solidFill>
                <a:uFillTx/>
                <a:latin typeface="Roboto Black" panose="02000000000000000000" charset="0"/>
                <a:ea typeface="Roboto Light" panose="02000000000000000000" charset="0"/>
                <a:cs typeface="Roboto Black" panose="02000000000000000000" charset="0"/>
                <a:sym typeface="+mn-ea"/>
              </a:rPr>
              <a:t>Case Study</a:t>
            </a:r>
            <a:endParaRPr lang="en-US" altLang="zh-CN" sz="2000" dirty="0">
              <a:solidFill>
                <a:srgbClr val="5A79DE"/>
              </a:solidFill>
              <a:uFillTx/>
              <a:latin typeface="Roboto Black" panose="02000000000000000000" charset="0"/>
              <a:ea typeface="Roboto Light" panose="02000000000000000000" charset="0"/>
              <a:cs typeface="Roboto Black" panose="02000000000000000000"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4261485" y="2132330"/>
            <a:ext cx="3724241" cy="3724241"/>
            <a:chOff x="6548" y="3088"/>
            <a:chExt cx="6195" cy="6195"/>
          </a:xfrm>
        </p:grpSpPr>
        <p:sp>
          <p:nvSpPr>
            <p:cNvPr id="2" name="椭圆 1"/>
            <p:cNvSpPr/>
            <p:nvPr/>
          </p:nvSpPr>
          <p:spPr>
            <a:xfrm>
              <a:off x="7043" y="3583"/>
              <a:ext cx="5205" cy="5205"/>
            </a:xfrm>
            <a:prstGeom prst="ellipse">
              <a:avLst/>
            </a:prstGeom>
            <a:solidFill>
              <a:srgbClr val="D8E9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pic>
          <p:nvPicPr>
            <p:cNvPr id="7" name="图片 6" descr="11"/>
            <p:cNvPicPr>
              <a:picLocks noChangeAspect="1"/>
            </p:cNvPicPr>
            <p:nvPr/>
          </p:nvPicPr>
          <p:blipFill>
            <a:blip r:embed="rId1"/>
            <a:stretch>
              <a:fillRect/>
            </a:stretch>
          </p:blipFill>
          <p:spPr>
            <a:xfrm>
              <a:off x="7580" y="4014"/>
              <a:ext cx="4037" cy="3907"/>
            </a:xfrm>
            <a:prstGeom prst="rect">
              <a:avLst/>
            </a:prstGeom>
          </p:spPr>
        </p:pic>
        <p:sp>
          <p:nvSpPr>
            <p:cNvPr id="3" name="椭圆 2"/>
            <p:cNvSpPr/>
            <p:nvPr/>
          </p:nvSpPr>
          <p:spPr>
            <a:xfrm>
              <a:off x="6548" y="3088"/>
              <a:ext cx="6195" cy="6195"/>
            </a:xfrm>
            <a:prstGeom prst="ellipse">
              <a:avLst/>
            </a:prstGeom>
            <a:noFill/>
            <a:ln>
              <a:solidFill>
                <a:srgbClr val="D8E9F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grpSp>
      <p:sp>
        <p:nvSpPr>
          <p:cNvPr id="6" name="椭圆 5"/>
          <p:cNvSpPr/>
          <p:nvPr/>
        </p:nvSpPr>
        <p:spPr>
          <a:xfrm>
            <a:off x="4348480" y="2459355"/>
            <a:ext cx="571500" cy="571500"/>
          </a:xfrm>
          <a:prstGeom prst="ellipse">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grpSp>
        <p:nvGrpSpPr>
          <p:cNvPr id="43" name="图片 7" descr="32313538333630393b32313538333731323bd4dacfdfbdccd3fd"/>
          <p:cNvGrpSpPr/>
          <p:nvPr/>
        </p:nvGrpSpPr>
        <p:grpSpPr>
          <a:xfrm rot="0">
            <a:off x="4482465" y="2620010"/>
            <a:ext cx="303530" cy="250190"/>
            <a:chOff x="7830184" y="376792"/>
            <a:chExt cx="914398" cy="755173"/>
          </a:xfrm>
          <a:solidFill>
            <a:schemeClr val="bg1"/>
          </a:solidFill>
        </p:grpSpPr>
        <p:sp>
          <p:nvSpPr>
            <p:cNvPr id="44" name="任意多边形: 形状 43"/>
            <p:cNvSpPr/>
            <p:nvPr/>
          </p:nvSpPr>
          <p:spPr>
            <a:xfrm>
              <a:off x="7830184" y="376792"/>
              <a:ext cx="914398" cy="755173"/>
            </a:xfrm>
            <a:custGeom>
              <a:avLst/>
              <a:gdLst>
                <a:gd name="connsiteX0" fmla="*/ 896518 w 914398"/>
                <a:gd name="connsiteY0" fmla="*/ 211999 h 755173"/>
                <a:gd name="connsiteX1" fmla="*/ 485132 w 914398"/>
                <a:gd name="connsiteY1" fmla="*/ 6306 h 755173"/>
                <a:gd name="connsiteX2" fmla="*/ 428499 w 914398"/>
                <a:gd name="connsiteY2" fmla="*/ 6306 h 755173"/>
                <a:gd name="connsiteX3" fmla="*/ 17113 w 914398"/>
                <a:gd name="connsiteY3" fmla="*/ 211999 h 755173"/>
                <a:gd name="connsiteX4" fmla="*/ 17113 w 914398"/>
                <a:gd name="connsiteY4" fmla="*/ 268631 h 755173"/>
                <a:gd name="connsiteX5" fmla="*/ 179788 w 914398"/>
                <a:gd name="connsiteY5" fmla="*/ 349988 h 755173"/>
                <a:gd name="connsiteX6" fmla="*/ 179788 w 914398"/>
                <a:gd name="connsiteY6" fmla="*/ 351126 h 755173"/>
                <a:gd name="connsiteX7" fmla="*/ 179788 w 914398"/>
                <a:gd name="connsiteY7" fmla="*/ 620239 h 755173"/>
                <a:gd name="connsiteX8" fmla="*/ 268199 w 914398"/>
                <a:gd name="connsiteY8" fmla="*/ 720345 h 755173"/>
                <a:gd name="connsiteX9" fmla="*/ 456815 w 914398"/>
                <a:gd name="connsiteY9" fmla="*/ 754795 h 755173"/>
                <a:gd name="connsiteX10" fmla="*/ 645432 w 914398"/>
                <a:gd name="connsiteY10" fmla="*/ 720345 h 755173"/>
                <a:gd name="connsiteX11" fmla="*/ 733843 w 914398"/>
                <a:gd name="connsiteY11" fmla="*/ 620239 h 755173"/>
                <a:gd name="connsiteX12" fmla="*/ 733843 w 914398"/>
                <a:gd name="connsiteY12" fmla="*/ 351126 h 755173"/>
                <a:gd name="connsiteX13" fmla="*/ 733843 w 914398"/>
                <a:gd name="connsiteY13" fmla="*/ 349988 h 755173"/>
                <a:gd name="connsiteX14" fmla="*/ 820909 w 914398"/>
                <a:gd name="connsiteY14" fmla="*/ 306455 h 755173"/>
                <a:gd name="connsiteX15" fmla="*/ 820909 w 914398"/>
                <a:gd name="connsiteY15" fmla="*/ 413913 h 755173"/>
                <a:gd name="connsiteX16" fmla="*/ 845109 w 914398"/>
                <a:gd name="connsiteY16" fmla="*/ 438192 h 755173"/>
                <a:gd name="connsiteX17" fmla="*/ 868399 w 914398"/>
                <a:gd name="connsiteY17" fmla="*/ 414447 h 755173"/>
                <a:gd name="connsiteX18" fmla="*/ 868399 w 914398"/>
                <a:gd name="connsiteY18" fmla="*/ 282690 h 755173"/>
                <a:gd name="connsiteX19" fmla="*/ 896518 w 914398"/>
                <a:gd name="connsiteY19" fmla="*/ 268631 h 755173"/>
                <a:gd name="connsiteX20" fmla="*/ 896518 w 914398"/>
                <a:gd name="connsiteY20" fmla="*/ 211999 h 755173"/>
                <a:gd name="connsiteX21" fmla="*/ 456815 w 914398"/>
                <a:gd name="connsiteY21" fmla="*/ 45238 h 755173"/>
                <a:gd name="connsiteX22" fmla="*/ 846959 w 914398"/>
                <a:gd name="connsiteY22" fmla="*/ 240315 h 755173"/>
                <a:gd name="connsiteX23" fmla="*/ 456815 w 914398"/>
                <a:gd name="connsiteY23" fmla="*/ 435392 h 755173"/>
                <a:gd name="connsiteX24" fmla="*/ 66672 w 914398"/>
                <a:gd name="connsiteY24" fmla="*/ 240315 h 755173"/>
                <a:gd name="connsiteX25" fmla="*/ 456815 w 914398"/>
                <a:gd name="connsiteY25" fmla="*/ 45238 h 755173"/>
                <a:gd name="connsiteX26" fmla="*/ 686353 w 914398"/>
                <a:gd name="connsiteY26" fmla="*/ 620239 h 755173"/>
                <a:gd name="connsiteX27" fmla="*/ 626396 w 914398"/>
                <a:gd name="connsiteY27" fmla="*/ 676841 h 755173"/>
                <a:gd name="connsiteX28" fmla="*/ 456815 w 914398"/>
                <a:gd name="connsiteY28" fmla="*/ 707305 h 755173"/>
                <a:gd name="connsiteX29" fmla="*/ 287235 w 914398"/>
                <a:gd name="connsiteY29" fmla="*/ 676841 h 755173"/>
                <a:gd name="connsiteX30" fmla="*/ 227278 w 914398"/>
                <a:gd name="connsiteY30" fmla="*/ 620239 h 755173"/>
                <a:gd name="connsiteX31" fmla="*/ 227278 w 914398"/>
                <a:gd name="connsiteY31" fmla="*/ 373714 h 755173"/>
                <a:gd name="connsiteX32" fmla="*/ 428499 w 914398"/>
                <a:gd name="connsiteY32" fmla="*/ 474324 h 755173"/>
                <a:gd name="connsiteX33" fmla="*/ 485132 w 914398"/>
                <a:gd name="connsiteY33" fmla="*/ 474324 h 755173"/>
                <a:gd name="connsiteX34" fmla="*/ 686353 w 914398"/>
                <a:gd name="connsiteY34" fmla="*/ 373714 h 755173"/>
                <a:gd name="connsiteX35" fmla="*/ 686353 w 914398"/>
                <a:gd name="connsiteY35" fmla="*/ 620239 h 755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14398" h="755173">
                  <a:moveTo>
                    <a:pt x="896518" y="211999"/>
                  </a:moveTo>
                  <a:lnTo>
                    <a:pt x="485132" y="6306"/>
                  </a:lnTo>
                  <a:cubicBezTo>
                    <a:pt x="467306" y="-2606"/>
                    <a:pt x="446325" y="-2606"/>
                    <a:pt x="428499" y="6306"/>
                  </a:cubicBezTo>
                  <a:lnTo>
                    <a:pt x="17113" y="211999"/>
                  </a:lnTo>
                  <a:cubicBezTo>
                    <a:pt x="-6216" y="223664"/>
                    <a:pt x="-6216" y="256966"/>
                    <a:pt x="17113" y="268631"/>
                  </a:cubicBezTo>
                  <a:lnTo>
                    <a:pt x="179788" y="349988"/>
                  </a:lnTo>
                  <a:cubicBezTo>
                    <a:pt x="179788" y="350364"/>
                    <a:pt x="179788" y="350740"/>
                    <a:pt x="179788" y="351126"/>
                  </a:cubicBezTo>
                  <a:lnTo>
                    <a:pt x="179788" y="620239"/>
                  </a:lnTo>
                  <a:cubicBezTo>
                    <a:pt x="179788" y="659814"/>
                    <a:pt x="211191" y="695432"/>
                    <a:pt x="268199" y="720345"/>
                  </a:cubicBezTo>
                  <a:cubicBezTo>
                    <a:pt x="318974" y="742566"/>
                    <a:pt x="385956" y="754795"/>
                    <a:pt x="456815" y="754795"/>
                  </a:cubicBezTo>
                  <a:cubicBezTo>
                    <a:pt x="527675" y="754795"/>
                    <a:pt x="594657" y="742566"/>
                    <a:pt x="645432" y="720345"/>
                  </a:cubicBezTo>
                  <a:cubicBezTo>
                    <a:pt x="702440" y="695432"/>
                    <a:pt x="733843" y="659814"/>
                    <a:pt x="733843" y="620239"/>
                  </a:cubicBezTo>
                  <a:lnTo>
                    <a:pt x="733843" y="351126"/>
                  </a:lnTo>
                  <a:cubicBezTo>
                    <a:pt x="733843" y="350740"/>
                    <a:pt x="733843" y="350364"/>
                    <a:pt x="733843" y="349988"/>
                  </a:cubicBezTo>
                  <a:lnTo>
                    <a:pt x="820909" y="306455"/>
                  </a:lnTo>
                  <a:lnTo>
                    <a:pt x="820909" y="413913"/>
                  </a:lnTo>
                  <a:cubicBezTo>
                    <a:pt x="820909" y="427220"/>
                    <a:pt x="831792" y="438439"/>
                    <a:pt x="845109" y="438192"/>
                  </a:cubicBezTo>
                  <a:cubicBezTo>
                    <a:pt x="858045" y="437944"/>
                    <a:pt x="868401" y="427385"/>
                    <a:pt x="868399" y="414447"/>
                  </a:cubicBezTo>
                  <a:lnTo>
                    <a:pt x="868399" y="282690"/>
                  </a:lnTo>
                  <a:lnTo>
                    <a:pt x="896518" y="268631"/>
                  </a:lnTo>
                  <a:cubicBezTo>
                    <a:pt x="919847" y="256966"/>
                    <a:pt x="919847" y="223664"/>
                    <a:pt x="896518" y="211999"/>
                  </a:cubicBezTo>
                  <a:moveTo>
                    <a:pt x="456815" y="45238"/>
                  </a:moveTo>
                  <a:lnTo>
                    <a:pt x="846959" y="240315"/>
                  </a:lnTo>
                  <a:lnTo>
                    <a:pt x="456815" y="435392"/>
                  </a:lnTo>
                  <a:lnTo>
                    <a:pt x="66672" y="240315"/>
                  </a:lnTo>
                  <a:lnTo>
                    <a:pt x="456815" y="45238"/>
                  </a:lnTo>
                  <a:moveTo>
                    <a:pt x="686353" y="620239"/>
                  </a:moveTo>
                  <a:cubicBezTo>
                    <a:pt x="686353" y="639255"/>
                    <a:pt x="663943" y="660418"/>
                    <a:pt x="626396" y="676841"/>
                  </a:cubicBezTo>
                  <a:cubicBezTo>
                    <a:pt x="581478" y="696481"/>
                    <a:pt x="521264" y="707305"/>
                    <a:pt x="456815" y="707305"/>
                  </a:cubicBezTo>
                  <a:cubicBezTo>
                    <a:pt x="392367" y="707305"/>
                    <a:pt x="332153" y="696481"/>
                    <a:pt x="287235" y="676841"/>
                  </a:cubicBezTo>
                  <a:cubicBezTo>
                    <a:pt x="249638" y="660418"/>
                    <a:pt x="227278" y="639245"/>
                    <a:pt x="227278" y="620239"/>
                  </a:cubicBezTo>
                  <a:lnTo>
                    <a:pt x="227278" y="373714"/>
                  </a:lnTo>
                  <a:lnTo>
                    <a:pt x="428499" y="474324"/>
                  </a:lnTo>
                  <a:cubicBezTo>
                    <a:pt x="446325" y="483237"/>
                    <a:pt x="467306" y="483237"/>
                    <a:pt x="485132" y="474324"/>
                  </a:cubicBezTo>
                  <a:lnTo>
                    <a:pt x="686353" y="373714"/>
                  </a:lnTo>
                  <a:lnTo>
                    <a:pt x="686353" y="620239"/>
                  </a:lnTo>
                </a:path>
              </a:pathLst>
            </a:custGeom>
            <a:grpFill/>
            <a:ln w="989" cap="flat">
              <a:noFill/>
              <a:prstDash val="solid"/>
              <a:miter/>
            </a:ln>
          </p:spPr>
          <p:txBody>
            <a:bodyPr rtlCol="0" anchor="ctr"/>
            <a:p>
              <a:endParaRPr lang="zh-CN" altLang="en-US">
                <a:cs typeface="Roboto Light" panose="02000000000000000000" charset="0"/>
              </a:endParaRPr>
            </a:p>
          </p:txBody>
        </p:sp>
        <p:sp>
          <p:nvSpPr>
            <p:cNvPr id="45" name="任意多边形: 形状 44"/>
            <p:cNvSpPr/>
            <p:nvPr/>
          </p:nvSpPr>
          <p:spPr>
            <a:xfrm>
              <a:off x="8611902" y="783702"/>
              <a:ext cx="126641" cy="221622"/>
            </a:xfrm>
            <a:custGeom>
              <a:avLst/>
              <a:gdLst>
                <a:gd name="connsiteX0" fmla="*/ 62653 w 126641"/>
                <a:gd name="connsiteY0" fmla="*/ 221141 h 221622"/>
                <a:gd name="connsiteX1" fmla="*/ -667 w 126641"/>
                <a:gd name="connsiteY1" fmla="*/ 157821 h 221622"/>
                <a:gd name="connsiteX2" fmla="*/ -667 w 126641"/>
                <a:gd name="connsiteY2" fmla="*/ 62840 h 221622"/>
                <a:gd name="connsiteX3" fmla="*/ 62653 w 126641"/>
                <a:gd name="connsiteY3" fmla="*/ -481 h 221622"/>
                <a:gd name="connsiteX4" fmla="*/ 125974 w 126641"/>
                <a:gd name="connsiteY4" fmla="*/ 62840 h 221622"/>
                <a:gd name="connsiteX5" fmla="*/ 125974 w 126641"/>
                <a:gd name="connsiteY5" fmla="*/ 157821 h 221622"/>
                <a:gd name="connsiteX6" fmla="*/ 62653 w 126641"/>
                <a:gd name="connsiteY6" fmla="*/ 221141 h 221622"/>
                <a:gd name="connsiteX7" fmla="*/ 62653 w 126641"/>
                <a:gd name="connsiteY7" fmla="*/ 47010 h 221622"/>
                <a:gd name="connsiteX8" fmla="*/ 46823 w 126641"/>
                <a:gd name="connsiteY8" fmla="*/ 62840 h 221622"/>
                <a:gd name="connsiteX9" fmla="*/ 46823 w 126641"/>
                <a:gd name="connsiteY9" fmla="*/ 157821 h 221622"/>
                <a:gd name="connsiteX10" fmla="*/ 62653 w 126641"/>
                <a:gd name="connsiteY10" fmla="*/ 173651 h 221622"/>
                <a:gd name="connsiteX11" fmla="*/ 78483 w 126641"/>
                <a:gd name="connsiteY11" fmla="*/ 157821 h 221622"/>
                <a:gd name="connsiteX12" fmla="*/ 78483 w 126641"/>
                <a:gd name="connsiteY12" fmla="*/ 62840 h 221622"/>
                <a:gd name="connsiteX13" fmla="*/ 62653 w 126641"/>
                <a:gd name="connsiteY13" fmla="*/ 47010 h 22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6641" h="221622">
                  <a:moveTo>
                    <a:pt x="62653" y="221141"/>
                  </a:moveTo>
                  <a:cubicBezTo>
                    <a:pt x="27698" y="221103"/>
                    <a:pt x="-629" y="192776"/>
                    <a:pt x="-667" y="157821"/>
                  </a:cubicBezTo>
                  <a:lnTo>
                    <a:pt x="-667" y="62840"/>
                  </a:lnTo>
                  <a:cubicBezTo>
                    <a:pt x="-667" y="27869"/>
                    <a:pt x="27682" y="-481"/>
                    <a:pt x="62653" y="-481"/>
                  </a:cubicBezTo>
                  <a:cubicBezTo>
                    <a:pt x="97624" y="-481"/>
                    <a:pt x="125974" y="27869"/>
                    <a:pt x="125974" y="62840"/>
                  </a:cubicBezTo>
                  <a:lnTo>
                    <a:pt x="125974" y="157821"/>
                  </a:lnTo>
                  <a:cubicBezTo>
                    <a:pt x="125935" y="192776"/>
                    <a:pt x="97608" y="221103"/>
                    <a:pt x="62653" y="221141"/>
                  </a:cubicBezTo>
                  <a:moveTo>
                    <a:pt x="62653" y="47010"/>
                  </a:moveTo>
                  <a:cubicBezTo>
                    <a:pt x="53910" y="47010"/>
                    <a:pt x="46823" y="54097"/>
                    <a:pt x="46823" y="62840"/>
                  </a:cubicBezTo>
                  <a:lnTo>
                    <a:pt x="46823" y="157821"/>
                  </a:lnTo>
                  <a:cubicBezTo>
                    <a:pt x="46823" y="166564"/>
                    <a:pt x="53910" y="173651"/>
                    <a:pt x="62653" y="173651"/>
                  </a:cubicBezTo>
                  <a:cubicBezTo>
                    <a:pt x="71396" y="173651"/>
                    <a:pt x="78483" y="166564"/>
                    <a:pt x="78483" y="157821"/>
                  </a:cubicBezTo>
                  <a:lnTo>
                    <a:pt x="78483" y="62840"/>
                  </a:lnTo>
                  <a:cubicBezTo>
                    <a:pt x="78483" y="54097"/>
                    <a:pt x="71396" y="47010"/>
                    <a:pt x="62653" y="47010"/>
                  </a:cubicBezTo>
                </a:path>
              </a:pathLst>
            </a:custGeom>
            <a:grpFill/>
            <a:ln w="989" cap="flat">
              <a:noFill/>
              <a:prstDash val="solid"/>
              <a:miter/>
            </a:ln>
          </p:spPr>
          <p:txBody>
            <a:bodyPr rtlCol="0" anchor="ctr"/>
            <a:p>
              <a:endParaRPr lang="zh-CN" altLang="en-US">
                <a:cs typeface="Roboto Light" panose="02000000000000000000" charset="0"/>
              </a:endParaRPr>
            </a:p>
          </p:txBody>
        </p:sp>
      </p:grpSp>
      <p:sp>
        <p:nvSpPr>
          <p:cNvPr id="21" name="椭圆 20"/>
          <p:cNvSpPr/>
          <p:nvPr/>
        </p:nvSpPr>
        <p:spPr>
          <a:xfrm>
            <a:off x="4355465" y="4987290"/>
            <a:ext cx="571500" cy="571500"/>
          </a:xfrm>
          <a:prstGeom prst="ellipse">
            <a:avLst/>
          </a:prstGeom>
          <a:solidFill>
            <a:srgbClr val="FDB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grpSp>
        <p:nvGrpSpPr>
          <p:cNvPr id="98" name="图片 17" descr="32313538333630393b32313538333732343bbfceb3ccb2a5b7c5"/>
          <p:cNvGrpSpPr/>
          <p:nvPr/>
        </p:nvGrpSpPr>
        <p:grpSpPr>
          <a:xfrm rot="0">
            <a:off x="4492625" y="5140960"/>
            <a:ext cx="303530" cy="271145"/>
            <a:chOff x="3519169" y="1657440"/>
            <a:chExt cx="914399" cy="816427"/>
          </a:xfrm>
          <a:solidFill>
            <a:schemeClr val="bg1"/>
          </a:solidFill>
        </p:grpSpPr>
        <p:sp>
          <p:nvSpPr>
            <p:cNvPr id="99" name="任意多边形: 形状 98"/>
            <p:cNvSpPr/>
            <p:nvPr/>
          </p:nvSpPr>
          <p:spPr>
            <a:xfrm>
              <a:off x="3519169" y="1657440"/>
              <a:ext cx="914399" cy="816427"/>
            </a:xfrm>
            <a:custGeom>
              <a:avLst/>
              <a:gdLst>
                <a:gd name="connsiteX0" fmla="*/ 914015 w 914399"/>
                <a:gd name="connsiteY0" fmla="*/ 620077 h 816427"/>
                <a:gd name="connsiteX1" fmla="*/ 914015 w 914399"/>
                <a:gd name="connsiteY1" fmla="*/ 48578 h 816427"/>
                <a:gd name="connsiteX2" fmla="*/ 865029 w 914399"/>
                <a:gd name="connsiteY2" fmla="*/ -408 h 816427"/>
                <a:gd name="connsiteX3" fmla="*/ 48602 w 914399"/>
                <a:gd name="connsiteY3" fmla="*/ -408 h 816427"/>
                <a:gd name="connsiteX4" fmla="*/ -384 w 914399"/>
                <a:gd name="connsiteY4" fmla="*/ 48578 h 816427"/>
                <a:gd name="connsiteX5" fmla="*/ -384 w 914399"/>
                <a:gd name="connsiteY5" fmla="*/ 620077 h 816427"/>
                <a:gd name="connsiteX6" fmla="*/ 48602 w 914399"/>
                <a:gd name="connsiteY6" fmla="*/ 669063 h 816427"/>
                <a:gd name="connsiteX7" fmla="*/ 367009 w 914399"/>
                <a:gd name="connsiteY7" fmla="*/ 669063 h 816427"/>
                <a:gd name="connsiteX8" fmla="*/ 367009 w 914399"/>
                <a:gd name="connsiteY8" fmla="*/ 767034 h 816427"/>
                <a:gd name="connsiteX9" fmla="*/ 261424 w 914399"/>
                <a:gd name="connsiteY9" fmla="*/ 767034 h 816427"/>
                <a:gd name="connsiteX10" fmla="*/ 236380 w 914399"/>
                <a:gd name="connsiteY10" fmla="*/ 791996 h 816427"/>
                <a:gd name="connsiteX11" fmla="*/ 260873 w 914399"/>
                <a:gd name="connsiteY11" fmla="*/ 816020 h 816427"/>
                <a:gd name="connsiteX12" fmla="*/ 652207 w 914399"/>
                <a:gd name="connsiteY12" fmla="*/ 816020 h 816427"/>
                <a:gd name="connsiteX13" fmla="*/ 677251 w 914399"/>
                <a:gd name="connsiteY13" fmla="*/ 791057 h 816427"/>
                <a:gd name="connsiteX14" fmla="*/ 652758 w 914399"/>
                <a:gd name="connsiteY14" fmla="*/ 767034 h 816427"/>
                <a:gd name="connsiteX15" fmla="*/ 546623 w 914399"/>
                <a:gd name="connsiteY15" fmla="*/ 767034 h 816427"/>
                <a:gd name="connsiteX16" fmla="*/ 546623 w 914399"/>
                <a:gd name="connsiteY16" fmla="*/ 669063 h 816427"/>
                <a:gd name="connsiteX17" fmla="*/ 865029 w 914399"/>
                <a:gd name="connsiteY17" fmla="*/ 669063 h 816427"/>
                <a:gd name="connsiteX18" fmla="*/ 914015 w 914399"/>
                <a:gd name="connsiteY18" fmla="*/ 620077 h 816427"/>
                <a:gd name="connsiteX19" fmla="*/ 48602 w 914399"/>
                <a:gd name="connsiteY19" fmla="*/ 620077 h 816427"/>
                <a:gd name="connsiteX20" fmla="*/ 48602 w 914399"/>
                <a:gd name="connsiteY20" fmla="*/ 48578 h 816427"/>
                <a:gd name="connsiteX21" fmla="*/ 865029 w 914399"/>
                <a:gd name="connsiteY21" fmla="*/ 48578 h 816427"/>
                <a:gd name="connsiteX22" fmla="*/ 865029 w 914399"/>
                <a:gd name="connsiteY22" fmla="*/ 620077 h 816427"/>
                <a:gd name="connsiteX23" fmla="*/ 48602 w 914399"/>
                <a:gd name="connsiteY23" fmla="*/ 620077 h 816427"/>
                <a:gd name="connsiteX24" fmla="*/ 497637 w 914399"/>
                <a:gd name="connsiteY24" fmla="*/ 767034 h 816427"/>
                <a:gd name="connsiteX25" fmla="*/ 415994 w 914399"/>
                <a:gd name="connsiteY25" fmla="*/ 767034 h 816427"/>
                <a:gd name="connsiteX26" fmla="*/ 415994 w 914399"/>
                <a:gd name="connsiteY26" fmla="*/ 669063 h 816427"/>
                <a:gd name="connsiteX27" fmla="*/ 497637 w 914399"/>
                <a:gd name="connsiteY27" fmla="*/ 669063 h 816427"/>
                <a:gd name="connsiteX28" fmla="*/ 497637 w 914399"/>
                <a:gd name="connsiteY28" fmla="*/ 767034 h 816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914399" h="816427">
                  <a:moveTo>
                    <a:pt x="914015" y="620077"/>
                  </a:moveTo>
                  <a:lnTo>
                    <a:pt x="914015" y="48578"/>
                  </a:lnTo>
                  <a:cubicBezTo>
                    <a:pt x="914015" y="21523"/>
                    <a:pt x="892084" y="-408"/>
                    <a:pt x="865029" y="-408"/>
                  </a:cubicBezTo>
                  <a:lnTo>
                    <a:pt x="48602" y="-408"/>
                  </a:lnTo>
                  <a:cubicBezTo>
                    <a:pt x="21548" y="-408"/>
                    <a:pt x="-384" y="21523"/>
                    <a:pt x="-384" y="48578"/>
                  </a:cubicBezTo>
                  <a:lnTo>
                    <a:pt x="-384" y="620077"/>
                  </a:lnTo>
                  <a:cubicBezTo>
                    <a:pt x="-384" y="647132"/>
                    <a:pt x="21548" y="669063"/>
                    <a:pt x="48602" y="669063"/>
                  </a:cubicBezTo>
                  <a:lnTo>
                    <a:pt x="367009" y="669063"/>
                  </a:lnTo>
                  <a:lnTo>
                    <a:pt x="367009" y="767034"/>
                  </a:lnTo>
                  <a:lnTo>
                    <a:pt x="261424" y="767034"/>
                  </a:lnTo>
                  <a:cubicBezTo>
                    <a:pt x="247698" y="767034"/>
                    <a:pt x="236125" y="778260"/>
                    <a:pt x="236380" y="791996"/>
                  </a:cubicBezTo>
                  <a:cubicBezTo>
                    <a:pt x="236636" y="805340"/>
                    <a:pt x="247527" y="816022"/>
                    <a:pt x="260873" y="816020"/>
                  </a:cubicBezTo>
                  <a:lnTo>
                    <a:pt x="652207" y="816020"/>
                  </a:lnTo>
                  <a:cubicBezTo>
                    <a:pt x="665933" y="816020"/>
                    <a:pt x="677506" y="804794"/>
                    <a:pt x="677251" y="791057"/>
                  </a:cubicBezTo>
                  <a:cubicBezTo>
                    <a:pt x="676995" y="777714"/>
                    <a:pt x="666104" y="767032"/>
                    <a:pt x="652758" y="767034"/>
                  </a:cubicBezTo>
                  <a:lnTo>
                    <a:pt x="546623" y="767034"/>
                  </a:lnTo>
                  <a:lnTo>
                    <a:pt x="546623" y="669063"/>
                  </a:lnTo>
                  <a:lnTo>
                    <a:pt x="865029" y="669063"/>
                  </a:lnTo>
                  <a:cubicBezTo>
                    <a:pt x="892084" y="669063"/>
                    <a:pt x="914015" y="647132"/>
                    <a:pt x="914015" y="620077"/>
                  </a:cubicBezTo>
                  <a:moveTo>
                    <a:pt x="48602" y="620077"/>
                  </a:moveTo>
                  <a:lnTo>
                    <a:pt x="48602" y="48578"/>
                  </a:lnTo>
                  <a:lnTo>
                    <a:pt x="865029" y="48578"/>
                  </a:lnTo>
                  <a:lnTo>
                    <a:pt x="865029" y="620077"/>
                  </a:lnTo>
                  <a:lnTo>
                    <a:pt x="48602" y="620077"/>
                  </a:lnTo>
                  <a:moveTo>
                    <a:pt x="497637" y="767034"/>
                  </a:moveTo>
                  <a:lnTo>
                    <a:pt x="415994" y="767034"/>
                  </a:lnTo>
                  <a:lnTo>
                    <a:pt x="415994" y="669063"/>
                  </a:lnTo>
                  <a:lnTo>
                    <a:pt x="497637" y="669063"/>
                  </a:lnTo>
                  <a:lnTo>
                    <a:pt x="497637" y="767034"/>
                  </a:lnTo>
                </a:path>
              </a:pathLst>
            </a:custGeom>
            <a:grpFill/>
            <a:ln w="1021" cap="flat">
              <a:noFill/>
              <a:prstDash val="solid"/>
              <a:miter/>
            </a:ln>
          </p:spPr>
          <p:txBody>
            <a:bodyPr rtlCol="0" anchor="ctr"/>
            <a:p>
              <a:endParaRPr lang="zh-CN" altLang="en-US">
                <a:cs typeface="Roboto Light" panose="02000000000000000000" charset="0"/>
              </a:endParaRPr>
            </a:p>
          </p:txBody>
        </p:sp>
        <p:sp>
          <p:nvSpPr>
            <p:cNvPr id="100" name="任意多边形: 形状 99"/>
            <p:cNvSpPr/>
            <p:nvPr/>
          </p:nvSpPr>
          <p:spPr>
            <a:xfrm>
              <a:off x="3837576" y="1818504"/>
              <a:ext cx="310273" cy="347343"/>
            </a:xfrm>
            <a:custGeom>
              <a:avLst/>
              <a:gdLst>
                <a:gd name="connsiteX0" fmla="*/ -395 w 310273"/>
                <a:gd name="connsiteY0" fmla="*/ 32318 h 347343"/>
                <a:gd name="connsiteX1" fmla="*/ -395 w 310273"/>
                <a:gd name="connsiteY1" fmla="*/ 314312 h 347343"/>
                <a:gd name="connsiteX2" fmla="*/ 15926 w 310273"/>
                <a:gd name="connsiteY2" fmla="*/ 342608 h 347343"/>
                <a:gd name="connsiteX3" fmla="*/ 48590 w 310273"/>
                <a:gd name="connsiteY3" fmla="*/ 342612 h 347343"/>
                <a:gd name="connsiteX4" fmla="*/ 293519 w 310273"/>
                <a:gd name="connsiteY4" fmla="*/ 201615 h 347343"/>
                <a:gd name="connsiteX5" fmla="*/ 309878 w 310273"/>
                <a:gd name="connsiteY5" fmla="*/ 173315 h 347343"/>
                <a:gd name="connsiteX6" fmla="*/ 293519 w 310273"/>
                <a:gd name="connsiteY6" fmla="*/ 145016 h 347343"/>
                <a:gd name="connsiteX7" fmla="*/ 48590 w 310273"/>
                <a:gd name="connsiteY7" fmla="*/ 4019 h 347343"/>
                <a:gd name="connsiteX8" fmla="*/ 15926 w 310273"/>
                <a:gd name="connsiteY8" fmla="*/ 4023 h 347343"/>
                <a:gd name="connsiteX9" fmla="*/ -395 w 310273"/>
                <a:gd name="connsiteY9" fmla="*/ 32318 h 347343"/>
                <a:gd name="connsiteX10" fmla="*/ 48590 w 310273"/>
                <a:gd name="connsiteY10" fmla="*/ 60556 h 347343"/>
                <a:gd name="connsiteX11" fmla="*/ 244431 w 310273"/>
                <a:gd name="connsiteY11" fmla="*/ 173315 h 347343"/>
                <a:gd name="connsiteX12" fmla="*/ 48590 w 310273"/>
                <a:gd name="connsiteY12" fmla="*/ 286074 h 347343"/>
                <a:gd name="connsiteX13" fmla="*/ 48590 w 310273"/>
                <a:gd name="connsiteY13" fmla="*/ 60556 h 34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0273" h="347343">
                  <a:moveTo>
                    <a:pt x="-395" y="32318"/>
                  </a:moveTo>
                  <a:lnTo>
                    <a:pt x="-395" y="314312"/>
                  </a:lnTo>
                  <a:cubicBezTo>
                    <a:pt x="-402" y="325983"/>
                    <a:pt x="5821" y="336769"/>
                    <a:pt x="15926" y="342608"/>
                  </a:cubicBezTo>
                  <a:cubicBezTo>
                    <a:pt x="26031" y="348445"/>
                    <a:pt x="38484" y="348447"/>
                    <a:pt x="48590" y="342612"/>
                  </a:cubicBezTo>
                  <a:lnTo>
                    <a:pt x="293519" y="201615"/>
                  </a:lnTo>
                  <a:cubicBezTo>
                    <a:pt x="303640" y="195785"/>
                    <a:pt x="309878" y="184995"/>
                    <a:pt x="309878" y="173315"/>
                  </a:cubicBezTo>
                  <a:cubicBezTo>
                    <a:pt x="309878" y="161635"/>
                    <a:pt x="303640" y="150845"/>
                    <a:pt x="293519" y="145016"/>
                  </a:cubicBezTo>
                  <a:lnTo>
                    <a:pt x="48590" y="4019"/>
                  </a:lnTo>
                  <a:cubicBezTo>
                    <a:pt x="38484" y="-1817"/>
                    <a:pt x="26031" y="-1815"/>
                    <a:pt x="15926" y="4023"/>
                  </a:cubicBezTo>
                  <a:cubicBezTo>
                    <a:pt x="5821" y="9861"/>
                    <a:pt x="-402" y="20647"/>
                    <a:pt x="-395" y="32318"/>
                  </a:cubicBezTo>
                  <a:moveTo>
                    <a:pt x="48590" y="60556"/>
                  </a:moveTo>
                  <a:lnTo>
                    <a:pt x="244431" y="173315"/>
                  </a:lnTo>
                  <a:lnTo>
                    <a:pt x="48590" y="286074"/>
                  </a:lnTo>
                  <a:lnTo>
                    <a:pt x="48590" y="60556"/>
                  </a:lnTo>
                </a:path>
              </a:pathLst>
            </a:custGeom>
            <a:grpFill/>
            <a:ln w="1021" cap="flat">
              <a:noFill/>
              <a:prstDash val="solid"/>
              <a:miter/>
            </a:ln>
          </p:spPr>
          <p:txBody>
            <a:bodyPr rtlCol="0" anchor="ctr"/>
            <a:p>
              <a:endParaRPr lang="zh-CN" altLang="en-US">
                <a:cs typeface="Roboto Light" panose="02000000000000000000" charset="0"/>
              </a:endParaRPr>
            </a:p>
          </p:txBody>
        </p:sp>
      </p:grpSp>
      <p:sp>
        <p:nvSpPr>
          <p:cNvPr id="9" name="椭圆 8"/>
          <p:cNvSpPr/>
          <p:nvPr/>
        </p:nvSpPr>
        <p:spPr>
          <a:xfrm>
            <a:off x="7293610" y="2430145"/>
            <a:ext cx="571500" cy="571500"/>
          </a:xfrm>
          <a:prstGeom prst="ellipse">
            <a:avLst/>
          </a:prstGeom>
          <a:solidFill>
            <a:srgbClr val="FDB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grpSp>
        <p:nvGrpSpPr>
          <p:cNvPr id="37" name="图片 5" descr="32313538333630393b32313538333731303bbdbbd7f7d2b5"/>
          <p:cNvGrpSpPr/>
          <p:nvPr/>
        </p:nvGrpSpPr>
        <p:grpSpPr>
          <a:xfrm rot="0">
            <a:off x="7430135" y="2566670"/>
            <a:ext cx="291465" cy="276225"/>
            <a:chOff x="4956174" y="321703"/>
            <a:chExt cx="914399" cy="865352"/>
          </a:xfrm>
          <a:solidFill>
            <a:schemeClr val="bg1"/>
          </a:solidFill>
        </p:grpSpPr>
        <p:sp>
          <p:nvSpPr>
            <p:cNvPr id="38" name="任意多边形: 形状 37"/>
            <p:cNvSpPr/>
            <p:nvPr/>
          </p:nvSpPr>
          <p:spPr>
            <a:xfrm>
              <a:off x="4956174" y="321703"/>
              <a:ext cx="914399" cy="865352"/>
            </a:xfrm>
            <a:custGeom>
              <a:avLst/>
              <a:gdLst>
                <a:gd name="connsiteX0" fmla="*/ 865029 w 914399"/>
                <a:gd name="connsiteY0" fmla="*/ 644594 h 865352"/>
                <a:gd name="connsiteX1" fmla="*/ 742565 w 914399"/>
                <a:gd name="connsiteY1" fmla="*/ 644594 h 865352"/>
                <a:gd name="connsiteX2" fmla="*/ 742565 w 914399"/>
                <a:gd name="connsiteY2" fmla="*/ 522130 h 865352"/>
                <a:gd name="connsiteX3" fmla="*/ 718542 w 914399"/>
                <a:gd name="connsiteY3" fmla="*/ 497637 h 865352"/>
                <a:gd name="connsiteX4" fmla="*/ 693580 w 914399"/>
                <a:gd name="connsiteY4" fmla="*/ 522681 h 865352"/>
                <a:gd name="connsiteX5" fmla="*/ 693580 w 914399"/>
                <a:gd name="connsiteY5" fmla="*/ 644594 h 865352"/>
                <a:gd name="connsiteX6" fmla="*/ 391705 w 914399"/>
                <a:gd name="connsiteY6" fmla="*/ 644594 h 865352"/>
                <a:gd name="connsiteX7" fmla="*/ 346802 w 914399"/>
                <a:gd name="connsiteY7" fmla="*/ 673536 h 865352"/>
                <a:gd name="connsiteX8" fmla="*/ 342526 w 914399"/>
                <a:gd name="connsiteY8" fmla="*/ 743861 h 865352"/>
                <a:gd name="connsiteX9" fmla="*/ 342444 w 914399"/>
                <a:gd name="connsiteY9" fmla="*/ 757975 h 865352"/>
                <a:gd name="connsiteX10" fmla="*/ 250382 w 914399"/>
                <a:gd name="connsiteY10" fmla="*/ 807522 h 865352"/>
                <a:gd name="connsiteX11" fmla="*/ 220052 w 914399"/>
                <a:gd name="connsiteY11" fmla="*/ 732605 h 865352"/>
                <a:gd name="connsiteX12" fmla="*/ 220052 w 914399"/>
                <a:gd name="connsiteY12" fmla="*/ 192273 h 865352"/>
                <a:gd name="connsiteX13" fmla="*/ 201519 w 914399"/>
                <a:gd name="connsiteY13" fmla="*/ 48602 h 865352"/>
                <a:gd name="connsiteX14" fmla="*/ 632348 w 914399"/>
                <a:gd name="connsiteY14" fmla="*/ 48602 h 865352"/>
                <a:gd name="connsiteX15" fmla="*/ 693580 w 914399"/>
                <a:gd name="connsiteY15" fmla="*/ 109834 h 865352"/>
                <a:gd name="connsiteX16" fmla="*/ 700922 w 914399"/>
                <a:gd name="connsiteY16" fmla="*/ 127325 h 865352"/>
                <a:gd name="connsiteX17" fmla="*/ 718552 w 914399"/>
                <a:gd name="connsiteY17" fmla="*/ 134327 h 865352"/>
                <a:gd name="connsiteX18" fmla="*/ 742555 w 914399"/>
                <a:gd name="connsiteY18" fmla="*/ 108721 h 865352"/>
                <a:gd name="connsiteX19" fmla="*/ 632348 w 914399"/>
                <a:gd name="connsiteY19" fmla="*/ -384 h 865352"/>
                <a:gd name="connsiteX20" fmla="*/ 108987 w 914399"/>
                <a:gd name="connsiteY20" fmla="*/ -384 h 865352"/>
                <a:gd name="connsiteX21" fmla="*/ -384 w 914399"/>
                <a:gd name="connsiteY21" fmla="*/ 111079 h 865352"/>
                <a:gd name="connsiteX22" fmla="*/ -384 w 914399"/>
                <a:gd name="connsiteY22" fmla="*/ 277201 h 865352"/>
                <a:gd name="connsiteX23" fmla="*/ 48602 w 914399"/>
                <a:gd name="connsiteY23" fmla="*/ 326187 h 865352"/>
                <a:gd name="connsiteX24" fmla="*/ 171066 w 914399"/>
                <a:gd name="connsiteY24" fmla="*/ 326187 h 865352"/>
                <a:gd name="connsiteX25" fmla="*/ 171066 w 914399"/>
                <a:gd name="connsiteY25" fmla="*/ 747607 h 865352"/>
                <a:gd name="connsiteX26" fmla="*/ 281284 w 914399"/>
                <a:gd name="connsiteY26" fmla="*/ 864968 h 865352"/>
                <a:gd name="connsiteX27" fmla="*/ 803797 w 914399"/>
                <a:gd name="connsiteY27" fmla="*/ 864968 h 865352"/>
                <a:gd name="connsiteX28" fmla="*/ 914015 w 914399"/>
                <a:gd name="connsiteY28" fmla="*/ 754812 h 865352"/>
                <a:gd name="connsiteX29" fmla="*/ 914015 w 914399"/>
                <a:gd name="connsiteY29" fmla="*/ 693580 h 865352"/>
                <a:gd name="connsiteX30" fmla="*/ 865029 w 914399"/>
                <a:gd name="connsiteY30" fmla="*/ 644594 h 865352"/>
                <a:gd name="connsiteX31" fmla="*/ 48602 w 914399"/>
                <a:gd name="connsiteY31" fmla="*/ 277201 h 865352"/>
                <a:gd name="connsiteX32" fmla="*/ 48602 w 914399"/>
                <a:gd name="connsiteY32" fmla="*/ 144940 h 865352"/>
                <a:gd name="connsiteX33" fmla="*/ 50255 w 914399"/>
                <a:gd name="connsiteY33" fmla="*/ 95659 h 865352"/>
                <a:gd name="connsiteX34" fmla="*/ 100996 w 914399"/>
                <a:gd name="connsiteY34" fmla="*/ 49234 h 865352"/>
                <a:gd name="connsiteX35" fmla="*/ 169780 w 914399"/>
                <a:gd name="connsiteY35" fmla="*/ 97955 h 865352"/>
                <a:gd name="connsiteX36" fmla="*/ 171066 w 914399"/>
                <a:gd name="connsiteY36" fmla="*/ 144685 h 865352"/>
                <a:gd name="connsiteX37" fmla="*/ 171066 w 914399"/>
                <a:gd name="connsiteY37" fmla="*/ 277201 h 865352"/>
                <a:gd name="connsiteX38" fmla="*/ 48602 w 914399"/>
                <a:gd name="connsiteY38" fmla="*/ 277201 h 865352"/>
                <a:gd name="connsiteX39" fmla="*/ 865029 w 914399"/>
                <a:gd name="connsiteY39" fmla="*/ 754812 h 865352"/>
                <a:gd name="connsiteX40" fmla="*/ 803797 w 914399"/>
                <a:gd name="connsiteY40" fmla="*/ 816044 h 865352"/>
                <a:gd name="connsiteX41" fmla="*/ 372887 w 914399"/>
                <a:gd name="connsiteY41" fmla="*/ 816044 h 865352"/>
                <a:gd name="connsiteX42" fmla="*/ 390726 w 914399"/>
                <a:gd name="connsiteY42" fmla="*/ 767844 h 865352"/>
                <a:gd name="connsiteX43" fmla="*/ 391501 w 914399"/>
                <a:gd name="connsiteY43" fmla="*/ 693580 h 865352"/>
                <a:gd name="connsiteX44" fmla="*/ 865029 w 914399"/>
                <a:gd name="connsiteY44" fmla="*/ 693580 h 865352"/>
                <a:gd name="connsiteX45" fmla="*/ 865029 w 914399"/>
                <a:gd name="connsiteY45" fmla="*/ 754812 h 86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914399" h="865352">
                  <a:moveTo>
                    <a:pt x="865029" y="644594"/>
                  </a:moveTo>
                  <a:lnTo>
                    <a:pt x="742565" y="644594"/>
                  </a:lnTo>
                  <a:lnTo>
                    <a:pt x="742565" y="522130"/>
                  </a:lnTo>
                  <a:cubicBezTo>
                    <a:pt x="742567" y="508784"/>
                    <a:pt x="731885" y="497893"/>
                    <a:pt x="718542" y="497637"/>
                  </a:cubicBezTo>
                  <a:cubicBezTo>
                    <a:pt x="704806" y="497382"/>
                    <a:pt x="693580" y="508955"/>
                    <a:pt x="693580" y="522681"/>
                  </a:cubicBezTo>
                  <a:lnTo>
                    <a:pt x="693580" y="644594"/>
                  </a:lnTo>
                  <a:lnTo>
                    <a:pt x="391705" y="644594"/>
                  </a:lnTo>
                  <a:cubicBezTo>
                    <a:pt x="375714" y="644043"/>
                    <a:pt x="355293" y="654116"/>
                    <a:pt x="346802" y="673536"/>
                  </a:cubicBezTo>
                  <a:cubicBezTo>
                    <a:pt x="339056" y="692845"/>
                    <a:pt x="343740" y="707949"/>
                    <a:pt x="342526" y="743861"/>
                  </a:cubicBezTo>
                  <a:cubicBezTo>
                    <a:pt x="342475" y="753934"/>
                    <a:pt x="342638" y="751301"/>
                    <a:pt x="342444" y="757975"/>
                  </a:cubicBezTo>
                  <a:cubicBezTo>
                    <a:pt x="342312" y="796521"/>
                    <a:pt x="294479" y="833383"/>
                    <a:pt x="250382" y="807522"/>
                  </a:cubicBezTo>
                  <a:cubicBezTo>
                    <a:pt x="210356" y="781713"/>
                    <a:pt x="221888" y="742473"/>
                    <a:pt x="220052" y="732605"/>
                  </a:cubicBezTo>
                  <a:lnTo>
                    <a:pt x="220052" y="192273"/>
                  </a:lnTo>
                  <a:cubicBezTo>
                    <a:pt x="217500" y="115814"/>
                    <a:pt x="229512" y="94730"/>
                    <a:pt x="201519" y="48602"/>
                  </a:cubicBezTo>
                  <a:lnTo>
                    <a:pt x="632348" y="48602"/>
                  </a:lnTo>
                  <a:cubicBezTo>
                    <a:pt x="666149" y="48641"/>
                    <a:pt x="693540" y="76033"/>
                    <a:pt x="693580" y="109834"/>
                  </a:cubicBezTo>
                  <a:cubicBezTo>
                    <a:pt x="693579" y="116413"/>
                    <a:pt x="696225" y="122717"/>
                    <a:pt x="700922" y="127325"/>
                  </a:cubicBezTo>
                  <a:cubicBezTo>
                    <a:pt x="705620" y="131932"/>
                    <a:pt x="711974" y="134455"/>
                    <a:pt x="718552" y="134327"/>
                  </a:cubicBezTo>
                  <a:cubicBezTo>
                    <a:pt x="732064" y="134061"/>
                    <a:pt x="742698" y="122233"/>
                    <a:pt x="742555" y="108721"/>
                  </a:cubicBezTo>
                  <a:cubicBezTo>
                    <a:pt x="741879" y="48317"/>
                    <a:pt x="692756" y="-315"/>
                    <a:pt x="632348" y="-384"/>
                  </a:cubicBezTo>
                  <a:lnTo>
                    <a:pt x="108987" y="-384"/>
                  </a:lnTo>
                  <a:cubicBezTo>
                    <a:pt x="48244" y="75"/>
                    <a:pt x="-384" y="50326"/>
                    <a:pt x="-384" y="111079"/>
                  </a:cubicBezTo>
                  <a:lnTo>
                    <a:pt x="-384" y="277201"/>
                  </a:lnTo>
                  <a:cubicBezTo>
                    <a:pt x="-384" y="304256"/>
                    <a:pt x="21548" y="326187"/>
                    <a:pt x="48602" y="326187"/>
                  </a:cubicBezTo>
                  <a:lnTo>
                    <a:pt x="171066" y="326187"/>
                  </a:lnTo>
                  <a:cubicBezTo>
                    <a:pt x="171066" y="326269"/>
                    <a:pt x="171066" y="695723"/>
                    <a:pt x="171066" y="747607"/>
                  </a:cubicBezTo>
                  <a:cubicBezTo>
                    <a:pt x="167749" y="784948"/>
                    <a:pt x="194538" y="862335"/>
                    <a:pt x="281284" y="864968"/>
                  </a:cubicBezTo>
                  <a:lnTo>
                    <a:pt x="803797" y="864968"/>
                  </a:lnTo>
                  <a:cubicBezTo>
                    <a:pt x="864645" y="864968"/>
                    <a:pt x="913981" y="815659"/>
                    <a:pt x="914015" y="754812"/>
                  </a:cubicBezTo>
                  <a:lnTo>
                    <a:pt x="914015" y="693580"/>
                  </a:lnTo>
                  <a:cubicBezTo>
                    <a:pt x="914015" y="666525"/>
                    <a:pt x="892084" y="644594"/>
                    <a:pt x="865029" y="644594"/>
                  </a:cubicBezTo>
                  <a:moveTo>
                    <a:pt x="48602" y="277201"/>
                  </a:moveTo>
                  <a:cubicBezTo>
                    <a:pt x="48602" y="277201"/>
                    <a:pt x="48602" y="194069"/>
                    <a:pt x="48602" y="144940"/>
                  </a:cubicBezTo>
                  <a:cubicBezTo>
                    <a:pt x="49357" y="112548"/>
                    <a:pt x="46785" y="118212"/>
                    <a:pt x="50255" y="95659"/>
                  </a:cubicBezTo>
                  <a:cubicBezTo>
                    <a:pt x="56088" y="71267"/>
                    <a:pt x="76183" y="52882"/>
                    <a:pt x="100996" y="49234"/>
                  </a:cubicBezTo>
                  <a:cubicBezTo>
                    <a:pt x="132388" y="43938"/>
                    <a:pt x="164198" y="66777"/>
                    <a:pt x="169780" y="97955"/>
                  </a:cubicBezTo>
                  <a:cubicBezTo>
                    <a:pt x="172576" y="119335"/>
                    <a:pt x="170423" y="113589"/>
                    <a:pt x="171066" y="144685"/>
                  </a:cubicBezTo>
                  <a:lnTo>
                    <a:pt x="171066" y="277201"/>
                  </a:lnTo>
                  <a:lnTo>
                    <a:pt x="48602" y="277201"/>
                  </a:lnTo>
                  <a:moveTo>
                    <a:pt x="865029" y="754812"/>
                  </a:moveTo>
                  <a:cubicBezTo>
                    <a:pt x="864990" y="788613"/>
                    <a:pt x="837598" y="816004"/>
                    <a:pt x="803797" y="816044"/>
                  </a:cubicBezTo>
                  <a:lnTo>
                    <a:pt x="372887" y="816044"/>
                  </a:lnTo>
                  <a:cubicBezTo>
                    <a:pt x="382559" y="801613"/>
                    <a:pt x="388673" y="785095"/>
                    <a:pt x="390726" y="767844"/>
                  </a:cubicBezTo>
                  <a:cubicBezTo>
                    <a:pt x="392185" y="759965"/>
                    <a:pt x="391256" y="702815"/>
                    <a:pt x="391501" y="693580"/>
                  </a:cubicBezTo>
                  <a:lnTo>
                    <a:pt x="865029" y="693580"/>
                  </a:lnTo>
                  <a:lnTo>
                    <a:pt x="865029" y="754812"/>
                  </a:lnTo>
                </a:path>
              </a:pathLst>
            </a:custGeom>
            <a:grpFill/>
            <a:ln w="1021" cap="flat">
              <a:noFill/>
              <a:prstDash val="solid"/>
              <a:miter/>
            </a:ln>
          </p:spPr>
          <p:txBody>
            <a:bodyPr rtlCol="0" anchor="ctr"/>
            <a:p>
              <a:endParaRPr lang="zh-CN" altLang="en-US">
                <a:cs typeface="Roboto Light" panose="02000000000000000000" charset="0"/>
              </a:endParaRPr>
            </a:p>
          </p:txBody>
        </p:sp>
        <p:sp>
          <p:nvSpPr>
            <p:cNvPr id="39" name="任意多边形: 形状 38"/>
            <p:cNvSpPr/>
            <p:nvPr/>
          </p:nvSpPr>
          <p:spPr>
            <a:xfrm>
              <a:off x="5244677" y="359198"/>
              <a:ext cx="599134" cy="545846"/>
            </a:xfrm>
            <a:custGeom>
              <a:avLst/>
              <a:gdLst>
                <a:gd name="connsiteX0" fmla="*/ 553708 w 599134"/>
                <a:gd name="connsiteY0" fmla="*/ 2151 h 545846"/>
                <a:gd name="connsiteX1" fmla="*/ 19907 w 599134"/>
                <a:gd name="connsiteY1" fmla="*/ 218759 h 545846"/>
                <a:gd name="connsiteX2" fmla="*/ 16621 w 599134"/>
                <a:gd name="connsiteY2" fmla="*/ 277726 h 545846"/>
                <a:gd name="connsiteX3" fmla="*/ 209043 w 599134"/>
                <a:gd name="connsiteY3" fmla="*/ 382096 h 545846"/>
                <a:gd name="connsiteX4" fmla="*/ 209043 w 599134"/>
                <a:gd name="connsiteY4" fmla="*/ 512826 h 545846"/>
                <a:gd name="connsiteX5" fmla="*/ 265693 w 599134"/>
                <a:gd name="connsiteY5" fmla="*/ 534972 h 545846"/>
                <a:gd name="connsiteX6" fmla="*/ 340835 w 599134"/>
                <a:gd name="connsiteY6" fmla="*/ 453574 h 545846"/>
                <a:gd name="connsiteX7" fmla="*/ 473055 w 599134"/>
                <a:gd name="connsiteY7" fmla="*/ 525287 h 545846"/>
                <a:gd name="connsiteX8" fmla="*/ 502957 w 599134"/>
                <a:gd name="connsiteY8" fmla="*/ 525923 h 545846"/>
                <a:gd name="connsiteX9" fmla="*/ 520837 w 599134"/>
                <a:gd name="connsiteY9" fmla="*/ 501948 h 545846"/>
                <a:gd name="connsiteX10" fmla="*/ 598193 w 599134"/>
                <a:gd name="connsiteY10" fmla="*/ 37778 h 545846"/>
                <a:gd name="connsiteX11" fmla="*/ 553708 w 599134"/>
                <a:gd name="connsiteY11" fmla="*/ 2151 h 545846"/>
                <a:gd name="connsiteX12" fmla="*/ 473657 w 599134"/>
                <a:gd name="connsiteY12" fmla="*/ 87498 h 545846"/>
                <a:gd name="connsiteX13" fmla="*/ 225739 w 599134"/>
                <a:gd name="connsiteY13" fmla="*/ 335417 h 545846"/>
                <a:gd name="connsiteX14" fmla="*/ 70362 w 599134"/>
                <a:gd name="connsiteY14" fmla="*/ 251151 h 545846"/>
                <a:gd name="connsiteX15" fmla="*/ 473657 w 599134"/>
                <a:gd name="connsiteY15" fmla="*/ 87498 h 545846"/>
                <a:gd name="connsiteX16" fmla="*/ 258028 w 599134"/>
                <a:gd name="connsiteY16" fmla="*/ 471066 h 545846"/>
                <a:gd name="connsiteX17" fmla="*/ 258028 w 599134"/>
                <a:gd name="connsiteY17" fmla="*/ 408660 h 545846"/>
                <a:gd name="connsiteX18" fmla="*/ 296411 w 599134"/>
                <a:gd name="connsiteY18" fmla="*/ 429479 h 545846"/>
                <a:gd name="connsiteX19" fmla="*/ 258028 w 599134"/>
                <a:gd name="connsiteY19" fmla="*/ 471066 h 545846"/>
                <a:gd name="connsiteX20" fmla="*/ 476280 w 599134"/>
                <a:gd name="connsiteY20" fmla="*/ 471311 h 545846"/>
                <a:gd name="connsiteX21" fmla="*/ 270652 w 599134"/>
                <a:gd name="connsiteY21" fmla="*/ 359777 h 545846"/>
                <a:gd name="connsiteX22" fmla="*/ 539696 w 599134"/>
                <a:gd name="connsiteY22" fmla="*/ 90723 h 545846"/>
                <a:gd name="connsiteX23" fmla="*/ 476280 w 599134"/>
                <a:gd name="connsiteY23" fmla="*/ 471311 h 545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99134" h="545846">
                  <a:moveTo>
                    <a:pt x="553708" y="2151"/>
                  </a:moveTo>
                  <a:lnTo>
                    <a:pt x="19907" y="218759"/>
                  </a:lnTo>
                  <a:cubicBezTo>
                    <a:pt x="-5657" y="229138"/>
                    <a:pt x="-7647" y="264571"/>
                    <a:pt x="16621" y="277726"/>
                  </a:cubicBezTo>
                  <a:lnTo>
                    <a:pt x="209043" y="382096"/>
                  </a:lnTo>
                  <a:lnTo>
                    <a:pt x="209043" y="512826"/>
                  </a:lnTo>
                  <a:cubicBezTo>
                    <a:pt x="209043" y="542555"/>
                    <a:pt x="245537" y="556822"/>
                    <a:pt x="265693" y="534972"/>
                  </a:cubicBezTo>
                  <a:lnTo>
                    <a:pt x="340835" y="453574"/>
                  </a:lnTo>
                  <a:lnTo>
                    <a:pt x="473055" y="525287"/>
                  </a:lnTo>
                  <a:cubicBezTo>
                    <a:pt x="482334" y="530319"/>
                    <a:pt x="493473" y="530556"/>
                    <a:pt x="502957" y="525923"/>
                  </a:cubicBezTo>
                  <a:cubicBezTo>
                    <a:pt x="512442" y="521291"/>
                    <a:pt x="519102" y="512359"/>
                    <a:pt x="520837" y="501948"/>
                  </a:cubicBezTo>
                  <a:lnTo>
                    <a:pt x="598193" y="37778"/>
                  </a:lnTo>
                  <a:cubicBezTo>
                    <a:pt x="602398" y="12591"/>
                    <a:pt x="577364" y="-7452"/>
                    <a:pt x="553708" y="2151"/>
                  </a:cubicBezTo>
                  <a:moveTo>
                    <a:pt x="473657" y="87498"/>
                  </a:moveTo>
                  <a:lnTo>
                    <a:pt x="225739" y="335417"/>
                  </a:lnTo>
                  <a:lnTo>
                    <a:pt x="70362" y="251151"/>
                  </a:lnTo>
                  <a:lnTo>
                    <a:pt x="473657" y="87498"/>
                  </a:lnTo>
                  <a:moveTo>
                    <a:pt x="258028" y="471066"/>
                  </a:moveTo>
                  <a:lnTo>
                    <a:pt x="258028" y="408660"/>
                  </a:lnTo>
                  <a:lnTo>
                    <a:pt x="296411" y="429479"/>
                  </a:lnTo>
                  <a:lnTo>
                    <a:pt x="258028" y="471066"/>
                  </a:lnTo>
                  <a:moveTo>
                    <a:pt x="476280" y="471311"/>
                  </a:moveTo>
                  <a:lnTo>
                    <a:pt x="270652" y="359777"/>
                  </a:lnTo>
                  <a:lnTo>
                    <a:pt x="539696" y="90723"/>
                  </a:lnTo>
                  <a:lnTo>
                    <a:pt x="476280" y="471311"/>
                  </a:lnTo>
                </a:path>
              </a:pathLst>
            </a:custGeom>
            <a:grpFill/>
            <a:ln w="1021" cap="flat">
              <a:noFill/>
              <a:prstDash val="solid"/>
              <a:miter/>
            </a:ln>
          </p:spPr>
          <p:txBody>
            <a:bodyPr rtlCol="0" anchor="ctr"/>
            <a:p>
              <a:endParaRPr lang="zh-CN" altLang="en-US">
                <a:cs typeface="Roboto Light" panose="02000000000000000000" charset="0"/>
              </a:endParaRPr>
            </a:p>
          </p:txBody>
        </p:sp>
      </p:grpSp>
      <p:sp>
        <p:nvSpPr>
          <p:cNvPr id="8" name="椭圆 7"/>
          <p:cNvSpPr/>
          <p:nvPr/>
        </p:nvSpPr>
        <p:spPr>
          <a:xfrm>
            <a:off x="7352030" y="4987290"/>
            <a:ext cx="571500" cy="571500"/>
          </a:xfrm>
          <a:prstGeom prst="ellipse">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grpSp>
        <p:nvGrpSpPr>
          <p:cNvPr id="40" name="图片 6" descr="32313538333630393b32313538333731313bd0cbc8a4c6abbac3"/>
          <p:cNvGrpSpPr/>
          <p:nvPr/>
        </p:nvGrpSpPr>
        <p:grpSpPr>
          <a:xfrm rot="0">
            <a:off x="7503160" y="5152390"/>
            <a:ext cx="266065" cy="233045"/>
            <a:chOff x="6393179" y="355369"/>
            <a:chExt cx="914399" cy="798021"/>
          </a:xfrm>
          <a:solidFill>
            <a:schemeClr val="bg1"/>
          </a:solidFill>
        </p:grpSpPr>
        <p:sp>
          <p:nvSpPr>
            <p:cNvPr id="41" name="任意多边形: 形状 40"/>
            <p:cNvSpPr/>
            <p:nvPr/>
          </p:nvSpPr>
          <p:spPr>
            <a:xfrm>
              <a:off x="6529360" y="474554"/>
              <a:ext cx="528962" cy="446079"/>
            </a:xfrm>
            <a:custGeom>
              <a:avLst/>
              <a:gdLst>
                <a:gd name="connsiteX0" fmla="*/ 287090 w 528962"/>
                <a:gd name="connsiteY0" fmla="*/ 434393 h 446079"/>
                <a:gd name="connsiteX1" fmla="*/ 229213 w 528962"/>
                <a:gd name="connsiteY1" fmla="*/ 433572 h 446079"/>
                <a:gd name="connsiteX2" fmla="*/ 41979 w 528962"/>
                <a:gd name="connsiteY2" fmla="*/ 246660 h 446079"/>
                <a:gd name="connsiteX3" fmla="*/ 41979 w 528962"/>
                <a:gd name="connsiteY3" fmla="*/ 41960 h 446079"/>
                <a:gd name="connsiteX4" fmla="*/ 246680 w 528962"/>
                <a:gd name="connsiteY4" fmla="*/ 41960 h 446079"/>
                <a:gd name="connsiteX5" fmla="*/ 264137 w 528962"/>
                <a:gd name="connsiteY5" fmla="*/ 63001 h 446079"/>
                <a:gd name="connsiteX6" fmla="*/ 281583 w 528962"/>
                <a:gd name="connsiteY6" fmla="*/ 41960 h 446079"/>
                <a:gd name="connsiteX7" fmla="*/ 486284 w 528962"/>
                <a:gd name="connsiteY7" fmla="*/ 41960 h 446079"/>
                <a:gd name="connsiteX8" fmla="*/ 486284 w 528962"/>
                <a:gd name="connsiteY8" fmla="*/ 246577 h 446079"/>
                <a:gd name="connsiteX9" fmla="*/ 480486 w 528962"/>
                <a:gd name="connsiteY9" fmla="*/ 252074 h 446079"/>
                <a:gd name="connsiteX10" fmla="*/ 287090 w 528962"/>
                <a:gd name="connsiteY10" fmla="*/ 434393 h 446079"/>
                <a:gd name="connsiteX11" fmla="*/ 144288 w 528962"/>
                <a:gd name="connsiteY11" fmla="*/ 49524 h 446079"/>
                <a:gd name="connsiteX12" fmla="*/ 56652 w 528962"/>
                <a:gd name="connsiteY12" fmla="*/ 108031 h 446079"/>
                <a:gd name="connsiteX13" fmla="*/ 77236 w 528962"/>
                <a:gd name="connsiteY13" fmla="*/ 211373 h 446079"/>
                <a:gd name="connsiteX14" fmla="*/ 258744 w 528962"/>
                <a:gd name="connsiteY14" fmla="*/ 392570 h 446079"/>
                <a:gd name="connsiteX15" fmla="*/ 446643 w 528962"/>
                <a:gd name="connsiteY15" fmla="*/ 215394 h 446079"/>
                <a:gd name="connsiteX16" fmla="*/ 446871 w 528962"/>
                <a:gd name="connsiteY16" fmla="*/ 215186 h 446079"/>
                <a:gd name="connsiteX17" fmla="*/ 450851 w 528962"/>
                <a:gd name="connsiteY17" fmla="*/ 211425 h 446079"/>
                <a:gd name="connsiteX18" fmla="*/ 450903 w 528962"/>
                <a:gd name="connsiteY18" fmla="*/ 211425 h 446079"/>
                <a:gd name="connsiteX19" fmla="*/ 469291 w 528962"/>
                <a:gd name="connsiteY19" fmla="*/ 103371 h 446079"/>
                <a:gd name="connsiteX20" fmla="*/ 373477 w 528962"/>
                <a:gd name="connsiteY20" fmla="*/ 50138 h 446079"/>
                <a:gd name="connsiteX21" fmla="*/ 291444 w 528962"/>
                <a:gd name="connsiteY21" fmla="*/ 122832 h 446079"/>
                <a:gd name="connsiteX22" fmla="*/ 264064 w 528962"/>
                <a:gd name="connsiteY22" fmla="*/ 144362 h 446079"/>
                <a:gd name="connsiteX23" fmla="*/ 236684 w 528962"/>
                <a:gd name="connsiteY23" fmla="*/ 122822 h 446079"/>
                <a:gd name="connsiteX24" fmla="*/ 144288 w 528962"/>
                <a:gd name="connsiteY24" fmla="*/ 49576 h 446079"/>
                <a:gd name="connsiteX25" fmla="*/ 144288 w 528962"/>
                <a:gd name="connsiteY25" fmla="*/ 49524 h 446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28962" h="446079">
                  <a:moveTo>
                    <a:pt x="287090" y="434393"/>
                  </a:moveTo>
                  <a:cubicBezTo>
                    <a:pt x="270747" y="449806"/>
                    <a:pt x="245113" y="449442"/>
                    <a:pt x="229213" y="433572"/>
                  </a:cubicBezTo>
                  <a:lnTo>
                    <a:pt x="41979" y="246660"/>
                  </a:lnTo>
                  <a:cubicBezTo>
                    <a:pt x="-14454" y="190217"/>
                    <a:pt x="-14454" y="98403"/>
                    <a:pt x="41979" y="41960"/>
                  </a:cubicBezTo>
                  <a:cubicBezTo>
                    <a:pt x="98412" y="-14484"/>
                    <a:pt x="190216" y="-14453"/>
                    <a:pt x="246680" y="41960"/>
                  </a:cubicBezTo>
                  <a:cubicBezTo>
                    <a:pt x="253146" y="48410"/>
                    <a:pt x="258991" y="55455"/>
                    <a:pt x="264137" y="63001"/>
                  </a:cubicBezTo>
                  <a:cubicBezTo>
                    <a:pt x="269285" y="55459"/>
                    <a:pt x="275125" y="48415"/>
                    <a:pt x="281583" y="41960"/>
                  </a:cubicBezTo>
                  <a:cubicBezTo>
                    <a:pt x="338006" y="-14463"/>
                    <a:pt x="429820" y="-14463"/>
                    <a:pt x="486284" y="41960"/>
                  </a:cubicBezTo>
                  <a:cubicBezTo>
                    <a:pt x="542748" y="98382"/>
                    <a:pt x="542707" y="190155"/>
                    <a:pt x="486284" y="246577"/>
                  </a:cubicBezTo>
                  <a:cubicBezTo>
                    <a:pt x="484559" y="248323"/>
                    <a:pt x="482658" y="250121"/>
                    <a:pt x="480486" y="252074"/>
                  </a:cubicBezTo>
                  <a:lnTo>
                    <a:pt x="287090" y="434393"/>
                  </a:lnTo>
                  <a:moveTo>
                    <a:pt x="144288" y="49524"/>
                  </a:moveTo>
                  <a:cubicBezTo>
                    <a:pt x="105928" y="49496"/>
                    <a:pt x="71334" y="72592"/>
                    <a:pt x="56652" y="108031"/>
                  </a:cubicBezTo>
                  <a:cubicBezTo>
                    <a:pt x="41970" y="143470"/>
                    <a:pt x="50096" y="184264"/>
                    <a:pt x="77236" y="211373"/>
                  </a:cubicBezTo>
                  <a:lnTo>
                    <a:pt x="258744" y="392570"/>
                  </a:lnTo>
                  <a:lnTo>
                    <a:pt x="446643" y="215394"/>
                  </a:lnTo>
                  <a:lnTo>
                    <a:pt x="446871" y="215186"/>
                  </a:lnTo>
                  <a:cubicBezTo>
                    <a:pt x="448430" y="213784"/>
                    <a:pt x="449729" y="212557"/>
                    <a:pt x="450851" y="211425"/>
                  </a:cubicBezTo>
                  <a:lnTo>
                    <a:pt x="450903" y="211425"/>
                  </a:lnTo>
                  <a:cubicBezTo>
                    <a:pt x="479333" y="182954"/>
                    <a:pt x="486703" y="139642"/>
                    <a:pt x="469291" y="103371"/>
                  </a:cubicBezTo>
                  <a:cubicBezTo>
                    <a:pt x="451879" y="67098"/>
                    <a:pt x="413474" y="45762"/>
                    <a:pt x="373477" y="50138"/>
                  </a:cubicBezTo>
                  <a:cubicBezTo>
                    <a:pt x="333482" y="54515"/>
                    <a:pt x="300600" y="83653"/>
                    <a:pt x="291444" y="122832"/>
                  </a:cubicBezTo>
                  <a:cubicBezTo>
                    <a:pt x="288417" y="135491"/>
                    <a:pt x="277080" y="144406"/>
                    <a:pt x="264064" y="144362"/>
                  </a:cubicBezTo>
                  <a:cubicBezTo>
                    <a:pt x="251045" y="144405"/>
                    <a:pt x="239708" y="135485"/>
                    <a:pt x="236684" y="122822"/>
                  </a:cubicBezTo>
                  <a:cubicBezTo>
                    <a:pt x="226656" y="79898"/>
                    <a:pt x="188369" y="49546"/>
                    <a:pt x="144288" y="49576"/>
                  </a:cubicBezTo>
                  <a:lnTo>
                    <a:pt x="144288" y="49524"/>
                  </a:lnTo>
                </a:path>
              </a:pathLst>
            </a:custGeom>
            <a:grpFill/>
            <a:ln w="1039" cap="flat">
              <a:noFill/>
              <a:prstDash val="solid"/>
              <a:miter/>
            </a:ln>
          </p:spPr>
          <p:txBody>
            <a:bodyPr rtlCol="0" anchor="ctr"/>
            <a:p>
              <a:endParaRPr lang="zh-CN" altLang="en-US">
                <a:cs typeface="Roboto Light" panose="02000000000000000000" charset="0"/>
              </a:endParaRPr>
            </a:p>
          </p:txBody>
        </p:sp>
        <p:sp>
          <p:nvSpPr>
            <p:cNvPr id="42" name="任意多边形: 形状 41"/>
            <p:cNvSpPr/>
            <p:nvPr/>
          </p:nvSpPr>
          <p:spPr>
            <a:xfrm>
              <a:off x="6393179" y="355369"/>
              <a:ext cx="914399" cy="798021"/>
            </a:xfrm>
            <a:custGeom>
              <a:avLst/>
              <a:gdLst>
                <a:gd name="connsiteX0" fmla="*/ 847514 w 914399"/>
                <a:gd name="connsiteY0" fmla="*/ 82727 h 798021"/>
                <a:gd name="connsiteX1" fmla="*/ 797638 w 914399"/>
                <a:gd name="connsiteY1" fmla="*/ 82727 h 798021"/>
                <a:gd name="connsiteX2" fmla="*/ 797638 w 914399"/>
                <a:gd name="connsiteY2" fmla="*/ 66102 h 798021"/>
                <a:gd name="connsiteX3" fmla="*/ 731136 w 914399"/>
                <a:gd name="connsiteY3" fmla="*/ -400 h 798021"/>
                <a:gd name="connsiteX4" fmla="*/ 66118 w 914399"/>
                <a:gd name="connsiteY4" fmla="*/ -400 h 798021"/>
                <a:gd name="connsiteX5" fmla="*/ -384 w 914399"/>
                <a:gd name="connsiteY5" fmla="*/ 66102 h 798021"/>
                <a:gd name="connsiteX6" fmla="*/ -384 w 914399"/>
                <a:gd name="connsiteY6" fmla="*/ 614420 h 798021"/>
                <a:gd name="connsiteX7" fmla="*/ 66118 w 914399"/>
                <a:gd name="connsiteY7" fmla="*/ 680921 h 798021"/>
                <a:gd name="connsiteX8" fmla="*/ 107681 w 914399"/>
                <a:gd name="connsiteY8" fmla="*/ 680921 h 798021"/>
                <a:gd name="connsiteX9" fmla="*/ 107681 w 914399"/>
                <a:gd name="connsiteY9" fmla="*/ 731120 h 798021"/>
                <a:gd name="connsiteX10" fmla="*/ 174183 w 914399"/>
                <a:gd name="connsiteY10" fmla="*/ 797622 h 798021"/>
                <a:gd name="connsiteX11" fmla="*/ 822576 w 914399"/>
                <a:gd name="connsiteY11" fmla="*/ 797622 h 798021"/>
                <a:gd name="connsiteX12" fmla="*/ 914016 w 914399"/>
                <a:gd name="connsiteY12" fmla="*/ 706182 h 798021"/>
                <a:gd name="connsiteX13" fmla="*/ 914016 w 914399"/>
                <a:gd name="connsiteY13" fmla="*/ 149229 h 798021"/>
                <a:gd name="connsiteX14" fmla="*/ 847514 w 914399"/>
                <a:gd name="connsiteY14" fmla="*/ 82727 h 798021"/>
                <a:gd name="connsiteX15" fmla="*/ 49492 w 914399"/>
                <a:gd name="connsiteY15" fmla="*/ 614420 h 798021"/>
                <a:gd name="connsiteX16" fmla="*/ 49492 w 914399"/>
                <a:gd name="connsiteY16" fmla="*/ 66102 h 798021"/>
                <a:gd name="connsiteX17" fmla="*/ 66118 w 914399"/>
                <a:gd name="connsiteY17" fmla="*/ 49476 h 798021"/>
                <a:gd name="connsiteX18" fmla="*/ 731136 w 914399"/>
                <a:gd name="connsiteY18" fmla="*/ 49476 h 798021"/>
                <a:gd name="connsiteX19" fmla="*/ 747761 w 914399"/>
                <a:gd name="connsiteY19" fmla="*/ 66102 h 798021"/>
                <a:gd name="connsiteX20" fmla="*/ 747761 w 914399"/>
                <a:gd name="connsiteY20" fmla="*/ 614420 h 798021"/>
                <a:gd name="connsiteX21" fmla="*/ 731136 w 914399"/>
                <a:gd name="connsiteY21" fmla="*/ 631045 h 798021"/>
                <a:gd name="connsiteX22" fmla="*/ 66118 w 914399"/>
                <a:gd name="connsiteY22" fmla="*/ 631045 h 798021"/>
                <a:gd name="connsiteX23" fmla="*/ 49492 w 914399"/>
                <a:gd name="connsiteY23" fmla="*/ 614420 h 798021"/>
                <a:gd name="connsiteX24" fmla="*/ 864139 w 914399"/>
                <a:gd name="connsiteY24" fmla="*/ 706182 h 798021"/>
                <a:gd name="connsiteX25" fmla="*/ 822576 w 914399"/>
                <a:gd name="connsiteY25" fmla="*/ 747745 h 798021"/>
                <a:gd name="connsiteX26" fmla="*/ 174183 w 914399"/>
                <a:gd name="connsiteY26" fmla="*/ 747745 h 798021"/>
                <a:gd name="connsiteX27" fmla="*/ 157558 w 914399"/>
                <a:gd name="connsiteY27" fmla="*/ 731120 h 798021"/>
                <a:gd name="connsiteX28" fmla="*/ 157558 w 914399"/>
                <a:gd name="connsiteY28" fmla="*/ 680921 h 798021"/>
                <a:gd name="connsiteX29" fmla="*/ 731136 w 914399"/>
                <a:gd name="connsiteY29" fmla="*/ 680921 h 798021"/>
                <a:gd name="connsiteX30" fmla="*/ 797638 w 914399"/>
                <a:gd name="connsiteY30" fmla="*/ 614420 h 798021"/>
                <a:gd name="connsiteX31" fmla="*/ 797638 w 914399"/>
                <a:gd name="connsiteY31" fmla="*/ 132604 h 798021"/>
                <a:gd name="connsiteX32" fmla="*/ 847514 w 914399"/>
                <a:gd name="connsiteY32" fmla="*/ 132604 h 798021"/>
                <a:gd name="connsiteX33" fmla="*/ 864139 w 914399"/>
                <a:gd name="connsiteY33" fmla="*/ 149229 h 798021"/>
                <a:gd name="connsiteX34" fmla="*/ 864139 w 914399"/>
                <a:gd name="connsiteY34" fmla="*/ 706182 h 79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14399" h="798021">
                  <a:moveTo>
                    <a:pt x="847514" y="82727"/>
                  </a:moveTo>
                  <a:lnTo>
                    <a:pt x="797638" y="82727"/>
                  </a:lnTo>
                  <a:lnTo>
                    <a:pt x="797638" y="66102"/>
                  </a:lnTo>
                  <a:cubicBezTo>
                    <a:pt x="797597" y="29391"/>
                    <a:pt x="767847" y="-359"/>
                    <a:pt x="731136" y="-400"/>
                  </a:cubicBezTo>
                  <a:lnTo>
                    <a:pt x="66118" y="-400"/>
                  </a:lnTo>
                  <a:cubicBezTo>
                    <a:pt x="29407" y="-359"/>
                    <a:pt x="-344" y="29391"/>
                    <a:pt x="-384" y="66102"/>
                  </a:cubicBezTo>
                  <a:lnTo>
                    <a:pt x="-384" y="614420"/>
                  </a:lnTo>
                  <a:cubicBezTo>
                    <a:pt x="-344" y="651131"/>
                    <a:pt x="29407" y="680881"/>
                    <a:pt x="66118" y="680921"/>
                  </a:cubicBezTo>
                  <a:lnTo>
                    <a:pt x="107681" y="680921"/>
                  </a:lnTo>
                  <a:lnTo>
                    <a:pt x="107681" y="731120"/>
                  </a:lnTo>
                  <a:cubicBezTo>
                    <a:pt x="107722" y="767831"/>
                    <a:pt x="137472" y="797581"/>
                    <a:pt x="174183" y="797622"/>
                  </a:cubicBezTo>
                  <a:lnTo>
                    <a:pt x="822576" y="797622"/>
                  </a:lnTo>
                  <a:cubicBezTo>
                    <a:pt x="873053" y="797564"/>
                    <a:pt x="913959" y="756659"/>
                    <a:pt x="914016" y="706182"/>
                  </a:cubicBezTo>
                  <a:lnTo>
                    <a:pt x="914016" y="149229"/>
                  </a:lnTo>
                  <a:cubicBezTo>
                    <a:pt x="913975" y="112518"/>
                    <a:pt x="884225" y="82768"/>
                    <a:pt x="847514" y="82727"/>
                  </a:cubicBezTo>
                  <a:moveTo>
                    <a:pt x="49492" y="614420"/>
                  </a:moveTo>
                  <a:lnTo>
                    <a:pt x="49492" y="66102"/>
                  </a:lnTo>
                  <a:cubicBezTo>
                    <a:pt x="49492" y="56919"/>
                    <a:pt x="56935" y="49476"/>
                    <a:pt x="66118" y="49476"/>
                  </a:cubicBezTo>
                  <a:lnTo>
                    <a:pt x="731136" y="49476"/>
                  </a:lnTo>
                  <a:cubicBezTo>
                    <a:pt x="740318" y="49476"/>
                    <a:pt x="747761" y="56919"/>
                    <a:pt x="747761" y="66102"/>
                  </a:cubicBezTo>
                  <a:lnTo>
                    <a:pt x="747761" y="614420"/>
                  </a:lnTo>
                  <a:cubicBezTo>
                    <a:pt x="747761" y="623602"/>
                    <a:pt x="740318" y="631045"/>
                    <a:pt x="731136" y="631045"/>
                  </a:cubicBezTo>
                  <a:lnTo>
                    <a:pt x="66118" y="631045"/>
                  </a:lnTo>
                  <a:cubicBezTo>
                    <a:pt x="56935" y="631045"/>
                    <a:pt x="49492" y="623602"/>
                    <a:pt x="49492" y="614420"/>
                  </a:cubicBezTo>
                  <a:moveTo>
                    <a:pt x="864139" y="706182"/>
                  </a:moveTo>
                  <a:cubicBezTo>
                    <a:pt x="864139" y="729136"/>
                    <a:pt x="845530" y="747745"/>
                    <a:pt x="822576" y="747745"/>
                  </a:cubicBezTo>
                  <a:lnTo>
                    <a:pt x="174183" y="747745"/>
                  </a:lnTo>
                  <a:cubicBezTo>
                    <a:pt x="165001" y="747745"/>
                    <a:pt x="157558" y="740302"/>
                    <a:pt x="157558" y="731120"/>
                  </a:cubicBezTo>
                  <a:lnTo>
                    <a:pt x="157558" y="680921"/>
                  </a:lnTo>
                  <a:lnTo>
                    <a:pt x="731136" y="680921"/>
                  </a:lnTo>
                  <a:cubicBezTo>
                    <a:pt x="767847" y="680881"/>
                    <a:pt x="797597" y="651131"/>
                    <a:pt x="797638" y="614420"/>
                  </a:cubicBezTo>
                  <a:lnTo>
                    <a:pt x="797638" y="132604"/>
                  </a:lnTo>
                  <a:lnTo>
                    <a:pt x="847514" y="132604"/>
                  </a:lnTo>
                  <a:cubicBezTo>
                    <a:pt x="856696" y="132604"/>
                    <a:pt x="864139" y="140047"/>
                    <a:pt x="864139" y="149229"/>
                  </a:cubicBezTo>
                  <a:lnTo>
                    <a:pt x="864139" y="706182"/>
                  </a:lnTo>
                </a:path>
              </a:pathLst>
            </a:custGeom>
            <a:grpFill/>
            <a:ln w="1039" cap="flat">
              <a:noFill/>
              <a:prstDash val="solid"/>
              <a:miter/>
            </a:ln>
          </p:spPr>
          <p:txBody>
            <a:bodyPr rtlCol="0" anchor="ctr"/>
            <a:p>
              <a:endParaRPr lang="zh-CN" altLang="en-US">
                <a:cs typeface="Roboto Light" panose="02000000000000000000" charset="0"/>
              </a:endParaRPr>
            </a:p>
          </p:txBody>
        </p:sp>
      </p:grpSp>
      <p:sp>
        <p:nvSpPr>
          <p:cNvPr id="16" name="文本框 15"/>
          <p:cNvSpPr txBox="1"/>
          <p:nvPr/>
        </p:nvSpPr>
        <p:spPr>
          <a:xfrm>
            <a:off x="8041640" y="2223135"/>
            <a:ext cx="2054860" cy="36830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l">
              <a:buClrTx/>
              <a:buSzTx/>
              <a:buFontTx/>
            </a:pPr>
            <a:r>
              <a:rPr lang="en-US" altLang="zh-CN" dirty="0">
                <a:solidFill>
                  <a:srgbClr val="5A79DE"/>
                </a:solidFill>
                <a:latin typeface="Roboto Medium" panose="02000000000000000000" charset="0"/>
                <a:ea typeface="Roboto Light" panose="02000000000000000000" charset="0"/>
                <a:cs typeface="Roboto Medium" panose="02000000000000000000" charset="0"/>
                <a:sym typeface="+mn-ea"/>
              </a:rPr>
              <a:t>Your Title Here</a:t>
            </a:r>
            <a:endParaRPr lang="en-US" altLang="zh-CN" dirty="0">
              <a:solidFill>
                <a:srgbClr val="5A79DE"/>
              </a:solidFill>
              <a:latin typeface="Roboto Medium" panose="02000000000000000000" charset="0"/>
              <a:ea typeface="Roboto Light" panose="02000000000000000000" charset="0"/>
              <a:cs typeface="Roboto Medium" panose="02000000000000000000" charset="0"/>
              <a:sym typeface="+mn-ea"/>
            </a:endParaRPr>
          </a:p>
        </p:txBody>
      </p:sp>
      <p:sp>
        <p:nvSpPr>
          <p:cNvPr id="19" name="文本框 18"/>
          <p:cNvSpPr txBox="1"/>
          <p:nvPr/>
        </p:nvSpPr>
        <p:spPr>
          <a:xfrm>
            <a:off x="8041640" y="2543810"/>
            <a:ext cx="3592830" cy="1009650"/>
          </a:xfrm>
          <a:prstGeom prst="rect">
            <a:avLst/>
          </a:prstGeom>
          <a:noFill/>
        </p:spPr>
        <p:txBody>
          <a:bodyPr wrap="square" rtlCol="0" anchor="t">
            <a:noAutofit/>
          </a:bodyPr>
          <a:p>
            <a:pPr algn="l">
              <a:lnSpc>
                <a:spcPct val="130000"/>
              </a:lnSpc>
              <a:spcBef>
                <a:spcPts val="0"/>
              </a:spcBef>
              <a:spcAft>
                <a:spcPts val="0"/>
              </a:spcAft>
            </a:pPr>
            <a:r>
              <a:rPr sz="1200">
                <a:solidFill>
                  <a:schemeClr val="tx1">
                    <a:lumMod val="75000"/>
                    <a:lumOff val="25000"/>
                  </a:schemeClr>
                </a:solidFill>
                <a:latin typeface="Roboto Light" panose="02000000000000000000" charset="0"/>
                <a:cs typeface="Roboto Light" panose="02000000000000000000" charset="0"/>
                <a:sym typeface="+mn-ea"/>
              </a:rPr>
              <a:t>Presentations are communication tools that can be used as demonstrations.Presentations are communication tools that can be used as demonstrations.</a:t>
            </a:r>
            <a:endParaRPr lang="en-US" altLang="zh-CN" sz="1200">
              <a:solidFill>
                <a:schemeClr val="tx1">
                  <a:lumMod val="95000"/>
                  <a:lumOff val="5000"/>
                </a:schemeClr>
              </a:solidFill>
              <a:latin typeface="Roboto Light" panose="02000000000000000000" charset="0"/>
              <a:cs typeface="Roboto Light" panose="02000000000000000000" charset="0"/>
              <a:sym typeface="+mn-ea"/>
            </a:endParaRPr>
          </a:p>
        </p:txBody>
      </p:sp>
      <p:sp>
        <p:nvSpPr>
          <p:cNvPr id="20" name="文本框 19"/>
          <p:cNvSpPr txBox="1"/>
          <p:nvPr/>
        </p:nvSpPr>
        <p:spPr>
          <a:xfrm>
            <a:off x="8041640" y="4666615"/>
            <a:ext cx="2054860" cy="36830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l">
              <a:buClrTx/>
              <a:buSzTx/>
              <a:buFontTx/>
            </a:pPr>
            <a:r>
              <a:rPr lang="en-US" altLang="zh-CN" dirty="0">
                <a:solidFill>
                  <a:srgbClr val="5A79DE"/>
                </a:solidFill>
                <a:latin typeface="Roboto Medium" panose="02000000000000000000" charset="0"/>
                <a:ea typeface="Roboto Light" panose="02000000000000000000" charset="0"/>
                <a:cs typeface="Roboto Medium" panose="02000000000000000000" charset="0"/>
                <a:sym typeface="+mn-ea"/>
              </a:rPr>
              <a:t>Your Title Here</a:t>
            </a:r>
            <a:endParaRPr lang="en-US" altLang="zh-CN" dirty="0">
              <a:solidFill>
                <a:srgbClr val="5A79DE"/>
              </a:solidFill>
              <a:latin typeface="Roboto Medium" panose="02000000000000000000" charset="0"/>
              <a:ea typeface="Roboto Light" panose="02000000000000000000" charset="0"/>
              <a:cs typeface="Roboto Medium" panose="02000000000000000000" charset="0"/>
              <a:sym typeface="+mn-ea"/>
            </a:endParaRPr>
          </a:p>
        </p:txBody>
      </p:sp>
      <p:sp>
        <p:nvSpPr>
          <p:cNvPr id="22" name="文本框 21"/>
          <p:cNvSpPr txBox="1"/>
          <p:nvPr/>
        </p:nvSpPr>
        <p:spPr>
          <a:xfrm>
            <a:off x="8041640" y="4987290"/>
            <a:ext cx="3592830" cy="1009650"/>
          </a:xfrm>
          <a:prstGeom prst="rect">
            <a:avLst/>
          </a:prstGeom>
          <a:noFill/>
        </p:spPr>
        <p:txBody>
          <a:bodyPr wrap="square" rtlCol="0" anchor="t">
            <a:noAutofit/>
          </a:bodyPr>
          <a:p>
            <a:pPr algn="l">
              <a:lnSpc>
                <a:spcPct val="130000"/>
              </a:lnSpc>
              <a:spcBef>
                <a:spcPts val="0"/>
              </a:spcBef>
              <a:spcAft>
                <a:spcPts val="0"/>
              </a:spcAft>
            </a:pPr>
            <a:r>
              <a:rPr sz="1200">
                <a:solidFill>
                  <a:schemeClr val="tx1">
                    <a:lumMod val="75000"/>
                    <a:lumOff val="25000"/>
                  </a:schemeClr>
                </a:solidFill>
                <a:latin typeface="Roboto Light" panose="02000000000000000000" charset="0"/>
                <a:cs typeface="Roboto Light" panose="02000000000000000000" charset="0"/>
                <a:sym typeface="+mn-ea"/>
              </a:rPr>
              <a:t>Presentations are communication tools that can be used as demonstrations.Presentations are communication tools that can be used as demonstrations.</a:t>
            </a:r>
            <a:endParaRPr lang="en-US" altLang="zh-CN" sz="1200">
              <a:solidFill>
                <a:schemeClr val="tx1">
                  <a:lumMod val="95000"/>
                  <a:lumOff val="5000"/>
                </a:schemeClr>
              </a:solidFill>
              <a:latin typeface="Roboto Light" panose="02000000000000000000" charset="0"/>
              <a:cs typeface="Roboto Light" panose="02000000000000000000" charset="0"/>
              <a:sym typeface="+mn-ea"/>
            </a:endParaRPr>
          </a:p>
        </p:txBody>
      </p:sp>
      <p:sp>
        <p:nvSpPr>
          <p:cNvPr id="23" name="文本框 22"/>
          <p:cNvSpPr txBox="1"/>
          <p:nvPr/>
        </p:nvSpPr>
        <p:spPr>
          <a:xfrm>
            <a:off x="2094230" y="2223135"/>
            <a:ext cx="2054860" cy="36830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r">
              <a:buClrTx/>
              <a:buSzTx/>
              <a:buFontTx/>
            </a:pPr>
            <a:r>
              <a:rPr lang="en-US" altLang="zh-CN" dirty="0">
                <a:solidFill>
                  <a:srgbClr val="5A79DE"/>
                </a:solidFill>
                <a:latin typeface="Roboto Medium" panose="02000000000000000000" charset="0"/>
                <a:ea typeface="Roboto Light" panose="02000000000000000000" charset="0"/>
                <a:cs typeface="Roboto Medium" panose="02000000000000000000" charset="0"/>
                <a:sym typeface="+mn-ea"/>
              </a:rPr>
              <a:t>Your Title Here</a:t>
            </a:r>
            <a:endParaRPr lang="en-US" altLang="zh-CN" dirty="0">
              <a:solidFill>
                <a:srgbClr val="5A79DE"/>
              </a:solidFill>
              <a:latin typeface="Roboto Medium" panose="02000000000000000000" charset="0"/>
              <a:ea typeface="Roboto Light" panose="02000000000000000000" charset="0"/>
              <a:cs typeface="Roboto Medium" panose="02000000000000000000" charset="0"/>
              <a:sym typeface="+mn-ea"/>
            </a:endParaRPr>
          </a:p>
        </p:txBody>
      </p:sp>
      <p:sp>
        <p:nvSpPr>
          <p:cNvPr id="24" name="文本框 23"/>
          <p:cNvSpPr txBox="1"/>
          <p:nvPr/>
        </p:nvSpPr>
        <p:spPr>
          <a:xfrm>
            <a:off x="556260" y="2543810"/>
            <a:ext cx="3592830" cy="1009650"/>
          </a:xfrm>
          <a:prstGeom prst="rect">
            <a:avLst/>
          </a:prstGeom>
          <a:noFill/>
        </p:spPr>
        <p:txBody>
          <a:bodyPr wrap="square" rtlCol="0" anchor="t">
            <a:noAutofit/>
          </a:bodyPr>
          <a:p>
            <a:pPr algn="r">
              <a:lnSpc>
                <a:spcPct val="130000"/>
              </a:lnSpc>
              <a:spcBef>
                <a:spcPts val="0"/>
              </a:spcBef>
              <a:spcAft>
                <a:spcPts val="0"/>
              </a:spcAft>
            </a:pPr>
            <a:r>
              <a:rPr sz="1200">
                <a:solidFill>
                  <a:schemeClr val="tx1">
                    <a:lumMod val="75000"/>
                    <a:lumOff val="25000"/>
                  </a:schemeClr>
                </a:solidFill>
                <a:latin typeface="Roboto Light" panose="02000000000000000000" charset="0"/>
                <a:cs typeface="Roboto Light" panose="02000000000000000000" charset="0"/>
                <a:sym typeface="+mn-ea"/>
              </a:rPr>
              <a:t>Presentations are communication tools that can be used as demonstrations.Presentations are communication tools that can be used as demonstrations.</a:t>
            </a:r>
            <a:endParaRPr lang="en-US" altLang="zh-CN" sz="1200">
              <a:solidFill>
                <a:schemeClr val="tx1">
                  <a:lumMod val="95000"/>
                  <a:lumOff val="5000"/>
                </a:schemeClr>
              </a:solidFill>
              <a:latin typeface="Roboto Light" panose="02000000000000000000" charset="0"/>
              <a:cs typeface="Roboto Light" panose="02000000000000000000" charset="0"/>
              <a:sym typeface="+mn-ea"/>
            </a:endParaRPr>
          </a:p>
        </p:txBody>
      </p:sp>
      <p:sp>
        <p:nvSpPr>
          <p:cNvPr id="25" name="文本框 24"/>
          <p:cNvSpPr txBox="1"/>
          <p:nvPr/>
        </p:nvSpPr>
        <p:spPr>
          <a:xfrm>
            <a:off x="2094230" y="4666615"/>
            <a:ext cx="2054860" cy="36830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r">
              <a:buClrTx/>
              <a:buSzTx/>
              <a:buFontTx/>
            </a:pPr>
            <a:r>
              <a:rPr lang="en-US" altLang="zh-CN" dirty="0">
                <a:solidFill>
                  <a:srgbClr val="5A79DE"/>
                </a:solidFill>
                <a:latin typeface="Roboto Medium" panose="02000000000000000000" charset="0"/>
                <a:ea typeface="Roboto Light" panose="02000000000000000000" charset="0"/>
                <a:cs typeface="Roboto Medium" panose="02000000000000000000" charset="0"/>
                <a:sym typeface="+mn-ea"/>
              </a:rPr>
              <a:t>Your Title Here</a:t>
            </a:r>
            <a:endParaRPr lang="en-US" altLang="zh-CN" dirty="0">
              <a:solidFill>
                <a:srgbClr val="5A79DE"/>
              </a:solidFill>
              <a:latin typeface="Roboto Medium" panose="02000000000000000000" charset="0"/>
              <a:ea typeface="Roboto Light" panose="02000000000000000000" charset="0"/>
              <a:cs typeface="Roboto Medium" panose="02000000000000000000" charset="0"/>
              <a:sym typeface="+mn-ea"/>
            </a:endParaRPr>
          </a:p>
        </p:txBody>
      </p:sp>
      <p:sp>
        <p:nvSpPr>
          <p:cNvPr id="26" name="文本框 25"/>
          <p:cNvSpPr txBox="1"/>
          <p:nvPr/>
        </p:nvSpPr>
        <p:spPr>
          <a:xfrm>
            <a:off x="556260" y="4987290"/>
            <a:ext cx="3592830" cy="1009650"/>
          </a:xfrm>
          <a:prstGeom prst="rect">
            <a:avLst/>
          </a:prstGeom>
          <a:noFill/>
        </p:spPr>
        <p:txBody>
          <a:bodyPr wrap="square" rtlCol="0" anchor="t">
            <a:noAutofit/>
          </a:bodyPr>
          <a:p>
            <a:pPr algn="r">
              <a:lnSpc>
                <a:spcPct val="130000"/>
              </a:lnSpc>
              <a:spcBef>
                <a:spcPts val="0"/>
              </a:spcBef>
              <a:spcAft>
                <a:spcPts val="0"/>
              </a:spcAft>
            </a:pPr>
            <a:r>
              <a:rPr sz="1200">
                <a:solidFill>
                  <a:schemeClr val="tx1">
                    <a:lumMod val="75000"/>
                    <a:lumOff val="25000"/>
                  </a:schemeClr>
                </a:solidFill>
                <a:latin typeface="Roboto Light" panose="02000000000000000000" charset="0"/>
                <a:cs typeface="Roboto Light" panose="02000000000000000000" charset="0"/>
                <a:sym typeface="+mn-ea"/>
              </a:rPr>
              <a:t>Presentations are communication tools that can be used as demonstrations.Presentations are communication tools that can be used as demonstrations.</a:t>
            </a:r>
            <a:endParaRPr lang="en-US" altLang="zh-CN" sz="1200">
              <a:solidFill>
                <a:schemeClr val="tx1">
                  <a:lumMod val="95000"/>
                  <a:lumOff val="5000"/>
                </a:schemeClr>
              </a:solidFill>
              <a:latin typeface="Roboto Light" panose="02000000000000000000" charset="0"/>
              <a:cs typeface="Roboto Light" panose="02000000000000000000" charset="0"/>
              <a:sym typeface="+mn-ea"/>
            </a:endParaRPr>
          </a:p>
        </p:txBody>
      </p:sp>
      <p:sp>
        <p:nvSpPr>
          <p:cNvPr id="4" name="文本框 3"/>
          <p:cNvSpPr txBox="1"/>
          <p:nvPr>
            <p:custDataLst>
              <p:tags r:id="rId2"/>
            </p:custDataLst>
          </p:nvPr>
        </p:nvSpPr>
        <p:spPr>
          <a:xfrm>
            <a:off x="3665220" y="210185"/>
            <a:ext cx="4862195" cy="52197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buClrTx/>
              <a:buSzTx/>
              <a:buFontTx/>
            </a:pPr>
            <a:r>
              <a:rPr lang="en-US" altLang="zh-CN" sz="2800" dirty="0">
                <a:solidFill>
                  <a:srgbClr val="5A79DE"/>
                </a:solidFill>
                <a:uFillTx/>
                <a:latin typeface="Roboto Black" panose="02000000000000000000" charset="0"/>
                <a:ea typeface="Roboto Light" panose="02000000000000000000" charset="0"/>
                <a:cs typeface="Roboto Black" panose="02000000000000000000" charset="0"/>
                <a:sym typeface="+mn-ea"/>
              </a:rPr>
              <a:t>Achievement Exhibition</a:t>
            </a:r>
            <a:endParaRPr lang="en-US" altLang="zh-CN" sz="2800" dirty="0">
              <a:solidFill>
                <a:srgbClr val="5A79DE"/>
              </a:solidFill>
              <a:uFillTx/>
              <a:latin typeface="Roboto Black" panose="02000000000000000000" charset="0"/>
              <a:ea typeface="Roboto Light" panose="02000000000000000000" charset="0"/>
              <a:cs typeface="Roboto Black" panose="02000000000000000000" charset="0"/>
              <a:sym typeface="+mn-ea"/>
            </a:endParaRPr>
          </a:p>
        </p:txBody>
      </p:sp>
      <p:sp>
        <p:nvSpPr>
          <p:cNvPr id="10" name="文本框 9"/>
          <p:cNvSpPr txBox="1"/>
          <p:nvPr>
            <p:custDataLst>
              <p:tags r:id="rId3"/>
            </p:custDataLst>
          </p:nvPr>
        </p:nvSpPr>
        <p:spPr>
          <a:xfrm>
            <a:off x="4352925" y="629285"/>
            <a:ext cx="3473450" cy="350520"/>
          </a:xfrm>
          <a:prstGeom prst="rect">
            <a:avLst/>
          </a:prstGeom>
          <a:noFill/>
        </p:spPr>
        <p:txBody>
          <a:bodyPr wrap="square" rtlCol="0" anchor="t">
            <a:noAutofit/>
          </a:bodyPr>
          <a:p>
            <a:pPr lvl="0" algn="ctr">
              <a:lnSpc>
                <a:spcPct val="130000"/>
              </a:lnSpc>
              <a:spcBef>
                <a:spcPts val="0"/>
              </a:spcBef>
              <a:spcAft>
                <a:spcPts val="0"/>
              </a:spcAft>
              <a:buClrTx/>
              <a:buSzTx/>
              <a:buFontTx/>
            </a:pPr>
            <a:r>
              <a:rPr lang="zh-CN" altLang="en-US" sz="1200">
                <a:solidFill>
                  <a:schemeClr val="tx1">
                    <a:lumMod val="75000"/>
                    <a:lumOff val="25000"/>
                  </a:schemeClr>
                </a:solidFill>
                <a:latin typeface="Roboto Light" panose="02000000000000000000" charset="0"/>
                <a:cs typeface="Roboto Light" panose="02000000000000000000" charset="0"/>
                <a:sym typeface="+mn-ea"/>
              </a:rPr>
              <a:t>Insert a parting or call-to-action message here.</a:t>
            </a:r>
            <a:endParaRPr lang="zh-CN" altLang="en-US" sz="1200">
              <a:solidFill>
                <a:schemeClr val="tx1">
                  <a:lumMod val="75000"/>
                  <a:lumOff val="25000"/>
                </a:schemeClr>
              </a:solidFill>
              <a:latin typeface="Roboto Light" panose="02000000000000000000" charset="0"/>
              <a:cs typeface="Roboto Light" panose="02000000000000000000"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rcRect t="895" b="1019"/>
          <a:stretch>
            <a:fillRect/>
          </a:stretch>
        </p:blipFill>
        <p:spPr>
          <a:xfrm>
            <a:off x="2804160" y="1301750"/>
            <a:ext cx="6390640" cy="4523105"/>
          </a:xfrm>
          <a:prstGeom prst="rect">
            <a:avLst/>
          </a:prstGeom>
        </p:spPr>
      </p:pic>
      <p:sp>
        <p:nvSpPr>
          <p:cNvPr id="6" name="文本框 5"/>
          <p:cNvSpPr txBox="1"/>
          <p:nvPr>
            <p:custDataLst>
              <p:tags r:id="rId2"/>
            </p:custDataLst>
          </p:nvPr>
        </p:nvSpPr>
        <p:spPr>
          <a:xfrm>
            <a:off x="3665220" y="362585"/>
            <a:ext cx="4862195" cy="52197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buClrTx/>
              <a:buSzTx/>
              <a:buFontTx/>
            </a:pPr>
            <a:r>
              <a:rPr lang="en-US" altLang="zh-CN" sz="2800" dirty="0">
                <a:solidFill>
                  <a:srgbClr val="5A79DE"/>
                </a:solidFill>
                <a:uFillTx/>
                <a:latin typeface="Roboto Black" panose="02000000000000000000" charset="0"/>
                <a:ea typeface="Roboto Light" panose="02000000000000000000" charset="0"/>
                <a:cs typeface="Roboto Black" panose="02000000000000000000" charset="0"/>
                <a:sym typeface="+mn-ea"/>
              </a:rPr>
              <a:t>Teaching completion status</a:t>
            </a:r>
            <a:endParaRPr lang="en-US" altLang="zh-CN" sz="2800" dirty="0">
              <a:solidFill>
                <a:srgbClr val="5A79DE"/>
              </a:solidFill>
              <a:uFillTx/>
              <a:latin typeface="Roboto Black" panose="02000000000000000000" charset="0"/>
              <a:ea typeface="Roboto Light" panose="02000000000000000000" charset="0"/>
              <a:cs typeface="Roboto Black" panose="02000000000000000000" charset="0"/>
              <a:sym typeface="+mn-ea"/>
            </a:endParaRPr>
          </a:p>
        </p:txBody>
      </p:sp>
      <p:sp>
        <p:nvSpPr>
          <p:cNvPr id="7" name="文本框 6"/>
          <p:cNvSpPr txBox="1"/>
          <p:nvPr>
            <p:custDataLst>
              <p:tags r:id="rId3"/>
            </p:custDataLst>
          </p:nvPr>
        </p:nvSpPr>
        <p:spPr>
          <a:xfrm>
            <a:off x="4352925" y="781685"/>
            <a:ext cx="3473450" cy="350520"/>
          </a:xfrm>
          <a:prstGeom prst="rect">
            <a:avLst/>
          </a:prstGeom>
          <a:noFill/>
        </p:spPr>
        <p:txBody>
          <a:bodyPr wrap="square" rtlCol="0" anchor="t">
            <a:noAutofit/>
          </a:bodyPr>
          <a:p>
            <a:pPr lvl="0" algn="ctr">
              <a:lnSpc>
                <a:spcPct val="130000"/>
              </a:lnSpc>
              <a:spcBef>
                <a:spcPts val="0"/>
              </a:spcBef>
              <a:spcAft>
                <a:spcPts val="0"/>
              </a:spcAft>
              <a:buClrTx/>
              <a:buSzTx/>
              <a:buFontTx/>
            </a:pPr>
            <a:r>
              <a:rPr lang="zh-CN" altLang="en-US" sz="1200">
                <a:solidFill>
                  <a:schemeClr val="tx1">
                    <a:lumMod val="75000"/>
                    <a:lumOff val="25000"/>
                  </a:schemeClr>
                </a:solidFill>
                <a:latin typeface="Roboto Light" panose="02000000000000000000" charset="0"/>
                <a:cs typeface="Roboto Light" panose="02000000000000000000" charset="0"/>
                <a:sym typeface="+mn-ea"/>
              </a:rPr>
              <a:t>Insert a parting or call-to-action message here.</a:t>
            </a:r>
            <a:endParaRPr lang="zh-CN" altLang="en-US" sz="1200">
              <a:solidFill>
                <a:schemeClr val="tx1">
                  <a:lumMod val="75000"/>
                  <a:lumOff val="25000"/>
                </a:schemeClr>
              </a:solidFill>
              <a:latin typeface="Roboto Light" panose="02000000000000000000" charset="0"/>
              <a:cs typeface="Roboto Light" panose="02000000000000000000" charset="0"/>
              <a:sym typeface="+mn-ea"/>
            </a:endParaRPr>
          </a:p>
        </p:txBody>
      </p:sp>
      <p:sp>
        <p:nvSpPr>
          <p:cNvPr id="5" name="文本框 6"/>
          <p:cNvSpPr txBox="1"/>
          <p:nvPr>
            <p:custDataLst>
              <p:tags r:id="rId4"/>
            </p:custDataLst>
          </p:nvPr>
        </p:nvSpPr>
        <p:spPr>
          <a:xfrm>
            <a:off x="4484370" y="6000115"/>
            <a:ext cx="3473450" cy="350520"/>
          </a:xfrm>
          <a:prstGeom prst="rect">
            <a:avLst/>
          </a:prstGeom>
          <a:noFill/>
        </p:spPr>
        <p:txBody>
          <a:bodyPr wrap="square" rtlCol="0" anchor="t">
            <a:noAutofit/>
          </a:bodyPr>
          <a:p>
            <a:pPr lvl="0" algn="ctr">
              <a:lnSpc>
                <a:spcPct val="130000"/>
              </a:lnSpc>
              <a:spcBef>
                <a:spcPts val="0"/>
              </a:spcBef>
              <a:spcAft>
                <a:spcPts val="0"/>
              </a:spcAft>
              <a:buClrTx/>
              <a:buSzTx/>
              <a:buFontTx/>
            </a:pPr>
            <a:r>
              <a:rPr lang="zh-CN" altLang="en-US" sz="1200">
                <a:solidFill>
                  <a:schemeClr val="tx1">
                    <a:lumMod val="75000"/>
                    <a:lumOff val="25000"/>
                  </a:schemeClr>
                </a:solidFill>
                <a:latin typeface="Roboto Light" panose="02000000000000000000" charset="0"/>
                <a:cs typeface="Roboto Light" panose="02000000000000000000" charset="0"/>
                <a:sym typeface="+mn-ea"/>
              </a:rPr>
              <a:t>Insert a parting or call-to-action message here.</a:t>
            </a:r>
            <a:endParaRPr lang="zh-CN" altLang="en-US" sz="1200">
              <a:solidFill>
                <a:schemeClr val="tx1">
                  <a:lumMod val="75000"/>
                  <a:lumOff val="25000"/>
                </a:schemeClr>
              </a:solidFill>
              <a:latin typeface="Roboto Light" panose="02000000000000000000" charset="0"/>
              <a:cs typeface="Roboto Light" panose="02000000000000000000"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5" name="组合 104"/>
          <p:cNvGrpSpPr/>
          <p:nvPr/>
        </p:nvGrpSpPr>
        <p:grpSpPr>
          <a:xfrm>
            <a:off x="1410970" y="1623695"/>
            <a:ext cx="590550" cy="589915"/>
            <a:chOff x="6200" y="775"/>
            <a:chExt cx="1218" cy="1217"/>
          </a:xfrm>
        </p:grpSpPr>
        <p:sp>
          <p:nvSpPr>
            <p:cNvPr id="10" name="任意多边形: 形状 3006"/>
            <p:cNvSpPr/>
            <p:nvPr/>
          </p:nvSpPr>
          <p:spPr>
            <a:xfrm>
              <a:off x="6200" y="775"/>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11" name="任意多边形: 形状 3006"/>
            <p:cNvSpPr/>
            <p:nvPr/>
          </p:nvSpPr>
          <p:spPr>
            <a:xfrm>
              <a:off x="6481" y="775"/>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12" name="任意多边形: 形状 3006"/>
            <p:cNvSpPr/>
            <p:nvPr/>
          </p:nvSpPr>
          <p:spPr>
            <a:xfrm>
              <a:off x="6764" y="775"/>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13" name="任意多边形: 形状 3006"/>
            <p:cNvSpPr/>
            <p:nvPr/>
          </p:nvSpPr>
          <p:spPr>
            <a:xfrm>
              <a:off x="7045" y="775"/>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14" name="任意多边形: 形状 3006"/>
            <p:cNvSpPr/>
            <p:nvPr/>
          </p:nvSpPr>
          <p:spPr>
            <a:xfrm>
              <a:off x="6200" y="1059"/>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15" name="任意多边形: 形状 3006"/>
            <p:cNvSpPr/>
            <p:nvPr/>
          </p:nvSpPr>
          <p:spPr>
            <a:xfrm>
              <a:off x="6481" y="1059"/>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16" name="任意多边形: 形状 3006"/>
            <p:cNvSpPr/>
            <p:nvPr/>
          </p:nvSpPr>
          <p:spPr>
            <a:xfrm>
              <a:off x="6764" y="1059"/>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17" name="任意多边形: 形状 3006"/>
            <p:cNvSpPr/>
            <p:nvPr/>
          </p:nvSpPr>
          <p:spPr>
            <a:xfrm>
              <a:off x="7045" y="1059"/>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18" name="任意多边形: 形状 3006"/>
            <p:cNvSpPr/>
            <p:nvPr/>
          </p:nvSpPr>
          <p:spPr>
            <a:xfrm>
              <a:off x="6200" y="1343"/>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19" name="任意多边形: 形状 3006"/>
            <p:cNvSpPr/>
            <p:nvPr/>
          </p:nvSpPr>
          <p:spPr>
            <a:xfrm>
              <a:off x="6481" y="1343"/>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20" name="任意多边形: 形状 3006"/>
            <p:cNvSpPr/>
            <p:nvPr/>
          </p:nvSpPr>
          <p:spPr>
            <a:xfrm>
              <a:off x="6764" y="1343"/>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21" name="任意多边形: 形状 3006"/>
            <p:cNvSpPr/>
            <p:nvPr/>
          </p:nvSpPr>
          <p:spPr>
            <a:xfrm>
              <a:off x="7045" y="1343"/>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22" name="任意多边形: 形状 3006"/>
            <p:cNvSpPr/>
            <p:nvPr/>
          </p:nvSpPr>
          <p:spPr>
            <a:xfrm>
              <a:off x="6200" y="1628"/>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23" name="任意多边形: 形状 3006"/>
            <p:cNvSpPr/>
            <p:nvPr/>
          </p:nvSpPr>
          <p:spPr>
            <a:xfrm>
              <a:off x="6481" y="1628"/>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24" name="任意多边形: 形状 3006"/>
            <p:cNvSpPr/>
            <p:nvPr/>
          </p:nvSpPr>
          <p:spPr>
            <a:xfrm>
              <a:off x="6764" y="1628"/>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25" name="任意多边形: 形状 3006"/>
            <p:cNvSpPr/>
            <p:nvPr/>
          </p:nvSpPr>
          <p:spPr>
            <a:xfrm>
              <a:off x="7045" y="1628"/>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38" name="任意多边形: 形状 3006"/>
            <p:cNvSpPr/>
            <p:nvPr/>
          </p:nvSpPr>
          <p:spPr>
            <a:xfrm>
              <a:off x="7328" y="775"/>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42" name="任意多边形: 形状 3006"/>
            <p:cNvSpPr/>
            <p:nvPr/>
          </p:nvSpPr>
          <p:spPr>
            <a:xfrm>
              <a:off x="7328" y="1059"/>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46" name="任意多边形: 形状 3006"/>
            <p:cNvSpPr/>
            <p:nvPr/>
          </p:nvSpPr>
          <p:spPr>
            <a:xfrm>
              <a:off x="7328" y="1343"/>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54" name="任意多边形: 形状 3006"/>
            <p:cNvSpPr/>
            <p:nvPr/>
          </p:nvSpPr>
          <p:spPr>
            <a:xfrm>
              <a:off x="7328" y="1628"/>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67" name="任意多边形: 形状 3006"/>
            <p:cNvSpPr/>
            <p:nvPr/>
          </p:nvSpPr>
          <p:spPr>
            <a:xfrm>
              <a:off x="6200" y="1902"/>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72" name="任意多边形: 形状 3006"/>
            <p:cNvSpPr/>
            <p:nvPr/>
          </p:nvSpPr>
          <p:spPr>
            <a:xfrm>
              <a:off x="6481" y="1902"/>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73" name="任意多边形: 形状 3006"/>
            <p:cNvSpPr/>
            <p:nvPr/>
          </p:nvSpPr>
          <p:spPr>
            <a:xfrm>
              <a:off x="6764" y="1902"/>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74" name="任意多边形: 形状 3006"/>
            <p:cNvSpPr/>
            <p:nvPr/>
          </p:nvSpPr>
          <p:spPr>
            <a:xfrm>
              <a:off x="7045" y="1902"/>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89" name="任意多边形: 形状 3006"/>
            <p:cNvSpPr/>
            <p:nvPr/>
          </p:nvSpPr>
          <p:spPr>
            <a:xfrm>
              <a:off x="7328" y="1902"/>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grpSp>
      <p:sp>
        <p:nvSpPr>
          <p:cNvPr id="7" name="矩形 6"/>
          <p:cNvSpPr/>
          <p:nvPr/>
        </p:nvSpPr>
        <p:spPr>
          <a:xfrm>
            <a:off x="0" y="5962650"/>
            <a:ext cx="12192000" cy="895350"/>
          </a:xfrm>
          <a:prstGeom prst="rect">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pic>
        <p:nvPicPr>
          <p:cNvPr id="26" name="图片 25" descr="7"/>
          <p:cNvPicPr>
            <a:picLocks noChangeAspect="1"/>
          </p:cNvPicPr>
          <p:nvPr/>
        </p:nvPicPr>
        <p:blipFill>
          <a:blip r:embed="rId1"/>
          <a:srcRect r="27390"/>
          <a:stretch>
            <a:fillRect/>
          </a:stretch>
        </p:blipFill>
        <p:spPr>
          <a:xfrm>
            <a:off x="4844415" y="1141095"/>
            <a:ext cx="7347585" cy="5068570"/>
          </a:xfrm>
          <a:prstGeom prst="rect">
            <a:avLst/>
          </a:prstGeom>
        </p:spPr>
      </p:pic>
      <p:grpSp>
        <p:nvGrpSpPr>
          <p:cNvPr id="27" name="组合 26"/>
          <p:cNvGrpSpPr/>
          <p:nvPr/>
        </p:nvGrpSpPr>
        <p:grpSpPr>
          <a:xfrm>
            <a:off x="11060430" y="419100"/>
            <a:ext cx="701040" cy="161290"/>
            <a:chOff x="17418" y="660"/>
            <a:chExt cx="1104" cy="254"/>
          </a:xfrm>
        </p:grpSpPr>
        <p:sp>
          <p:nvSpPr>
            <p:cNvPr id="28" name="椭圆 27"/>
            <p:cNvSpPr/>
            <p:nvPr/>
          </p:nvSpPr>
          <p:spPr>
            <a:xfrm>
              <a:off x="17418" y="660"/>
              <a:ext cx="255" cy="255"/>
            </a:xfrm>
            <a:prstGeom prst="ellipse">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cs typeface="Roboto Light" panose="02000000000000000000" charset="0"/>
              </a:endParaRPr>
            </a:p>
          </p:txBody>
        </p:sp>
        <p:sp>
          <p:nvSpPr>
            <p:cNvPr id="29" name="椭圆 28"/>
            <p:cNvSpPr/>
            <p:nvPr/>
          </p:nvSpPr>
          <p:spPr>
            <a:xfrm>
              <a:off x="17843" y="660"/>
              <a:ext cx="255" cy="255"/>
            </a:xfrm>
            <a:prstGeom prst="ellipse">
              <a:avLst/>
            </a:prstGeom>
            <a:solidFill>
              <a:srgbClr val="FDB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cs typeface="Roboto Light" panose="02000000000000000000" charset="0"/>
              </a:endParaRPr>
            </a:p>
          </p:txBody>
        </p:sp>
        <p:sp>
          <p:nvSpPr>
            <p:cNvPr id="30" name="椭圆 29"/>
            <p:cNvSpPr/>
            <p:nvPr/>
          </p:nvSpPr>
          <p:spPr>
            <a:xfrm>
              <a:off x="18268" y="660"/>
              <a:ext cx="255" cy="255"/>
            </a:xfrm>
            <a:prstGeom prst="ellipse">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cs typeface="Roboto Light" panose="02000000000000000000" charset="0"/>
              </a:endParaRPr>
            </a:p>
          </p:txBody>
        </p:sp>
      </p:grpSp>
      <p:sp>
        <p:nvSpPr>
          <p:cNvPr id="32" name="文本框 31"/>
          <p:cNvSpPr txBox="1"/>
          <p:nvPr/>
        </p:nvSpPr>
        <p:spPr>
          <a:xfrm>
            <a:off x="2124710" y="1520190"/>
            <a:ext cx="4452620" cy="130937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lnSpc>
                <a:spcPct val="90000"/>
              </a:lnSpc>
              <a:buClrTx/>
              <a:buSzTx/>
              <a:buFontTx/>
            </a:pPr>
            <a:r>
              <a:rPr lang="en-US" altLang="zh-CN" sz="4400" cap="all">
                <a:solidFill>
                  <a:srgbClr val="5A79DE"/>
                </a:solidFill>
                <a:uFillTx/>
                <a:latin typeface="Roboto Black" panose="02000000000000000000" charset="0"/>
                <a:cs typeface="Roboto Black" panose="02000000000000000000" charset="0"/>
                <a:sym typeface="+mn-ea"/>
              </a:rPr>
              <a:t>operational aspects</a:t>
            </a:r>
            <a:endParaRPr lang="en-US" altLang="zh-CN" sz="4400" cap="all">
              <a:solidFill>
                <a:srgbClr val="5A79DE"/>
              </a:solidFill>
              <a:uFillTx/>
              <a:latin typeface="Roboto Black" panose="02000000000000000000" charset="0"/>
              <a:cs typeface="Roboto Black" panose="02000000000000000000" charset="0"/>
              <a:sym typeface="+mn-ea"/>
            </a:endParaRPr>
          </a:p>
        </p:txBody>
      </p:sp>
      <p:sp>
        <p:nvSpPr>
          <p:cNvPr id="35" name="文本框 34"/>
          <p:cNvSpPr txBox="1"/>
          <p:nvPr/>
        </p:nvSpPr>
        <p:spPr>
          <a:xfrm>
            <a:off x="435610" y="1555750"/>
            <a:ext cx="2186305" cy="1420495"/>
          </a:xfrm>
          <a:prstGeom prst="rect">
            <a:avLst/>
          </a:prstGeom>
          <a:noFill/>
        </p:spPr>
        <p:txBody>
          <a:bodyPr wrap="square" rtlCol="0" anchor="t">
            <a:spAutoFit/>
          </a:bodyPr>
          <a:p>
            <a:pPr algn="l" fontAlgn="auto">
              <a:lnSpc>
                <a:spcPct val="90000"/>
              </a:lnSpc>
            </a:pPr>
            <a:r>
              <a:rPr lang="en-US" altLang="zh-CN" sz="9600" cap="all">
                <a:solidFill>
                  <a:srgbClr val="FDB88E"/>
                </a:solidFill>
                <a:uFillTx/>
                <a:latin typeface="Roboto Black" panose="02000000000000000000" charset="0"/>
                <a:cs typeface="Roboto Black" panose="02000000000000000000" charset="0"/>
              </a:rPr>
              <a:t>05</a:t>
            </a:r>
            <a:r>
              <a:rPr lang="zh-CN" altLang="en-US" sz="9600" cap="all">
                <a:solidFill>
                  <a:srgbClr val="FDB88E"/>
                </a:solidFill>
                <a:uFillTx/>
                <a:latin typeface="Roboto Black" panose="02000000000000000000" charset="0"/>
                <a:cs typeface="Roboto Black" panose="02000000000000000000" charset="0"/>
              </a:rPr>
              <a:t> </a:t>
            </a:r>
            <a:endParaRPr lang="zh-CN" altLang="en-US" sz="9600" cap="all">
              <a:solidFill>
                <a:srgbClr val="FDB88E"/>
              </a:solidFill>
              <a:uFillTx/>
              <a:latin typeface="Roboto Black" panose="02000000000000000000" charset="0"/>
              <a:cs typeface="Roboto Black" panose="02000000000000000000" charset="0"/>
            </a:endParaRPr>
          </a:p>
        </p:txBody>
      </p:sp>
      <p:sp>
        <p:nvSpPr>
          <p:cNvPr id="2" name="文本框 30"/>
          <p:cNvSpPr txBox="1"/>
          <p:nvPr/>
        </p:nvSpPr>
        <p:spPr>
          <a:xfrm>
            <a:off x="416560" y="269875"/>
            <a:ext cx="2671445" cy="460375"/>
          </a:xfrm>
          <a:prstGeom prst="rect">
            <a:avLst/>
          </a:prstGeom>
          <a:noFill/>
        </p:spPr>
        <p:txBody>
          <a:bodyPr wrap="square" rtlCol="0" anchor="t">
            <a:spAutoFit/>
          </a:bodyPr>
          <a:p>
            <a:pPr algn="l">
              <a:buClrTx/>
              <a:buSzTx/>
              <a:buFontTx/>
            </a:pPr>
            <a:r>
              <a:rPr lang="en-US" altLang="zh-CN" sz="2400">
                <a:solidFill>
                  <a:srgbClr val="5A79DE"/>
                </a:solidFill>
                <a:latin typeface="Roboto Medium" panose="02000000000000000000" charset="0"/>
                <a:cs typeface="Roboto Medium" panose="02000000000000000000" charset="0"/>
              </a:rPr>
              <a:t>Ekal Seva Kendra</a:t>
            </a:r>
            <a:endParaRPr lang="en-US" altLang="zh-CN" sz="2400">
              <a:solidFill>
                <a:srgbClr val="5A79DE"/>
              </a:solidFill>
              <a:latin typeface="Roboto Medium" panose="02000000000000000000" charset="0"/>
              <a:cs typeface="Roboto Medium" panose="02000000000000000000" charset="0"/>
            </a:endParaRPr>
          </a:p>
        </p:txBody>
      </p:sp>
      <p:sp>
        <p:nvSpPr>
          <p:cNvPr id="3" name="文本框 7"/>
          <p:cNvSpPr txBox="1"/>
          <p:nvPr/>
        </p:nvSpPr>
        <p:spPr>
          <a:xfrm>
            <a:off x="7621270" y="6251575"/>
            <a:ext cx="4115435" cy="287655"/>
          </a:xfrm>
          <a:prstGeom prst="rect">
            <a:avLst/>
          </a:prstGeom>
          <a:noFill/>
        </p:spPr>
        <p:txBody>
          <a:bodyPr wrap="square" rtlCol="0" anchor="t">
            <a:noAutofit/>
          </a:bodyPr>
          <a:p>
            <a:pPr algn="r">
              <a:lnSpc>
                <a:spcPct val="100000"/>
              </a:lnSpc>
              <a:spcBef>
                <a:spcPts val="0"/>
              </a:spcBef>
              <a:spcAft>
                <a:spcPts val="0"/>
              </a:spcAft>
              <a:buClrTx/>
              <a:buSzTx/>
              <a:buFontTx/>
            </a:pPr>
            <a:r>
              <a:rPr lang="en-US" altLang="zh-CN" sz="1200">
                <a:solidFill>
                  <a:schemeClr val="bg1"/>
                </a:solidFill>
                <a:latin typeface="Roboto Light" panose="02000000000000000000" charset="0"/>
                <a:cs typeface="Roboto Light" panose="02000000000000000000" charset="0"/>
                <a:sym typeface="+mn-ea"/>
              </a:rPr>
              <a:t>Nirvana College</a:t>
            </a:r>
            <a:endParaRPr lang="en-US" altLang="zh-CN" sz="1200">
              <a:solidFill>
                <a:schemeClr val="bg1"/>
              </a:solidFill>
              <a:latin typeface="Roboto Light" panose="02000000000000000000" charset="0"/>
              <a:cs typeface="Roboto Light" panose="02000000000000000000" charset="0"/>
              <a:sym typeface="+mn-ea"/>
            </a:endParaRPr>
          </a:p>
        </p:txBody>
      </p:sp>
      <p:sp>
        <p:nvSpPr>
          <p:cNvPr id="4" name="文本框 7"/>
          <p:cNvSpPr txBox="1"/>
          <p:nvPr/>
        </p:nvSpPr>
        <p:spPr>
          <a:xfrm>
            <a:off x="448310" y="6214745"/>
            <a:ext cx="2022475"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fontAlgn="auto"/>
            <a:r>
              <a:rPr lang="en-US" dirty="0">
                <a:solidFill>
                  <a:schemeClr val="bg1"/>
                </a:solidFill>
                <a:latin typeface="Roboto Medium" panose="02000000000000000000" charset="0"/>
                <a:ea typeface="Roboto Light" panose="02000000000000000000" charset="0"/>
                <a:cs typeface="Roboto Medium" panose="02000000000000000000" charset="0"/>
                <a:sym typeface="+mn-lt"/>
              </a:rPr>
              <a:t>E-Goverance</a:t>
            </a:r>
            <a:endParaRPr lang="en-US" dirty="0">
              <a:solidFill>
                <a:schemeClr val="bg1"/>
              </a:solidFill>
              <a:latin typeface="Roboto Medium" panose="02000000000000000000" charset="0"/>
              <a:ea typeface="Roboto Light" panose="02000000000000000000" charset="0"/>
              <a:cs typeface="Roboto Medium" panose="02000000000000000000" charset="0"/>
              <a:sym typeface="+mn-lt"/>
            </a:endParaRPr>
          </a:p>
        </p:txBody>
      </p:sp>
      <p:sp>
        <p:nvSpPr>
          <p:cNvPr id="5" name="圆角矩形 10"/>
          <p:cNvSpPr/>
          <p:nvPr/>
        </p:nvSpPr>
        <p:spPr>
          <a:xfrm>
            <a:off x="568960" y="3223895"/>
            <a:ext cx="2719070" cy="464820"/>
          </a:xfrm>
          <a:prstGeom prst="roundRect">
            <a:avLst>
              <a:gd name="adj" fmla="val 50000"/>
            </a:avLst>
          </a:prstGeom>
          <a:noFill/>
          <a:ln>
            <a:solidFill>
              <a:srgbClr val="5A79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sp>
        <p:nvSpPr>
          <p:cNvPr id="6" name="任意多边形: 形状 12"/>
          <p:cNvSpPr/>
          <p:nvPr/>
        </p:nvSpPr>
        <p:spPr>
          <a:xfrm>
            <a:off x="568960" y="3223895"/>
            <a:ext cx="464820" cy="464820"/>
          </a:xfrm>
          <a:custGeom>
            <a:avLst/>
            <a:gdLst>
              <a:gd name="connsiteX0" fmla="*/ 319278 w 319278"/>
              <a:gd name="connsiteY0" fmla="*/ 159639 h 319278"/>
              <a:gd name="connsiteX1" fmla="*/ 159639 w 319278"/>
              <a:gd name="connsiteY1" fmla="*/ 319278 h 319278"/>
              <a:gd name="connsiteX2" fmla="*/ 0 w 319278"/>
              <a:gd name="connsiteY2" fmla="*/ 159639 h 319278"/>
              <a:gd name="connsiteX3" fmla="*/ 159639 w 319278"/>
              <a:gd name="connsiteY3" fmla="*/ 0 h 319278"/>
              <a:gd name="connsiteX4" fmla="*/ 319278 w 319278"/>
              <a:gd name="connsiteY4" fmla="*/ 159639 h 319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278" h="319278">
                <a:moveTo>
                  <a:pt x="319278" y="159639"/>
                </a:moveTo>
                <a:cubicBezTo>
                  <a:pt x="319278" y="247805"/>
                  <a:pt x="247805" y="319278"/>
                  <a:pt x="159639" y="319278"/>
                </a:cubicBezTo>
                <a:cubicBezTo>
                  <a:pt x="71473" y="319278"/>
                  <a:pt x="0" y="247805"/>
                  <a:pt x="0" y="159639"/>
                </a:cubicBezTo>
                <a:cubicBezTo>
                  <a:pt x="0" y="71473"/>
                  <a:pt x="71473" y="0"/>
                  <a:pt x="159639" y="0"/>
                </a:cubicBezTo>
                <a:cubicBezTo>
                  <a:pt x="247805" y="0"/>
                  <a:pt x="319278" y="71473"/>
                  <a:pt x="319278" y="159639"/>
                </a:cubicBezTo>
                <a:close/>
              </a:path>
            </a:pathLst>
          </a:custGeom>
          <a:solidFill>
            <a:srgbClr val="5A79DE"/>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9" name="任意多边形: 形状 13"/>
          <p:cNvSpPr/>
          <p:nvPr/>
        </p:nvSpPr>
        <p:spPr>
          <a:xfrm>
            <a:off x="692150" y="3372485"/>
            <a:ext cx="217805" cy="167640"/>
          </a:xfrm>
          <a:custGeom>
            <a:avLst/>
            <a:gdLst>
              <a:gd name="connsiteX0" fmla="*/ 54007 w 149637"/>
              <a:gd name="connsiteY0" fmla="*/ 114205 h 115002"/>
              <a:gd name="connsiteX1" fmla="*/ 857 w 149637"/>
              <a:gd name="connsiteY1" fmla="*/ 61055 h 115002"/>
              <a:gd name="connsiteX2" fmla="*/ 857 w 149637"/>
              <a:gd name="connsiteY2" fmla="*/ 57055 h 115002"/>
              <a:gd name="connsiteX3" fmla="*/ 19431 w 149637"/>
              <a:gd name="connsiteY3" fmla="*/ 38481 h 115002"/>
              <a:gd name="connsiteX4" fmla="*/ 23431 w 149637"/>
              <a:gd name="connsiteY4" fmla="*/ 38481 h 115002"/>
              <a:gd name="connsiteX5" fmla="*/ 54007 w 149637"/>
              <a:gd name="connsiteY5" fmla="*/ 69056 h 115002"/>
              <a:gd name="connsiteX6" fmla="*/ 58007 w 149637"/>
              <a:gd name="connsiteY6" fmla="*/ 69056 h 115002"/>
              <a:gd name="connsiteX7" fmla="*/ 126206 w 149637"/>
              <a:gd name="connsiteY7" fmla="*/ 857 h 115002"/>
              <a:gd name="connsiteX8" fmla="*/ 130207 w 149637"/>
              <a:gd name="connsiteY8" fmla="*/ 857 h 115002"/>
              <a:gd name="connsiteX9" fmla="*/ 148781 w 149637"/>
              <a:gd name="connsiteY9" fmla="*/ 19431 h 115002"/>
              <a:gd name="connsiteX10" fmla="*/ 148781 w 149637"/>
              <a:gd name="connsiteY10" fmla="*/ 23431 h 115002"/>
              <a:gd name="connsiteX11" fmla="*/ 57912 w 149637"/>
              <a:gd name="connsiteY11" fmla="*/ 114300 h 115002"/>
              <a:gd name="connsiteX12" fmla="*/ 54007 w 149637"/>
              <a:gd name="connsiteY12" fmla="*/ 114205 h 11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9637" h="115002">
                <a:moveTo>
                  <a:pt x="54007" y="114205"/>
                </a:moveTo>
                <a:lnTo>
                  <a:pt x="857" y="61055"/>
                </a:lnTo>
                <a:cubicBezTo>
                  <a:pt x="-286" y="59912"/>
                  <a:pt x="-286" y="58103"/>
                  <a:pt x="857" y="57055"/>
                </a:cubicBezTo>
                <a:lnTo>
                  <a:pt x="19431" y="38481"/>
                </a:lnTo>
                <a:cubicBezTo>
                  <a:pt x="20574" y="37338"/>
                  <a:pt x="22384" y="37338"/>
                  <a:pt x="23431" y="38481"/>
                </a:cubicBezTo>
                <a:lnTo>
                  <a:pt x="54007" y="69056"/>
                </a:lnTo>
                <a:cubicBezTo>
                  <a:pt x="55150" y="70199"/>
                  <a:pt x="56960" y="70199"/>
                  <a:pt x="58007" y="69056"/>
                </a:cubicBezTo>
                <a:lnTo>
                  <a:pt x="126206" y="857"/>
                </a:lnTo>
                <a:cubicBezTo>
                  <a:pt x="127349" y="-286"/>
                  <a:pt x="129159" y="-286"/>
                  <a:pt x="130207" y="857"/>
                </a:cubicBezTo>
                <a:lnTo>
                  <a:pt x="148781" y="19431"/>
                </a:lnTo>
                <a:cubicBezTo>
                  <a:pt x="149924" y="20574"/>
                  <a:pt x="149924" y="22384"/>
                  <a:pt x="148781" y="23431"/>
                </a:cubicBezTo>
                <a:lnTo>
                  <a:pt x="57912" y="114300"/>
                </a:lnTo>
                <a:cubicBezTo>
                  <a:pt x="56864" y="115253"/>
                  <a:pt x="55055" y="115253"/>
                  <a:pt x="54007" y="114205"/>
                </a:cubicBezTo>
                <a:close/>
              </a:path>
            </a:pathLst>
          </a:custGeom>
          <a:solidFill>
            <a:schemeClr val="bg1"/>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a:cs typeface="Roboto Light" panose="02000000000000000000" charset="0"/>
            </a:endParaRPr>
          </a:p>
        </p:txBody>
      </p:sp>
      <p:sp>
        <p:nvSpPr>
          <p:cNvPr id="45" name="文本框 44"/>
          <p:cNvSpPr txBox="1"/>
          <p:nvPr/>
        </p:nvSpPr>
        <p:spPr>
          <a:xfrm>
            <a:off x="1148715" y="3272155"/>
            <a:ext cx="1940560" cy="36830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l">
              <a:buClrTx/>
              <a:buSzTx/>
              <a:buFontTx/>
            </a:pPr>
            <a:r>
              <a:rPr lang="en-US" altLang="zh-CN" dirty="0">
                <a:solidFill>
                  <a:srgbClr val="5A79DE"/>
                </a:solidFill>
                <a:latin typeface="Roboto Medium" panose="02000000000000000000" charset="0"/>
                <a:ea typeface="Roboto Light" panose="02000000000000000000" charset="0"/>
                <a:cs typeface="Roboto Medium" panose="02000000000000000000" charset="0"/>
                <a:sym typeface="+mn-ea"/>
              </a:rPr>
              <a:t>1. Sarathi</a:t>
            </a:r>
            <a:endParaRPr lang="en-US" altLang="zh-CN" dirty="0">
              <a:solidFill>
                <a:srgbClr val="5A79DE"/>
              </a:solidFill>
              <a:latin typeface="Roboto Medium" panose="02000000000000000000" charset="0"/>
              <a:ea typeface="Roboto Light" panose="02000000000000000000" charset="0"/>
              <a:cs typeface="Roboto Medium" panose="02000000000000000000" charset="0"/>
              <a:sym typeface="+mn-ea"/>
            </a:endParaRPr>
          </a:p>
        </p:txBody>
      </p:sp>
      <p:sp>
        <p:nvSpPr>
          <p:cNvPr id="34" name="圆角矩形 9"/>
          <p:cNvSpPr/>
          <p:nvPr/>
        </p:nvSpPr>
        <p:spPr>
          <a:xfrm>
            <a:off x="3759200" y="3223895"/>
            <a:ext cx="2719070" cy="464820"/>
          </a:xfrm>
          <a:prstGeom prst="roundRect">
            <a:avLst>
              <a:gd name="adj" fmla="val 50000"/>
            </a:avLst>
          </a:prstGeom>
          <a:noFill/>
          <a:ln>
            <a:solidFill>
              <a:srgbClr val="FDB8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FDB88E"/>
              </a:solidFill>
              <a:cs typeface="Roboto Light" panose="02000000000000000000" charset="0"/>
            </a:endParaRPr>
          </a:p>
        </p:txBody>
      </p:sp>
      <p:sp>
        <p:nvSpPr>
          <p:cNvPr id="37" name="任意多边形: 形状 12"/>
          <p:cNvSpPr/>
          <p:nvPr/>
        </p:nvSpPr>
        <p:spPr>
          <a:xfrm>
            <a:off x="3759200" y="3223895"/>
            <a:ext cx="464820" cy="464820"/>
          </a:xfrm>
          <a:custGeom>
            <a:avLst/>
            <a:gdLst>
              <a:gd name="connsiteX0" fmla="*/ 319278 w 319278"/>
              <a:gd name="connsiteY0" fmla="*/ 159639 h 319278"/>
              <a:gd name="connsiteX1" fmla="*/ 159639 w 319278"/>
              <a:gd name="connsiteY1" fmla="*/ 319278 h 319278"/>
              <a:gd name="connsiteX2" fmla="*/ 0 w 319278"/>
              <a:gd name="connsiteY2" fmla="*/ 159639 h 319278"/>
              <a:gd name="connsiteX3" fmla="*/ 159639 w 319278"/>
              <a:gd name="connsiteY3" fmla="*/ 0 h 319278"/>
              <a:gd name="connsiteX4" fmla="*/ 319278 w 319278"/>
              <a:gd name="connsiteY4" fmla="*/ 159639 h 319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278" h="319278">
                <a:moveTo>
                  <a:pt x="319278" y="159639"/>
                </a:moveTo>
                <a:cubicBezTo>
                  <a:pt x="319278" y="247805"/>
                  <a:pt x="247805" y="319278"/>
                  <a:pt x="159639" y="319278"/>
                </a:cubicBezTo>
                <a:cubicBezTo>
                  <a:pt x="71473" y="319278"/>
                  <a:pt x="0" y="247805"/>
                  <a:pt x="0" y="159639"/>
                </a:cubicBezTo>
                <a:cubicBezTo>
                  <a:pt x="0" y="71473"/>
                  <a:pt x="71473" y="0"/>
                  <a:pt x="159639" y="0"/>
                </a:cubicBezTo>
                <a:cubicBezTo>
                  <a:pt x="247805" y="0"/>
                  <a:pt x="319278" y="71473"/>
                  <a:pt x="319278" y="159639"/>
                </a:cubicBezTo>
                <a:close/>
              </a:path>
            </a:pathLst>
          </a:custGeom>
          <a:solidFill>
            <a:srgbClr val="FDB88E"/>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FDB88E"/>
              </a:solidFill>
              <a:cs typeface="Roboto Light" panose="02000000000000000000" charset="0"/>
            </a:endParaRPr>
          </a:p>
        </p:txBody>
      </p:sp>
      <p:sp>
        <p:nvSpPr>
          <p:cNvPr id="39" name="任意多边形: 形状 13"/>
          <p:cNvSpPr/>
          <p:nvPr/>
        </p:nvSpPr>
        <p:spPr>
          <a:xfrm>
            <a:off x="3882390" y="3372485"/>
            <a:ext cx="217805" cy="167640"/>
          </a:xfrm>
          <a:custGeom>
            <a:avLst/>
            <a:gdLst>
              <a:gd name="connsiteX0" fmla="*/ 54007 w 149637"/>
              <a:gd name="connsiteY0" fmla="*/ 114205 h 115002"/>
              <a:gd name="connsiteX1" fmla="*/ 857 w 149637"/>
              <a:gd name="connsiteY1" fmla="*/ 61055 h 115002"/>
              <a:gd name="connsiteX2" fmla="*/ 857 w 149637"/>
              <a:gd name="connsiteY2" fmla="*/ 57055 h 115002"/>
              <a:gd name="connsiteX3" fmla="*/ 19431 w 149637"/>
              <a:gd name="connsiteY3" fmla="*/ 38481 h 115002"/>
              <a:gd name="connsiteX4" fmla="*/ 23431 w 149637"/>
              <a:gd name="connsiteY4" fmla="*/ 38481 h 115002"/>
              <a:gd name="connsiteX5" fmla="*/ 54007 w 149637"/>
              <a:gd name="connsiteY5" fmla="*/ 69056 h 115002"/>
              <a:gd name="connsiteX6" fmla="*/ 58007 w 149637"/>
              <a:gd name="connsiteY6" fmla="*/ 69056 h 115002"/>
              <a:gd name="connsiteX7" fmla="*/ 126206 w 149637"/>
              <a:gd name="connsiteY7" fmla="*/ 857 h 115002"/>
              <a:gd name="connsiteX8" fmla="*/ 130207 w 149637"/>
              <a:gd name="connsiteY8" fmla="*/ 857 h 115002"/>
              <a:gd name="connsiteX9" fmla="*/ 148781 w 149637"/>
              <a:gd name="connsiteY9" fmla="*/ 19431 h 115002"/>
              <a:gd name="connsiteX10" fmla="*/ 148781 w 149637"/>
              <a:gd name="connsiteY10" fmla="*/ 23431 h 115002"/>
              <a:gd name="connsiteX11" fmla="*/ 57912 w 149637"/>
              <a:gd name="connsiteY11" fmla="*/ 114300 h 115002"/>
              <a:gd name="connsiteX12" fmla="*/ 54007 w 149637"/>
              <a:gd name="connsiteY12" fmla="*/ 114205 h 11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9637" h="115002">
                <a:moveTo>
                  <a:pt x="54007" y="114205"/>
                </a:moveTo>
                <a:lnTo>
                  <a:pt x="857" y="61055"/>
                </a:lnTo>
                <a:cubicBezTo>
                  <a:pt x="-286" y="59912"/>
                  <a:pt x="-286" y="58103"/>
                  <a:pt x="857" y="57055"/>
                </a:cubicBezTo>
                <a:lnTo>
                  <a:pt x="19431" y="38481"/>
                </a:lnTo>
                <a:cubicBezTo>
                  <a:pt x="20574" y="37338"/>
                  <a:pt x="22384" y="37338"/>
                  <a:pt x="23431" y="38481"/>
                </a:cubicBezTo>
                <a:lnTo>
                  <a:pt x="54007" y="69056"/>
                </a:lnTo>
                <a:cubicBezTo>
                  <a:pt x="55150" y="70199"/>
                  <a:pt x="56960" y="70199"/>
                  <a:pt x="58007" y="69056"/>
                </a:cubicBezTo>
                <a:lnTo>
                  <a:pt x="126206" y="857"/>
                </a:lnTo>
                <a:cubicBezTo>
                  <a:pt x="127349" y="-286"/>
                  <a:pt x="129159" y="-286"/>
                  <a:pt x="130207" y="857"/>
                </a:cubicBezTo>
                <a:lnTo>
                  <a:pt x="148781" y="19431"/>
                </a:lnTo>
                <a:cubicBezTo>
                  <a:pt x="149924" y="20574"/>
                  <a:pt x="149924" y="22384"/>
                  <a:pt x="148781" y="23431"/>
                </a:cubicBezTo>
                <a:lnTo>
                  <a:pt x="57912" y="114300"/>
                </a:lnTo>
                <a:cubicBezTo>
                  <a:pt x="56864" y="115253"/>
                  <a:pt x="55055" y="115253"/>
                  <a:pt x="54007" y="114205"/>
                </a:cubicBezTo>
                <a:close/>
              </a:path>
            </a:pathLst>
          </a:custGeom>
          <a:solidFill>
            <a:schemeClr val="bg1"/>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FDB88E"/>
              </a:solidFill>
              <a:cs typeface="Roboto Light" panose="02000000000000000000" charset="0"/>
            </a:endParaRPr>
          </a:p>
        </p:txBody>
      </p:sp>
      <p:sp>
        <p:nvSpPr>
          <p:cNvPr id="40" name="文本框 21"/>
          <p:cNvSpPr txBox="1"/>
          <p:nvPr/>
        </p:nvSpPr>
        <p:spPr>
          <a:xfrm>
            <a:off x="4338955" y="3272155"/>
            <a:ext cx="1940560" cy="36830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l">
              <a:buClrTx/>
              <a:buSzTx/>
              <a:buFontTx/>
            </a:pPr>
            <a:r>
              <a:rPr lang="en-US" altLang="zh-CN" dirty="0">
                <a:solidFill>
                  <a:srgbClr val="FDB88E"/>
                </a:solidFill>
                <a:latin typeface="Roboto Medium" panose="02000000000000000000" charset="0"/>
                <a:ea typeface="Roboto Light" panose="02000000000000000000" charset="0"/>
                <a:cs typeface="Roboto Medium" panose="02000000000000000000" charset="0"/>
                <a:sym typeface="+mn-ea"/>
              </a:rPr>
              <a:t>2. Vahan</a:t>
            </a:r>
            <a:endParaRPr lang="en-US" altLang="zh-CN" dirty="0">
              <a:solidFill>
                <a:srgbClr val="FDB88E"/>
              </a:solidFill>
              <a:latin typeface="Roboto Medium" panose="02000000000000000000" charset="0"/>
              <a:ea typeface="Roboto Light" panose="02000000000000000000" charset="0"/>
              <a:cs typeface="Roboto Medium" panose="02000000000000000000" charset="0"/>
              <a:sym typeface="+mn-ea"/>
            </a:endParaRPr>
          </a:p>
        </p:txBody>
      </p:sp>
      <p:sp>
        <p:nvSpPr>
          <p:cNvPr id="41" name="圆角矩形 23"/>
          <p:cNvSpPr/>
          <p:nvPr/>
        </p:nvSpPr>
        <p:spPr>
          <a:xfrm>
            <a:off x="568325" y="4272915"/>
            <a:ext cx="2719070" cy="464820"/>
          </a:xfrm>
          <a:prstGeom prst="roundRect">
            <a:avLst>
              <a:gd name="adj" fmla="val 50000"/>
            </a:avLst>
          </a:prstGeom>
          <a:noFill/>
          <a:ln>
            <a:solidFill>
              <a:srgbClr val="FDB88E"/>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olidFill>
                <a:srgbClr val="FDB88E"/>
              </a:solidFill>
              <a:cs typeface="Roboto Light" panose="02000000000000000000" charset="0"/>
              <a:sym typeface="+mn-ea"/>
            </a:endParaRPr>
          </a:p>
        </p:txBody>
      </p:sp>
      <p:sp>
        <p:nvSpPr>
          <p:cNvPr id="43" name="任意多边形: 形状 12"/>
          <p:cNvSpPr/>
          <p:nvPr/>
        </p:nvSpPr>
        <p:spPr>
          <a:xfrm>
            <a:off x="568325" y="4272915"/>
            <a:ext cx="464820" cy="464820"/>
          </a:xfrm>
          <a:custGeom>
            <a:avLst/>
            <a:gdLst>
              <a:gd name="connsiteX0" fmla="*/ 319278 w 319278"/>
              <a:gd name="connsiteY0" fmla="*/ 159639 h 319278"/>
              <a:gd name="connsiteX1" fmla="*/ 159639 w 319278"/>
              <a:gd name="connsiteY1" fmla="*/ 319278 h 319278"/>
              <a:gd name="connsiteX2" fmla="*/ 0 w 319278"/>
              <a:gd name="connsiteY2" fmla="*/ 159639 h 319278"/>
              <a:gd name="connsiteX3" fmla="*/ 159639 w 319278"/>
              <a:gd name="connsiteY3" fmla="*/ 0 h 319278"/>
              <a:gd name="connsiteX4" fmla="*/ 319278 w 319278"/>
              <a:gd name="connsiteY4" fmla="*/ 159639 h 319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278" h="319278">
                <a:moveTo>
                  <a:pt x="319278" y="159639"/>
                </a:moveTo>
                <a:cubicBezTo>
                  <a:pt x="319278" y="247805"/>
                  <a:pt x="247805" y="319278"/>
                  <a:pt x="159639" y="319278"/>
                </a:cubicBezTo>
                <a:cubicBezTo>
                  <a:pt x="71473" y="319278"/>
                  <a:pt x="0" y="247805"/>
                  <a:pt x="0" y="159639"/>
                </a:cubicBezTo>
                <a:cubicBezTo>
                  <a:pt x="0" y="71473"/>
                  <a:pt x="71473" y="0"/>
                  <a:pt x="159639" y="0"/>
                </a:cubicBezTo>
                <a:cubicBezTo>
                  <a:pt x="247805" y="0"/>
                  <a:pt x="319278" y="71473"/>
                  <a:pt x="319278" y="159639"/>
                </a:cubicBezTo>
                <a:close/>
              </a:path>
            </a:pathLst>
          </a:custGeom>
          <a:solidFill>
            <a:srgbClr val="FDB88E"/>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solidFill>
                <a:srgbClr val="FDB88E"/>
              </a:solidFill>
              <a:cs typeface="Roboto Light" panose="02000000000000000000" charset="0"/>
              <a:sym typeface="+mn-ea"/>
            </a:endParaRPr>
          </a:p>
        </p:txBody>
      </p:sp>
      <p:sp>
        <p:nvSpPr>
          <p:cNvPr id="44" name="任意多边形: 形状 13"/>
          <p:cNvSpPr/>
          <p:nvPr/>
        </p:nvSpPr>
        <p:spPr>
          <a:xfrm>
            <a:off x="691515" y="4421505"/>
            <a:ext cx="217805" cy="167640"/>
          </a:xfrm>
          <a:custGeom>
            <a:avLst/>
            <a:gdLst>
              <a:gd name="connsiteX0" fmla="*/ 54007 w 149637"/>
              <a:gd name="connsiteY0" fmla="*/ 114205 h 115002"/>
              <a:gd name="connsiteX1" fmla="*/ 857 w 149637"/>
              <a:gd name="connsiteY1" fmla="*/ 61055 h 115002"/>
              <a:gd name="connsiteX2" fmla="*/ 857 w 149637"/>
              <a:gd name="connsiteY2" fmla="*/ 57055 h 115002"/>
              <a:gd name="connsiteX3" fmla="*/ 19431 w 149637"/>
              <a:gd name="connsiteY3" fmla="*/ 38481 h 115002"/>
              <a:gd name="connsiteX4" fmla="*/ 23431 w 149637"/>
              <a:gd name="connsiteY4" fmla="*/ 38481 h 115002"/>
              <a:gd name="connsiteX5" fmla="*/ 54007 w 149637"/>
              <a:gd name="connsiteY5" fmla="*/ 69056 h 115002"/>
              <a:gd name="connsiteX6" fmla="*/ 58007 w 149637"/>
              <a:gd name="connsiteY6" fmla="*/ 69056 h 115002"/>
              <a:gd name="connsiteX7" fmla="*/ 126206 w 149637"/>
              <a:gd name="connsiteY7" fmla="*/ 857 h 115002"/>
              <a:gd name="connsiteX8" fmla="*/ 130207 w 149637"/>
              <a:gd name="connsiteY8" fmla="*/ 857 h 115002"/>
              <a:gd name="connsiteX9" fmla="*/ 148781 w 149637"/>
              <a:gd name="connsiteY9" fmla="*/ 19431 h 115002"/>
              <a:gd name="connsiteX10" fmla="*/ 148781 w 149637"/>
              <a:gd name="connsiteY10" fmla="*/ 23431 h 115002"/>
              <a:gd name="connsiteX11" fmla="*/ 57912 w 149637"/>
              <a:gd name="connsiteY11" fmla="*/ 114300 h 115002"/>
              <a:gd name="connsiteX12" fmla="*/ 54007 w 149637"/>
              <a:gd name="connsiteY12" fmla="*/ 114205 h 11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9637" h="115002">
                <a:moveTo>
                  <a:pt x="54007" y="114205"/>
                </a:moveTo>
                <a:lnTo>
                  <a:pt x="857" y="61055"/>
                </a:lnTo>
                <a:cubicBezTo>
                  <a:pt x="-286" y="59912"/>
                  <a:pt x="-286" y="58103"/>
                  <a:pt x="857" y="57055"/>
                </a:cubicBezTo>
                <a:lnTo>
                  <a:pt x="19431" y="38481"/>
                </a:lnTo>
                <a:cubicBezTo>
                  <a:pt x="20574" y="37338"/>
                  <a:pt x="22384" y="37338"/>
                  <a:pt x="23431" y="38481"/>
                </a:cubicBezTo>
                <a:lnTo>
                  <a:pt x="54007" y="69056"/>
                </a:lnTo>
                <a:cubicBezTo>
                  <a:pt x="55150" y="70199"/>
                  <a:pt x="56960" y="70199"/>
                  <a:pt x="58007" y="69056"/>
                </a:cubicBezTo>
                <a:lnTo>
                  <a:pt x="126206" y="857"/>
                </a:lnTo>
                <a:cubicBezTo>
                  <a:pt x="127349" y="-286"/>
                  <a:pt x="129159" y="-286"/>
                  <a:pt x="130207" y="857"/>
                </a:cubicBezTo>
                <a:lnTo>
                  <a:pt x="148781" y="19431"/>
                </a:lnTo>
                <a:cubicBezTo>
                  <a:pt x="149924" y="20574"/>
                  <a:pt x="149924" y="22384"/>
                  <a:pt x="148781" y="23431"/>
                </a:cubicBezTo>
                <a:lnTo>
                  <a:pt x="57912" y="114300"/>
                </a:lnTo>
                <a:cubicBezTo>
                  <a:pt x="56864" y="115253"/>
                  <a:pt x="55055" y="115253"/>
                  <a:pt x="54007" y="114205"/>
                </a:cubicBezTo>
                <a:close/>
              </a:path>
            </a:pathLst>
          </a:custGeom>
          <a:solidFill>
            <a:schemeClr val="bg1"/>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FDB88E"/>
              </a:solidFill>
              <a:cs typeface="Roboto Light" panose="02000000000000000000" charset="0"/>
            </a:endParaRPr>
          </a:p>
        </p:txBody>
      </p:sp>
      <p:sp>
        <p:nvSpPr>
          <p:cNvPr id="47" name="文本框 27"/>
          <p:cNvSpPr txBox="1"/>
          <p:nvPr/>
        </p:nvSpPr>
        <p:spPr>
          <a:xfrm>
            <a:off x="1148080" y="4321175"/>
            <a:ext cx="1940560" cy="36830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l">
              <a:buClrTx/>
              <a:buSzTx/>
              <a:buFontTx/>
            </a:pPr>
            <a:r>
              <a:rPr lang="en-US" altLang="zh-CN" dirty="0">
                <a:solidFill>
                  <a:srgbClr val="FDB88E"/>
                </a:solidFill>
                <a:latin typeface="Roboto Medium" panose="02000000000000000000" charset="0"/>
                <a:ea typeface="Roboto Light" panose="02000000000000000000" charset="0"/>
                <a:cs typeface="Roboto Medium" panose="02000000000000000000" charset="0"/>
                <a:sym typeface="+mn-ea"/>
              </a:rPr>
              <a:t>3. Certificate</a:t>
            </a:r>
            <a:endParaRPr lang="en-US" altLang="zh-CN" dirty="0">
              <a:solidFill>
                <a:srgbClr val="FDB88E"/>
              </a:solidFill>
              <a:latin typeface="Roboto Medium" panose="02000000000000000000" charset="0"/>
              <a:ea typeface="Roboto Light" panose="02000000000000000000" charset="0"/>
              <a:cs typeface="Roboto Medium" panose="02000000000000000000" charset="0"/>
              <a:sym typeface="+mn-ea"/>
            </a:endParaRPr>
          </a:p>
        </p:txBody>
      </p:sp>
      <p:sp>
        <p:nvSpPr>
          <p:cNvPr id="48" name="圆角矩形 29"/>
          <p:cNvSpPr/>
          <p:nvPr/>
        </p:nvSpPr>
        <p:spPr>
          <a:xfrm>
            <a:off x="3758565" y="4272915"/>
            <a:ext cx="2719070" cy="464820"/>
          </a:xfrm>
          <a:prstGeom prst="roundRect">
            <a:avLst>
              <a:gd name="adj" fmla="val 50000"/>
            </a:avLst>
          </a:prstGeom>
          <a:noFill/>
          <a:ln>
            <a:solidFill>
              <a:srgbClr val="5A79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sp>
        <p:nvSpPr>
          <p:cNvPr id="49" name="任意多边形: 形状 12"/>
          <p:cNvSpPr/>
          <p:nvPr/>
        </p:nvSpPr>
        <p:spPr>
          <a:xfrm>
            <a:off x="3758565" y="4272915"/>
            <a:ext cx="464820" cy="464820"/>
          </a:xfrm>
          <a:custGeom>
            <a:avLst/>
            <a:gdLst>
              <a:gd name="connsiteX0" fmla="*/ 319278 w 319278"/>
              <a:gd name="connsiteY0" fmla="*/ 159639 h 319278"/>
              <a:gd name="connsiteX1" fmla="*/ 159639 w 319278"/>
              <a:gd name="connsiteY1" fmla="*/ 319278 h 319278"/>
              <a:gd name="connsiteX2" fmla="*/ 0 w 319278"/>
              <a:gd name="connsiteY2" fmla="*/ 159639 h 319278"/>
              <a:gd name="connsiteX3" fmla="*/ 159639 w 319278"/>
              <a:gd name="connsiteY3" fmla="*/ 0 h 319278"/>
              <a:gd name="connsiteX4" fmla="*/ 319278 w 319278"/>
              <a:gd name="connsiteY4" fmla="*/ 159639 h 319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278" h="319278">
                <a:moveTo>
                  <a:pt x="319278" y="159639"/>
                </a:moveTo>
                <a:cubicBezTo>
                  <a:pt x="319278" y="247805"/>
                  <a:pt x="247805" y="319278"/>
                  <a:pt x="159639" y="319278"/>
                </a:cubicBezTo>
                <a:cubicBezTo>
                  <a:pt x="71473" y="319278"/>
                  <a:pt x="0" y="247805"/>
                  <a:pt x="0" y="159639"/>
                </a:cubicBezTo>
                <a:cubicBezTo>
                  <a:pt x="0" y="71473"/>
                  <a:pt x="71473" y="0"/>
                  <a:pt x="159639" y="0"/>
                </a:cubicBezTo>
                <a:cubicBezTo>
                  <a:pt x="247805" y="0"/>
                  <a:pt x="319278" y="71473"/>
                  <a:pt x="319278" y="159639"/>
                </a:cubicBezTo>
                <a:close/>
              </a:path>
            </a:pathLst>
          </a:custGeom>
          <a:solidFill>
            <a:srgbClr val="5A79DE"/>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50" name="任意多边形: 形状 13"/>
          <p:cNvSpPr/>
          <p:nvPr/>
        </p:nvSpPr>
        <p:spPr>
          <a:xfrm>
            <a:off x="3881755" y="4421505"/>
            <a:ext cx="217805" cy="167640"/>
          </a:xfrm>
          <a:custGeom>
            <a:avLst/>
            <a:gdLst>
              <a:gd name="connsiteX0" fmla="*/ 54007 w 149637"/>
              <a:gd name="connsiteY0" fmla="*/ 114205 h 115002"/>
              <a:gd name="connsiteX1" fmla="*/ 857 w 149637"/>
              <a:gd name="connsiteY1" fmla="*/ 61055 h 115002"/>
              <a:gd name="connsiteX2" fmla="*/ 857 w 149637"/>
              <a:gd name="connsiteY2" fmla="*/ 57055 h 115002"/>
              <a:gd name="connsiteX3" fmla="*/ 19431 w 149637"/>
              <a:gd name="connsiteY3" fmla="*/ 38481 h 115002"/>
              <a:gd name="connsiteX4" fmla="*/ 23431 w 149637"/>
              <a:gd name="connsiteY4" fmla="*/ 38481 h 115002"/>
              <a:gd name="connsiteX5" fmla="*/ 54007 w 149637"/>
              <a:gd name="connsiteY5" fmla="*/ 69056 h 115002"/>
              <a:gd name="connsiteX6" fmla="*/ 58007 w 149637"/>
              <a:gd name="connsiteY6" fmla="*/ 69056 h 115002"/>
              <a:gd name="connsiteX7" fmla="*/ 126206 w 149637"/>
              <a:gd name="connsiteY7" fmla="*/ 857 h 115002"/>
              <a:gd name="connsiteX8" fmla="*/ 130207 w 149637"/>
              <a:gd name="connsiteY8" fmla="*/ 857 h 115002"/>
              <a:gd name="connsiteX9" fmla="*/ 148781 w 149637"/>
              <a:gd name="connsiteY9" fmla="*/ 19431 h 115002"/>
              <a:gd name="connsiteX10" fmla="*/ 148781 w 149637"/>
              <a:gd name="connsiteY10" fmla="*/ 23431 h 115002"/>
              <a:gd name="connsiteX11" fmla="*/ 57912 w 149637"/>
              <a:gd name="connsiteY11" fmla="*/ 114300 h 115002"/>
              <a:gd name="connsiteX12" fmla="*/ 54007 w 149637"/>
              <a:gd name="connsiteY12" fmla="*/ 114205 h 11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9637" h="115002">
                <a:moveTo>
                  <a:pt x="54007" y="114205"/>
                </a:moveTo>
                <a:lnTo>
                  <a:pt x="857" y="61055"/>
                </a:lnTo>
                <a:cubicBezTo>
                  <a:pt x="-286" y="59912"/>
                  <a:pt x="-286" y="58103"/>
                  <a:pt x="857" y="57055"/>
                </a:cubicBezTo>
                <a:lnTo>
                  <a:pt x="19431" y="38481"/>
                </a:lnTo>
                <a:cubicBezTo>
                  <a:pt x="20574" y="37338"/>
                  <a:pt x="22384" y="37338"/>
                  <a:pt x="23431" y="38481"/>
                </a:cubicBezTo>
                <a:lnTo>
                  <a:pt x="54007" y="69056"/>
                </a:lnTo>
                <a:cubicBezTo>
                  <a:pt x="55150" y="70199"/>
                  <a:pt x="56960" y="70199"/>
                  <a:pt x="58007" y="69056"/>
                </a:cubicBezTo>
                <a:lnTo>
                  <a:pt x="126206" y="857"/>
                </a:lnTo>
                <a:cubicBezTo>
                  <a:pt x="127349" y="-286"/>
                  <a:pt x="129159" y="-286"/>
                  <a:pt x="130207" y="857"/>
                </a:cubicBezTo>
                <a:lnTo>
                  <a:pt x="148781" y="19431"/>
                </a:lnTo>
                <a:cubicBezTo>
                  <a:pt x="149924" y="20574"/>
                  <a:pt x="149924" y="22384"/>
                  <a:pt x="148781" y="23431"/>
                </a:cubicBezTo>
                <a:lnTo>
                  <a:pt x="57912" y="114300"/>
                </a:lnTo>
                <a:cubicBezTo>
                  <a:pt x="56864" y="115253"/>
                  <a:pt x="55055" y="115253"/>
                  <a:pt x="54007" y="114205"/>
                </a:cubicBezTo>
                <a:close/>
              </a:path>
            </a:pathLst>
          </a:custGeom>
          <a:solidFill>
            <a:schemeClr val="bg1"/>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51" name="文本框 33"/>
          <p:cNvSpPr txBox="1"/>
          <p:nvPr/>
        </p:nvSpPr>
        <p:spPr>
          <a:xfrm>
            <a:off x="4338320" y="4321175"/>
            <a:ext cx="1940560" cy="36830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l">
              <a:buClrTx/>
              <a:buSzTx/>
              <a:buFontTx/>
            </a:pPr>
            <a:r>
              <a:rPr lang="en-US" altLang="zh-CN" dirty="0">
                <a:solidFill>
                  <a:srgbClr val="5A79DE"/>
                </a:solidFill>
                <a:latin typeface="Roboto Medium" panose="02000000000000000000" charset="0"/>
                <a:ea typeface="Roboto Light" panose="02000000000000000000" charset="0"/>
                <a:cs typeface="Roboto Medium" panose="02000000000000000000" charset="0"/>
                <a:sym typeface="+mn-ea"/>
              </a:rPr>
              <a:t>4. Nakal</a:t>
            </a:r>
            <a:endParaRPr lang="en-US" altLang="zh-CN" dirty="0">
              <a:solidFill>
                <a:srgbClr val="5A79DE"/>
              </a:solidFill>
              <a:latin typeface="Roboto Medium" panose="02000000000000000000" charset="0"/>
              <a:ea typeface="Roboto Light" panose="02000000000000000000" charset="0"/>
              <a:cs typeface="Roboto Medium" panose="02000000000000000000" charset="0"/>
              <a:sym typeface="+mn-ea"/>
            </a:endParaRPr>
          </a:p>
        </p:txBody>
      </p:sp>
      <p:sp>
        <p:nvSpPr>
          <p:cNvPr id="52" name="圆角矩形 23"/>
          <p:cNvSpPr/>
          <p:nvPr/>
        </p:nvSpPr>
        <p:spPr>
          <a:xfrm>
            <a:off x="2097405" y="5238115"/>
            <a:ext cx="2719070" cy="464820"/>
          </a:xfrm>
          <a:prstGeom prst="roundRect">
            <a:avLst>
              <a:gd name="adj" fmla="val 50000"/>
            </a:avLst>
          </a:prstGeom>
          <a:noFill/>
          <a:ln>
            <a:solidFill>
              <a:srgbClr val="FDB88E"/>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olidFill>
                <a:srgbClr val="FDB88E"/>
              </a:solidFill>
              <a:cs typeface="Roboto Light" panose="02000000000000000000" charset="0"/>
              <a:sym typeface="+mn-ea"/>
            </a:endParaRPr>
          </a:p>
        </p:txBody>
      </p:sp>
      <p:sp>
        <p:nvSpPr>
          <p:cNvPr id="53" name="任意多边形: 形状 12"/>
          <p:cNvSpPr/>
          <p:nvPr/>
        </p:nvSpPr>
        <p:spPr>
          <a:xfrm>
            <a:off x="2097405" y="5238115"/>
            <a:ext cx="464820" cy="464820"/>
          </a:xfrm>
          <a:custGeom>
            <a:avLst/>
            <a:gdLst>
              <a:gd name="connsiteX0" fmla="*/ 319278 w 319278"/>
              <a:gd name="connsiteY0" fmla="*/ 159639 h 319278"/>
              <a:gd name="connsiteX1" fmla="*/ 159639 w 319278"/>
              <a:gd name="connsiteY1" fmla="*/ 319278 h 319278"/>
              <a:gd name="connsiteX2" fmla="*/ 0 w 319278"/>
              <a:gd name="connsiteY2" fmla="*/ 159639 h 319278"/>
              <a:gd name="connsiteX3" fmla="*/ 159639 w 319278"/>
              <a:gd name="connsiteY3" fmla="*/ 0 h 319278"/>
              <a:gd name="connsiteX4" fmla="*/ 319278 w 319278"/>
              <a:gd name="connsiteY4" fmla="*/ 159639 h 319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278" h="319278">
                <a:moveTo>
                  <a:pt x="319278" y="159639"/>
                </a:moveTo>
                <a:cubicBezTo>
                  <a:pt x="319278" y="247805"/>
                  <a:pt x="247805" y="319278"/>
                  <a:pt x="159639" y="319278"/>
                </a:cubicBezTo>
                <a:cubicBezTo>
                  <a:pt x="71473" y="319278"/>
                  <a:pt x="0" y="247805"/>
                  <a:pt x="0" y="159639"/>
                </a:cubicBezTo>
                <a:cubicBezTo>
                  <a:pt x="0" y="71473"/>
                  <a:pt x="71473" y="0"/>
                  <a:pt x="159639" y="0"/>
                </a:cubicBezTo>
                <a:cubicBezTo>
                  <a:pt x="247805" y="0"/>
                  <a:pt x="319278" y="71473"/>
                  <a:pt x="319278" y="159639"/>
                </a:cubicBezTo>
                <a:close/>
              </a:path>
            </a:pathLst>
          </a:custGeom>
          <a:solidFill>
            <a:srgbClr val="FDB88E"/>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solidFill>
                <a:srgbClr val="FDB88E"/>
              </a:solidFill>
              <a:cs typeface="Roboto Light" panose="02000000000000000000" charset="0"/>
              <a:sym typeface="+mn-ea"/>
            </a:endParaRPr>
          </a:p>
        </p:txBody>
      </p:sp>
      <p:sp>
        <p:nvSpPr>
          <p:cNvPr id="55" name="任意多边形: 形状 13"/>
          <p:cNvSpPr/>
          <p:nvPr/>
        </p:nvSpPr>
        <p:spPr>
          <a:xfrm>
            <a:off x="2220595" y="5386705"/>
            <a:ext cx="217805" cy="167640"/>
          </a:xfrm>
          <a:custGeom>
            <a:avLst/>
            <a:gdLst>
              <a:gd name="connsiteX0" fmla="*/ 54007 w 149637"/>
              <a:gd name="connsiteY0" fmla="*/ 114205 h 115002"/>
              <a:gd name="connsiteX1" fmla="*/ 857 w 149637"/>
              <a:gd name="connsiteY1" fmla="*/ 61055 h 115002"/>
              <a:gd name="connsiteX2" fmla="*/ 857 w 149637"/>
              <a:gd name="connsiteY2" fmla="*/ 57055 h 115002"/>
              <a:gd name="connsiteX3" fmla="*/ 19431 w 149637"/>
              <a:gd name="connsiteY3" fmla="*/ 38481 h 115002"/>
              <a:gd name="connsiteX4" fmla="*/ 23431 w 149637"/>
              <a:gd name="connsiteY4" fmla="*/ 38481 h 115002"/>
              <a:gd name="connsiteX5" fmla="*/ 54007 w 149637"/>
              <a:gd name="connsiteY5" fmla="*/ 69056 h 115002"/>
              <a:gd name="connsiteX6" fmla="*/ 58007 w 149637"/>
              <a:gd name="connsiteY6" fmla="*/ 69056 h 115002"/>
              <a:gd name="connsiteX7" fmla="*/ 126206 w 149637"/>
              <a:gd name="connsiteY7" fmla="*/ 857 h 115002"/>
              <a:gd name="connsiteX8" fmla="*/ 130207 w 149637"/>
              <a:gd name="connsiteY8" fmla="*/ 857 h 115002"/>
              <a:gd name="connsiteX9" fmla="*/ 148781 w 149637"/>
              <a:gd name="connsiteY9" fmla="*/ 19431 h 115002"/>
              <a:gd name="connsiteX10" fmla="*/ 148781 w 149637"/>
              <a:gd name="connsiteY10" fmla="*/ 23431 h 115002"/>
              <a:gd name="connsiteX11" fmla="*/ 57912 w 149637"/>
              <a:gd name="connsiteY11" fmla="*/ 114300 h 115002"/>
              <a:gd name="connsiteX12" fmla="*/ 54007 w 149637"/>
              <a:gd name="connsiteY12" fmla="*/ 114205 h 11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9637" h="115002">
                <a:moveTo>
                  <a:pt x="54007" y="114205"/>
                </a:moveTo>
                <a:lnTo>
                  <a:pt x="857" y="61055"/>
                </a:lnTo>
                <a:cubicBezTo>
                  <a:pt x="-286" y="59912"/>
                  <a:pt x="-286" y="58103"/>
                  <a:pt x="857" y="57055"/>
                </a:cubicBezTo>
                <a:lnTo>
                  <a:pt x="19431" y="38481"/>
                </a:lnTo>
                <a:cubicBezTo>
                  <a:pt x="20574" y="37338"/>
                  <a:pt x="22384" y="37338"/>
                  <a:pt x="23431" y="38481"/>
                </a:cubicBezTo>
                <a:lnTo>
                  <a:pt x="54007" y="69056"/>
                </a:lnTo>
                <a:cubicBezTo>
                  <a:pt x="55150" y="70199"/>
                  <a:pt x="56960" y="70199"/>
                  <a:pt x="58007" y="69056"/>
                </a:cubicBezTo>
                <a:lnTo>
                  <a:pt x="126206" y="857"/>
                </a:lnTo>
                <a:cubicBezTo>
                  <a:pt x="127349" y="-286"/>
                  <a:pt x="129159" y="-286"/>
                  <a:pt x="130207" y="857"/>
                </a:cubicBezTo>
                <a:lnTo>
                  <a:pt x="148781" y="19431"/>
                </a:lnTo>
                <a:cubicBezTo>
                  <a:pt x="149924" y="20574"/>
                  <a:pt x="149924" y="22384"/>
                  <a:pt x="148781" y="23431"/>
                </a:cubicBezTo>
                <a:lnTo>
                  <a:pt x="57912" y="114300"/>
                </a:lnTo>
                <a:cubicBezTo>
                  <a:pt x="56864" y="115253"/>
                  <a:pt x="55055" y="115253"/>
                  <a:pt x="54007" y="114205"/>
                </a:cubicBezTo>
                <a:close/>
              </a:path>
            </a:pathLst>
          </a:custGeom>
          <a:solidFill>
            <a:schemeClr val="bg1"/>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FDB88E"/>
              </a:solidFill>
              <a:cs typeface="Roboto Light" panose="02000000000000000000" charset="0"/>
            </a:endParaRPr>
          </a:p>
        </p:txBody>
      </p:sp>
      <p:sp>
        <p:nvSpPr>
          <p:cNvPr id="56" name="文本框 27"/>
          <p:cNvSpPr txBox="1"/>
          <p:nvPr/>
        </p:nvSpPr>
        <p:spPr>
          <a:xfrm>
            <a:off x="2677160" y="5286375"/>
            <a:ext cx="1940560" cy="36830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l">
              <a:buClrTx/>
              <a:buSzTx/>
              <a:buFontTx/>
            </a:pPr>
            <a:r>
              <a:rPr lang="en-US" altLang="zh-CN" dirty="0">
                <a:solidFill>
                  <a:srgbClr val="FDB88E"/>
                </a:solidFill>
                <a:latin typeface="Roboto Medium" panose="02000000000000000000" charset="0"/>
                <a:ea typeface="Roboto Light" panose="02000000000000000000" charset="0"/>
                <a:cs typeface="Roboto Medium" panose="02000000000000000000" charset="0"/>
                <a:sym typeface="+mn-ea"/>
              </a:rPr>
              <a:t>5. Passport</a:t>
            </a:r>
            <a:endParaRPr lang="en-US" altLang="zh-CN" dirty="0">
              <a:solidFill>
                <a:srgbClr val="FDB88E"/>
              </a:solidFill>
              <a:latin typeface="Roboto Medium" panose="02000000000000000000" charset="0"/>
              <a:ea typeface="Roboto Light" panose="02000000000000000000" charset="0"/>
              <a:cs typeface="Roboto Medium" panose="02000000000000000000" charset="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任意多边形: 形状 12"/>
          <p:cNvSpPr/>
          <p:nvPr/>
        </p:nvSpPr>
        <p:spPr>
          <a:xfrm>
            <a:off x="0" y="2275479"/>
            <a:ext cx="5271126" cy="4781821"/>
          </a:xfrm>
          <a:custGeom>
            <a:avLst/>
            <a:gdLst>
              <a:gd name="connsiteX0" fmla="*/ 5087921 w 5089238"/>
              <a:gd name="connsiteY0" fmla="*/ 1289734 h 2012871"/>
              <a:gd name="connsiteX1" fmla="*/ 4698443 w 5089238"/>
              <a:gd name="connsiteY1" fmla="*/ 2012110 h 2012871"/>
              <a:gd name="connsiteX2" fmla="*/ 1821703 w 5089238"/>
              <a:gd name="connsiteY2" fmla="*/ 2012586 h 2012871"/>
              <a:gd name="connsiteX3" fmla="*/ 1156763 w 5089238"/>
              <a:gd name="connsiteY3" fmla="*/ 2012681 h 2012871"/>
              <a:gd name="connsiteX4" fmla="*/ 1022650 w 5089238"/>
              <a:gd name="connsiteY4" fmla="*/ 2012681 h 2012871"/>
              <a:gd name="connsiteX5" fmla="*/ 703849 w 5089238"/>
              <a:gd name="connsiteY5" fmla="*/ 2012776 h 2012871"/>
              <a:gd name="connsiteX6" fmla="*/ 533065 w 5089238"/>
              <a:gd name="connsiteY6" fmla="*/ 2012776 h 2012871"/>
              <a:gd name="connsiteX7" fmla="*/ 250744 w 5089238"/>
              <a:gd name="connsiteY7" fmla="*/ 2012872 h 2012871"/>
              <a:gd name="connsiteX8" fmla="*/ 248649 w 5089238"/>
              <a:gd name="connsiteY8" fmla="*/ 2012872 h 2012871"/>
              <a:gd name="connsiteX9" fmla="*/ 7476 w 5089238"/>
              <a:gd name="connsiteY9" fmla="*/ 1749696 h 2012871"/>
              <a:gd name="connsiteX10" fmla="*/ 211882 w 5089238"/>
              <a:gd name="connsiteY10" fmla="*/ 1367934 h 2012871"/>
              <a:gd name="connsiteX11" fmla="*/ 432958 w 5089238"/>
              <a:gd name="connsiteY11" fmla="*/ 1252681 h 2012871"/>
              <a:gd name="connsiteX12" fmla="*/ 481726 w 5089238"/>
              <a:gd name="connsiteY12" fmla="*/ 931879 h 2012871"/>
              <a:gd name="connsiteX13" fmla="*/ 876156 w 5089238"/>
              <a:gd name="connsiteY13" fmla="*/ 198264 h 2012871"/>
              <a:gd name="connsiteX14" fmla="*/ 1847706 w 5089238"/>
              <a:gd name="connsiteY14" fmla="*/ 27671 h 2012871"/>
              <a:gd name="connsiteX15" fmla="*/ 2636852 w 5089238"/>
              <a:gd name="connsiteY15" fmla="*/ 382192 h 2012871"/>
              <a:gd name="connsiteX16" fmla="*/ 3459527 w 5089238"/>
              <a:gd name="connsiteY16" fmla="*/ 667751 h 2012871"/>
              <a:gd name="connsiteX17" fmla="*/ 4553568 w 5089238"/>
              <a:gd name="connsiteY17" fmla="*/ 595647 h 2012871"/>
              <a:gd name="connsiteX18" fmla="*/ 5087921 w 5089238"/>
              <a:gd name="connsiteY18" fmla="*/ 1289734 h 2012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02" h="7530">
                <a:moveTo>
                  <a:pt x="8298" y="4769"/>
                </a:moveTo>
                <a:cubicBezTo>
                  <a:pt x="8266" y="5781"/>
                  <a:pt x="7768" y="6801"/>
                  <a:pt x="7282" y="7529"/>
                </a:cubicBezTo>
                <a:lnTo>
                  <a:pt x="0" y="7530"/>
                </a:lnTo>
                <a:lnTo>
                  <a:pt x="0" y="0"/>
                </a:lnTo>
                <a:cubicBezTo>
                  <a:pt x="604" y="214"/>
                  <a:pt x="1242" y="747"/>
                  <a:pt x="1721" y="1149"/>
                </a:cubicBezTo>
                <a:cubicBezTo>
                  <a:pt x="2453" y="1771"/>
                  <a:pt x="3297" y="2413"/>
                  <a:pt x="4189" y="2397"/>
                </a:cubicBezTo>
                <a:cubicBezTo>
                  <a:pt x="4544" y="2400"/>
                  <a:pt x="5009" y="2277"/>
                  <a:pt x="5287" y="2207"/>
                </a:cubicBezTo>
                <a:cubicBezTo>
                  <a:pt x="5624" y="2114"/>
                  <a:pt x="6068" y="2024"/>
                  <a:pt x="6326" y="2028"/>
                </a:cubicBezTo>
                <a:cubicBezTo>
                  <a:pt x="7498" y="1917"/>
                  <a:pt x="8336" y="3407"/>
                  <a:pt x="8301" y="4609"/>
                </a:cubicBezTo>
                <a:lnTo>
                  <a:pt x="8301" y="4663"/>
                </a:lnTo>
                <a:lnTo>
                  <a:pt x="8300" y="4716"/>
                </a:lnTo>
                <a:lnTo>
                  <a:pt x="8298" y="4769"/>
                </a:lnTo>
                <a:close/>
              </a:path>
            </a:pathLst>
          </a:custGeom>
          <a:solidFill>
            <a:srgbClr val="DFEDF7">
              <a:alpha val="25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24" name="任意多边形: 形状 11"/>
          <p:cNvSpPr/>
          <p:nvPr/>
        </p:nvSpPr>
        <p:spPr>
          <a:xfrm>
            <a:off x="0" y="3714147"/>
            <a:ext cx="4897812" cy="3154013"/>
          </a:xfrm>
          <a:custGeom>
            <a:avLst/>
            <a:gdLst>
              <a:gd name="connsiteX0" fmla="*/ 5510999 w 5548432"/>
              <a:gd name="connsiteY0" fmla="*/ 1936389 h 2378349"/>
              <a:gd name="connsiteX1" fmla="*/ 5218962 w 5548432"/>
              <a:gd name="connsiteY1" fmla="*/ 1534720 h 2378349"/>
              <a:gd name="connsiteX2" fmla="*/ 4914353 w 5548432"/>
              <a:gd name="connsiteY2" fmla="*/ 1141433 h 2378349"/>
              <a:gd name="connsiteX3" fmla="*/ 4654987 w 5548432"/>
              <a:gd name="connsiteY3" fmla="*/ 532118 h 2378349"/>
              <a:gd name="connsiteX4" fmla="*/ 4138827 w 5548432"/>
              <a:gd name="connsiteY4" fmla="*/ 406579 h 2378349"/>
              <a:gd name="connsiteX5" fmla="*/ 3594950 w 5548432"/>
              <a:gd name="connsiteY5" fmla="*/ 470492 h 2378349"/>
              <a:gd name="connsiteX6" fmla="*/ 2472429 w 5548432"/>
              <a:gd name="connsiteY6" fmla="*/ 39390 h 2378349"/>
              <a:gd name="connsiteX7" fmla="*/ 1455063 w 5548432"/>
              <a:gd name="connsiteY7" fmla="*/ 241892 h 2378349"/>
              <a:gd name="connsiteX8" fmla="*/ 1004340 w 5548432"/>
              <a:gd name="connsiteY8" fmla="*/ 1176104 h 2378349"/>
              <a:gd name="connsiteX9" fmla="*/ 976432 w 5548432"/>
              <a:gd name="connsiteY9" fmla="*/ 1455377 h 2378349"/>
              <a:gd name="connsiteX10" fmla="*/ 666298 w 5548432"/>
              <a:gd name="connsiteY10" fmla="*/ 1642829 h 2378349"/>
              <a:gd name="connsiteX11" fmla="*/ 295775 w 5548432"/>
              <a:gd name="connsiteY11" fmla="*/ 1707313 h 2378349"/>
              <a:gd name="connsiteX12" fmla="*/ 8120 w 5548432"/>
              <a:gd name="connsiteY12" fmla="*/ 2054499 h 2378349"/>
              <a:gd name="connsiteX13" fmla="*/ 57079 w 5548432"/>
              <a:gd name="connsiteY13" fmla="*/ 2367014 h 2378349"/>
              <a:gd name="connsiteX14" fmla="*/ 442746 w 5548432"/>
              <a:gd name="connsiteY14" fmla="*/ 2367014 h 2378349"/>
              <a:gd name="connsiteX15" fmla="*/ 725067 w 5548432"/>
              <a:gd name="connsiteY15" fmla="*/ 2366919 h 2378349"/>
              <a:gd name="connsiteX16" fmla="*/ 895850 w 5548432"/>
              <a:gd name="connsiteY16" fmla="*/ 2366919 h 2378349"/>
              <a:gd name="connsiteX17" fmla="*/ 1214652 w 5548432"/>
              <a:gd name="connsiteY17" fmla="*/ 2366824 h 2378349"/>
              <a:gd name="connsiteX18" fmla="*/ 1348669 w 5548432"/>
              <a:gd name="connsiteY18" fmla="*/ 2366824 h 2378349"/>
              <a:gd name="connsiteX19" fmla="*/ 2013609 w 5548432"/>
              <a:gd name="connsiteY19" fmla="*/ 2366729 h 2378349"/>
              <a:gd name="connsiteX20" fmla="*/ 5160765 w 5548432"/>
              <a:gd name="connsiteY20" fmla="*/ 2366252 h 2378349"/>
              <a:gd name="connsiteX21" fmla="*/ 5357170 w 5548432"/>
              <a:gd name="connsiteY21" fmla="*/ 2370539 h 2378349"/>
              <a:gd name="connsiteX22" fmla="*/ 5473566 w 5548432"/>
              <a:gd name="connsiteY22" fmla="*/ 2378349 h 2378349"/>
              <a:gd name="connsiteX23" fmla="*/ 5510999 w 5548432"/>
              <a:gd name="connsiteY23" fmla="*/ 1936389 h 2378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713" h="4967">
                <a:moveTo>
                  <a:pt x="7629" y="4338"/>
                </a:moveTo>
                <a:cubicBezTo>
                  <a:pt x="7505" y="3989"/>
                  <a:pt x="7156" y="3626"/>
                  <a:pt x="6962" y="3426"/>
                </a:cubicBezTo>
                <a:lnTo>
                  <a:pt x="6950" y="3413"/>
                </a:lnTo>
                <a:lnTo>
                  <a:pt x="6938" y="3401"/>
                </a:lnTo>
                <a:lnTo>
                  <a:pt x="6921" y="3383"/>
                </a:lnTo>
                <a:cubicBezTo>
                  <a:pt x="6560" y="3038"/>
                  <a:pt x="6212" y="2585"/>
                  <a:pt x="6104" y="1962"/>
                </a:cubicBezTo>
                <a:cubicBezTo>
                  <a:pt x="5995" y="1257"/>
                  <a:pt x="5364" y="879"/>
                  <a:pt x="4959" y="892"/>
                </a:cubicBezTo>
                <a:lnTo>
                  <a:pt x="4937" y="892"/>
                </a:lnTo>
                <a:lnTo>
                  <a:pt x="4910" y="893"/>
                </a:lnTo>
                <a:lnTo>
                  <a:pt x="4884" y="894"/>
                </a:lnTo>
                <a:lnTo>
                  <a:pt x="4857" y="896"/>
                </a:lnTo>
                <a:lnTo>
                  <a:pt x="4831" y="898"/>
                </a:lnTo>
                <a:lnTo>
                  <a:pt x="4808" y="898"/>
                </a:lnTo>
                <a:lnTo>
                  <a:pt x="4798" y="898"/>
                </a:lnTo>
                <a:cubicBezTo>
                  <a:pt x="4593" y="898"/>
                  <a:pt x="4318" y="945"/>
                  <a:pt x="4175" y="970"/>
                </a:cubicBezTo>
                <a:lnTo>
                  <a:pt x="4167" y="971"/>
                </a:lnTo>
                <a:lnTo>
                  <a:pt x="4158" y="973"/>
                </a:lnTo>
                <a:lnTo>
                  <a:pt x="4148" y="975"/>
                </a:lnTo>
                <a:lnTo>
                  <a:pt x="4139" y="976"/>
                </a:lnTo>
                <a:cubicBezTo>
                  <a:pt x="3925" y="1018"/>
                  <a:pt x="3608" y="1060"/>
                  <a:pt x="3451" y="1059"/>
                </a:cubicBezTo>
                <a:lnTo>
                  <a:pt x="3443" y="1059"/>
                </a:lnTo>
                <a:lnTo>
                  <a:pt x="3433" y="1058"/>
                </a:lnTo>
                <a:lnTo>
                  <a:pt x="3416" y="1060"/>
                </a:lnTo>
                <a:lnTo>
                  <a:pt x="3399" y="1062"/>
                </a:lnTo>
                <a:lnTo>
                  <a:pt x="3381" y="1063"/>
                </a:lnTo>
                <a:lnTo>
                  <a:pt x="3362" y="1063"/>
                </a:lnTo>
                <a:lnTo>
                  <a:pt x="3344" y="1063"/>
                </a:lnTo>
                <a:cubicBezTo>
                  <a:pt x="2967" y="1068"/>
                  <a:pt x="2127" y="715"/>
                  <a:pt x="1854" y="537"/>
                </a:cubicBezTo>
                <a:cubicBezTo>
                  <a:pt x="1353" y="234"/>
                  <a:pt x="615" y="-6"/>
                  <a:pt x="252" y="0"/>
                </a:cubicBezTo>
                <a:lnTo>
                  <a:pt x="232" y="0"/>
                </a:lnTo>
                <a:lnTo>
                  <a:pt x="209" y="0"/>
                </a:lnTo>
                <a:lnTo>
                  <a:pt x="186" y="1"/>
                </a:lnTo>
                <a:lnTo>
                  <a:pt x="164" y="2"/>
                </a:lnTo>
                <a:lnTo>
                  <a:pt x="141" y="3"/>
                </a:lnTo>
                <a:lnTo>
                  <a:pt x="130" y="2"/>
                </a:lnTo>
                <a:lnTo>
                  <a:pt x="95" y="2"/>
                </a:lnTo>
                <a:cubicBezTo>
                  <a:pt x="68" y="1"/>
                  <a:pt x="-5" y="6"/>
                  <a:pt x="0" y="5"/>
                </a:cubicBezTo>
                <a:lnTo>
                  <a:pt x="0" y="4967"/>
                </a:lnTo>
                <a:lnTo>
                  <a:pt x="7696" y="4967"/>
                </a:lnTo>
                <a:cubicBezTo>
                  <a:pt x="7706" y="4918"/>
                  <a:pt x="7713" y="4834"/>
                  <a:pt x="7713" y="4800"/>
                </a:cubicBezTo>
                <a:lnTo>
                  <a:pt x="7713" y="4798"/>
                </a:lnTo>
                <a:lnTo>
                  <a:pt x="7713" y="4797"/>
                </a:lnTo>
                <a:lnTo>
                  <a:pt x="7713" y="4795"/>
                </a:lnTo>
                <a:lnTo>
                  <a:pt x="7713" y="4793"/>
                </a:lnTo>
                <a:lnTo>
                  <a:pt x="7713" y="4763"/>
                </a:lnTo>
                <a:lnTo>
                  <a:pt x="7713" y="4756"/>
                </a:lnTo>
                <a:cubicBezTo>
                  <a:pt x="7715" y="4615"/>
                  <a:pt x="7662" y="4417"/>
                  <a:pt x="7629" y="4338"/>
                </a:cubicBezTo>
                <a:close/>
              </a:path>
            </a:pathLst>
          </a:custGeom>
          <a:solidFill>
            <a:srgbClr val="DFEDF7"/>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pic>
        <p:nvPicPr>
          <p:cNvPr id="4" name="图片 3" descr="18"/>
          <p:cNvPicPr>
            <a:picLocks noChangeAspect="1"/>
          </p:cNvPicPr>
          <p:nvPr/>
        </p:nvPicPr>
        <p:blipFill>
          <a:blip r:embed="rId1"/>
          <a:stretch>
            <a:fillRect/>
          </a:stretch>
        </p:blipFill>
        <p:spPr>
          <a:xfrm>
            <a:off x="508000" y="2397760"/>
            <a:ext cx="4036060" cy="3564890"/>
          </a:xfrm>
          <a:prstGeom prst="rect">
            <a:avLst/>
          </a:prstGeom>
        </p:spPr>
      </p:pic>
      <p:sp>
        <p:nvSpPr>
          <p:cNvPr id="5" name="矩形标注 4"/>
          <p:cNvSpPr/>
          <p:nvPr/>
        </p:nvSpPr>
        <p:spPr>
          <a:xfrm>
            <a:off x="4897755" y="2140585"/>
            <a:ext cx="6725285" cy="1922145"/>
          </a:xfrm>
          <a:prstGeom prst="wedgeRectCallout">
            <a:avLst>
              <a:gd name="adj1" fmla="val -53528"/>
              <a:gd name="adj2" fmla="val 17663"/>
            </a:avLst>
          </a:prstGeom>
          <a:noFill/>
          <a:ln>
            <a:solidFill>
              <a:srgbClr val="5A79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sp>
        <p:nvSpPr>
          <p:cNvPr id="38" name="文本框 37"/>
          <p:cNvSpPr txBox="1"/>
          <p:nvPr/>
        </p:nvSpPr>
        <p:spPr>
          <a:xfrm>
            <a:off x="5226685" y="2484755"/>
            <a:ext cx="6079490" cy="1425575"/>
          </a:xfrm>
          <a:prstGeom prst="rect">
            <a:avLst/>
          </a:prstGeom>
          <a:noFill/>
        </p:spPr>
        <p:txBody>
          <a:bodyPr wrap="square" rtlCol="0" anchor="t">
            <a:noAutofit/>
          </a:bodyPr>
          <a:p>
            <a:pPr algn="just">
              <a:lnSpc>
                <a:spcPct val="130000"/>
              </a:lnSpc>
              <a:spcBef>
                <a:spcPts val="0"/>
              </a:spcBef>
              <a:spcAft>
                <a:spcPts val="0"/>
              </a:spcAft>
            </a:pPr>
            <a:r>
              <a:rPr sz="1200">
                <a:solidFill>
                  <a:schemeClr val="tx1">
                    <a:lumMod val="75000"/>
                    <a:lumOff val="25000"/>
                  </a:schemeClr>
                </a:solidFill>
                <a:latin typeface="Roboto Light" panose="02000000000000000000" charset="0"/>
                <a:cs typeface="Roboto Light" panose="02000000000000000000" charset="0"/>
                <a:sym typeface="+mn-ea"/>
              </a:rPr>
              <a:t>A software, which provides comprehensive and integrated solutions for issue of driving licence has been implemented. Driving test data is blocked on the applicant's choice and the modularity of software has been designed to ensure the delivery of the licence in stipulated time period and to produce cash/audit statements.</a:t>
            </a:r>
            <a:endParaRPr sz="1200">
              <a:solidFill>
                <a:schemeClr val="tx1">
                  <a:lumMod val="75000"/>
                  <a:lumOff val="25000"/>
                </a:schemeClr>
              </a:solidFill>
              <a:latin typeface="Roboto Light" panose="02000000000000000000" charset="0"/>
              <a:cs typeface="Roboto Light" panose="02000000000000000000" charset="0"/>
              <a:sym typeface="+mn-ea"/>
            </a:endParaRPr>
          </a:p>
        </p:txBody>
      </p:sp>
      <p:sp>
        <p:nvSpPr>
          <p:cNvPr id="10" name="圆角矩形 9"/>
          <p:cNvSpPr/>
          <p:nvPr/>
        </p:nvSpPr>
        <p:spPr>
          <a:xfrm>
            <a:off x="5179695" y="1798955"/>
            <a:ext cx="3347720" cy="516255"/>
          </a:xfrm>
          <a:prstGeom prst="roundRect">
            <a:avLst>
              <a:gd name="adj" fmla="val 50000"/>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sp>
        <p:nvSpPr>
          <p:cNvPr id="37" name="文本框 36"/>
          <p:cNvSpPr txBox="1"/>
          <p:nvPr/>
        </p:nvSpPr>
        <p:spPr>
          <a:xfrm>
            <a:off x="5506085" y="1833880"/>
            <a:ext cx="2691130" cy="497840"/>
          </a:xfrm>
          <a:prstGeom prst="rect">
            <a:avLst/>
          </a:prstGeom>
          <a:noFill/>
        </p:spPr>
        <p:txBody>
          <a:bodyPr wrap="square" rtlCol="0"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buClrTx/>
              <a:buSzTx/>
              <a:buFontTx/>
            </a:pPr>
            <a:r>
              <a:rPr lang="en-US" altLang="zh-CN" sz="2400" b="1" dirty="0">
                <a:solidFill>
                  <a:schemeClr val="bg1"/>
                </a:solidFill>
                <a:latin typeface="Roboto Medium" panose="02000000000000000000" charset="0"/>
                <a:ea typeface="Roboto Light" panose="02000000000000000000" charset="0"/>
                <a:cs typeface="Roboto Medium" panose="02000000000000000000" charset="0"/>
                <a:sym typeface="+mn-ea"/>
              </a:rPr>
              <a:t>1. Sarathi</a:t>
            </a:r>
            <a:endParaRPr lang="en-US" altLang="zh-CN" sz="2400" b="1" dirty="0">
              <a:solidFill>
                <a:schemeClr val="bg1"/>
              </a:solidFill>
              <a:latin typeface="Roboto Medium" panose="02000000000000000000" charset="0"/>
              <a:ea typeface="Roboto Light" panose="02000000000000000000" charset="0"/>
              <a:cs typeface="Roboto Medium" panose="02000000000000000000" charset="0"/>
              <a:sym typeface="+mn-ea"/>
            </a:endParaRPr>
          </a:p>
        </p:txBody>
      </p:sp>
      <p:sp>
        <p:nvSpPr>
          <p:cNvPr id="2" name="文本框 1"/>
          <p:cNvSpPr txBox="1"/>
          <p:nvPr>
            <p:custDataLst>
              <p:tags r:id="rId2"/>
            </p:custDataLst>
          </p:nvPr>
        </p:nvSpPr>
        <p:spPr>
          <a:xfrm>
            <a:off x="3665220" y="487045"/>
            <a:ext cx="4862195" cy="52197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buClrTx/>
              <a:buSzTx/>
              <a:buFontTx/>
            </a:pPr>
            <a:r>
              <a:rPr lang="en-US" altLang="zh-CN" sz="2800" dirty="0">
                <a:solidFill>
                  <a:srgbClr val="5A79DE"/>
                </a:solidFill>
                <a:uFillTx/>
                <a:latin typeface="Roboto Black" panose="02000000000000000000" charset="0"/>
                <a:ea typeface="Roboto Light" panose="02000000000000000000" charset="0"/>
                <a:cs typeface="Roboto Black" panose="02000000000000000000" charset="0"/>
                <a:sym typeface="+mn-ea"/>
              </a:rPr>
              <a:t>Operational Aspects</a:t>
            </a:r>
            <a:endParaRPr lang="en-US" altLang="zh-CN" sz="2800" dirty="0">
              <a:solidFill>
                <a:srgbClr val="5A79DE"/>
              </a:solidFill>
              <a:uFillTx/>
              <a:latin typeface="Roboto Black" panose="02000000000000000000" charset="0"/>
              <a:ea typeface="Roboto Light" panose="02000000000000000000" charset="0"/>
              <a:cs typeface="Roboto Black" panose="02000000000000000000"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任意多边形: 形状 12"/>
          <p:cNvSpPr/>
          <p:nvPr/>
        </p:nvSpPr>
        <p:spPr>
          <a:xfrm>
            <a:off x="0" y="2275479"/>
            <a:ext cx="5271126" cy="4781821"/>
          </a:xfrm>
          <a:custGeom>
            <a:avLst/>
            <a:gdLst>
              <a:gd name="connsiteX0" fmla="*/ 5087921 w 5089238"/>
              <a:gd name="connsiteY0" fmla="*/ 1289734 h 2012871"/>
              <a:gd name="connsiteX1" fmla="*/ 4698443 w 5089238"/>
              <a:gd name="connsiteY1" fmla="*/ 2012110 h 2012871"/>
              <a:gd name="connsiteX2" fmla="*/ 1821703 w 5089238"/>
              <a:gd name="connsiteY2" fmla="*/ 2012586 h 2012871"/>
              <a:gd name="connsiteX3" fmla="*/ 1156763 w 5089238"/>
              <a:gd name="connsiteY3" fmla="*/ 2012681 h 2012871"/>
              <a:gd name="connsiteX4" fmla="*/ 1022650 w 5089238"/>
              <a:gd name="connsiteY4" fmla="*/ 2012681 h 2012871"/>
              <a:gd name="connsiteX5" fmla="*/ 703849 w 5089238"/>
              <a:gd name="connsiteY5" fmla="*/ 2012776 h 2012871"/>
              <a:gd name="connsiteX6" fmla="*/ 533065 w 5089238"/>
              <a:gd name="connsiteY6" fmla="*/ 2012776 h 2012871"/>
              <a:gd name="connsiteX7" fmla="*/ 250744 w 5089238"/>
              <a:gd name="connsiteY7" fmla="*/ 2012872 h 2012871"/>
              <a:gd name="connsiteX8" fmla="*/ 248649 w 5089238"/>
              <a:gd name="connsiteY8" fmla="*/ 2012872 h 2012871"/>
              <a:gd name="connsiteX9" fmla="*/ 7476 w 5089238"/>
              <a:gd name="connsiteY9" fmla="*/ 1749696 h 2012871"/>
              <a:gd name="connsiteX10" fmla="*/ 211882 w 5089238"/>
              <a:gd name="connsiteY10" fmla="*/ 1367934 h 2012871"/>
              <a:gd name="connsiteX11" fmla="*/ 432958 w 5089238"/>
              <a:gd name="connsiteY11" fmla="*/ 1252681 h 2012871"/>
              <a:gd name="connsiteX12" fmla="*/ 481726 w 5089238"/>
              <a:gd name="connsiteY12" fmla="*/ 931879 h 2012871"/>
              <a:gd name="connsiteX13" fmla="*/ 876156 w 5089238"/>
              <a:gd name="connsiteY13" fmla="*/ 198264 h 2012871"/>
              <a:gd name="connsiteX14" fmla="*/ 1847706 w 5089238"/>
              <a:gd name="connsiteY14" fmla="*/ 27671 h 2012871"/>
              <a:gd name="connsiteX15" fmla="*/ 2636852 w 5089238"/>
              <a:gd name="connsiteY15" fmla="*/ 382192 h 2012871"/>
              <a:gd name="connsiteX16" fmla="*/ 3459527 w 5089238"/>
              <a:gd name="connsiteY16" fmla="*/ 667751 h 2012871"/>
              <a:gd name="connsiteX17" fmla="*/ 4553568 w 5089238"/>
              <a:gd name="connsiteY17" fmla="*/ 595647 h 2012871"/>
              <a:gd name="connsiteX18" fmla="*/ 5087921 w 5089238"/>
              <a:gd name="connsiteY18" fmla="*/ 1289734 h 2012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02" h="7530">
                <a:moveTo>
                  <a:pt x="8298" y="4769"/>
                </a:moveTo>
                <a:cubicBezTo>
                  <a:pt x="8266" y="5781"/>
                  <a:pt x="7768" y="6801"/>
                  <a:pt x="7282" y="7529"/>
                </a:cubicBezTo>
                <a:lnTo>
                  <a:pt x="0" y="7530"/>
                </a:lnTo>
                <a:lnTo>
                  <a:pt x="0" y="0"/>
                </a:lnTo>
                <a:cubicBezTo>
                  <a:pt x="604" y="214"/>
                  <a:pt x="1242" y="747"/>
                  <a:pt x="1721" y="1149"/>
                </a:cubicBezTo>
                <a:cubicBezTo>
                  <a:pt x="2453" y="1771"/>
                  <a:pt x="3297" y="2413"/>
                  <a:pt x="4189" y="2397"/>
                </a:cubicBezTo>
                <a:cubicBezTo>
                  <a:pt x="4544" y="2400"/>
                  <a:pt x="5009" y="2277"/>
                  <a:pt x="5287" y="2207"/>
                </a:cubicBezTo>
                <a:cubicBezTo>
                  <a:pt x="5624" y="2114"/>
                  <a:pt x="6068" y="2024"/>
                  <a:pt x="6326" y="2028"/>
                </a:cubicBezTo>
                <a:cubicBezTo>
                  <a:pt x="7498" y="1917"/>
                  <a:pt x="8336" y="3407"/>
                  <a:pt x="8301" y="4609"/>
                </a:cubicBezTo>
                <a:lnTo>
                  <a:pt x="8301" y="4663"/>
                </a:lnTo>
                <a:lnTo>
                  <a:pt x="8300" y="4716"/>
                </a:lnTo>
                <a:lnTo>
                  <a:pt x="8298" y="4769"/>
                </a:lnTo>
                <a:close/>
              </a:path>
            </a:pathLst>
          </a:custGeom>
          <a:solidFill>
            <a:srgbClr val="DFEDF7">
              <a:alpha val="25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24" name="任意多边形: 形状 11"/>
          <p:cNvSpPr/>
          <p:nvPr/>
        </p:nvSpPr>
        <p:spPr>
          <a:xfrm>
            <a:off x="0" y="3714147"/>
            <a:ext cx="4897812" cy="3154013"/>
          </a:xfrm>
          <a:custGeom>
            <a:avLst/>
            <a:gdLst>
              <a:gd name="connsiteX0" fmla="*/ 5510999 w 5548432"/>
              <a:gd name="connsiteY0" fmla="*/ 1936389 h 2378349"/>
              <a:gd name="connsiteX1" fmla="*/ 5218962 w 5548432"/>
              <a:gd name="connsiteY1" fmla="*/ 1534720 h 2378349"/>
              <a:gd name="connsiteX2" fmla="*/ 4914353 w 5548432"/>
              <a:gd name="connsiteY2" fmla="*/ 1141433 h 2378349"/>
              <a:gd name="connsiteX3" fmla="*/ 4654987 w 5548432"/>
              <a:gd name="connsiteY3" fmla="*/ 532118 h 2378349"/>
              <a:gd name="connsiteX4" fmla="*/ 4138827 w 5548432"/>
              <a:gd name="connsiteY4" fmla="*/ 406579 h 2378349"/>
              <a:gd name="connsiteX5" fmla="*/ 3594950 w 5548432"/>
              <a:gd name="connsiteY5" fmla="*/ 470492 h 2378349"/>
              <a:gd name="connsiteX6" fmla="*/ 2472429 w 5548432"/>
              <a:gd name="connsiteY6" fmla="*/ 39390 h 2378349"/>
              <a:gd name="connsiteX7" fmla="*/ 1455063 w 5548432"/>
              <a:gd name="connsiteY7" fmla="*/ 241892 h 2378349"/>
              <a:gd name="connsiteX8" fmla="*/ 1004340 w 5548432"/>
              <a:gd name="connsiteY8" fmla="*/ 1176104 h 2378349"/>
              <a:gd name="connsiteX9" fmla="*/ 976432 w 5548432"/>
              <a:gd name="connsiteY9" fmla="*/ 1455377 h 2378349"/>
              <a:gd name="connsiteX10" fmla="*/ 666298 w 5548432"/>
              <a:gd name="connsiteY10" fmla="*/ 1642829 h 2378349"/>
              <a:gd name="connsiteX11" fmla="*/ 295775 w 5548432"/>
              <a:gd name="connsiteY11" fmla="*/ 1707313 h 2378349"/>
              <a:gd name="connsiteX12" fmla="*/ 8120 w 5548432"/>
              <a:gd name="connsiteY12" fmla="*/ 2054499 h 2378349"/>
              <a:gd name="connsiteX13" fmla="*/ 57079 w 5548432"/>
              <a:gd name="connsiteY13" fmla="*/ 2367014 h 2378349"/>
              <a:gd name="connsiteX14" fmla="*/ 442746 w 5548432"/>
              <a:gd name="connsiteY14" fmla="*/ 2367014 h 2378349"/>
              <a:gd name="connsiteX15" fmla="*/ 725067 w 5548432"/>
              <a:gd name="connsiteY15" fmla="*/ 2366919 h 2378349"/>
              <a:gd name="connsiteX16" fmla="*/ 895850 w 5548432"/>
              <a:gd name="connsiteY16" fmla="*/ 2366919 h 2378349"/>
              <a:gd name="connsiteX17" fmla="*/ 1214652 w 5548432"/>
              <a:gd name="connsiteY17" fmla="*/ 2366824 h 2378349"/>
              <a:gd name="connsiteX18" fmla="*/ 1348669 w 5548432"/>
              <a:gd name="connsiteY18" fmla="*/ 2366824 h 2378349"/>
              <a:gd name="connsiteX19" fmla="*/ 2013609 w 5548432"/>
              <a:gd name="connsiteY19" fmla="*/ 2366729 h 2378349"/>
              <a:gd name="connsiteX20" fmla="*/ 5160765 w 5548432"/>
              <a:gd name="connsiteY20" fmla="*/ 2366252 h 2378349"/>
              <a:gd name="connsiteX21" fmla="*/ 5357170 w 5548432"/>
              <a:gd name="connsiteY21" fmla="*/ 2370539 h 2378349"/>
              <a:gd name="connsiteX22" fmla="*/ 5473566 w 5548432"/>
              <a:gd name="connsiteY22" fmla="*/ 2378349 h 2378349"/>
              <a:gd name="connsiteX23" fmla="*/ 5510999 w 5548432"/>
              <a:gd name="connsiteY23" fmla="*/ 1936389 h 2378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713" h="4967">
                <a:moveTo>
                  <a:pt x="7629" y="4338"/>
                </a:moveTo>
                <a:cubicBezTo>
                  <a:pt x="7505" y="3989"/>
                  <a:pt x="7156" y="3626"/>
                  <a:pt x="6962" y="3426"/>
                </a:cubicBezTo>
                <a:lnTo>
                  <a:pt x="6950" y="3413"/>
                </a:lnTo>
                <a:lnTo>
                  <a:pt x="6938" y="3401"/>
                </a:lnTo>
                <a:lnTo>
                  <a:pt x="6921" y="3383"/>
                </a:lnTo>
                <a:cubicBezTo>
                  <a:pt x="6560" y="3038"/>
                  <a:pt x="6212" y="2585"/>
                  <a:pt x="6104" y="1962"/>
                </a:cubicBezTo>
                <a:cubicBezTo>
                  <a:pt x="5995" y="1257"/>
                  <a:pt x="5364" y="879"/>
                  <a:pt x="4959" y="892"/>
                </a:cubicBezTo>
                <a:lnTo>
                  <a:pt x="4937" y="892"/>
                </a:lnTo>
                <a:lnTo>
                  <a:pt x="4910" y="893"/>
                </a:lnTo>
                <a:lnTo>
                  <a:pt x="4884" y="894"/>
                </a:lnTo>
                <a:lnTo>
                  <a:pt x="4857" y="896"/>
                </a:lnTo>
                <a:lnTo>
                  <a:pt x="4831" y="898"/>
                </a:lnTo>
                <a:lnTo>
                  <a:pt x="4808" y="898"/>
                </a:lnTo>
                <a:lnTo>
                  <a:pt x="4798" y="898"/>
                </a:lnTo>
                <a:cubicBezTo>
                  <a:pt x="4593" y="898"/>
                  <a:pt x="4318" y="945"/>
                  <a:pt x="4175" y="970"/>
                </a:cubicBezTo>
                <a:lnTo>
                  <a:pt x="4167" y="971"/>
                </a:lnTo>
                <a:lnTo>
                  <a:pt x="4158" y="973"/>
                </a:lnTo>
                <a:lnTo>
                  <a:pt x="4148" y="975"/>
                </a:lnTo>
                <a:lnTo>
                  <a:pt x="4139" y="976"/>
                </a:lnTo>
                <a:cubicBezTo>
                  <a:pt x="3925" y="1018"/>
                  <a:pt x="3608" y="1060"/>
                  <a:pt x="3451" y="1059"/>
                </a:cubicBezTo>
                <a:lnTo>
                  <a:pt x="3443" y="1059"/>
                </a:lnTo>
                <a:lnTo>
                  <a:pt x="3433" y="1058"/>
                </a:lnTo>
                <a:lnTo>
                  <a:pt x="3416" y="1060"/>
                </a:lnTo>
                <a:lnTo>
                  <a:pt x="3399" y="1062"/>
                </a:lnTo>
                <a:lnTo>
                  <a:pt x="3381" y="1063"/>
                </a:lnTo>
                <a:lnTo>
                  <a:pt x="3362" y="1063"/>
                </a:lnTo>
                <a:lnTo>
                  <a:pt x="3344" y="1063"/>
                </a:lnTo>
                <a:cubicBezTo>
                  <a:pt x="2967" y="1068"/>
                  <a:pt x="2127" y="715"/>
                  <a:pt x="1854" y="537"/>
                </a:cubicBezTo>
                <a:cubicBezTo>
                  <a:pt x="1353" y="234"/>
                  <a:pt x="615" y="-6"/>
                  <a:pt x="252" y="0"/>
                </a:cubicBezTo>
                <a:lnTo>
                  <a:pt x="232" y="0"/>
                </a:lnTo>
                <a:lnTo>
                  <a:pt x="209" y="0"/>
                </a:lnTo>
                <a:lnTo>
                  <a:pt x="186" y="1"/>
                </a:lnTo>
                <a:lnTo>
                  <a:pt x="164" y="2"/>
                </a:lnTo>
                <a:lnTo>
                  <a:pt x="141" y="3"/>
                </a:lnTo>
                <a:lnTo>
                  <a:pt x="130" y="2"/>
                </a:lnTo>
                <a:lnTo>
                  <a:pt x="95" y="2"/>
                </a:lnTo>
                <a:cubicBezTo>
                  <a:pt x="68" y="1"/>
                  <a:pt x="-5" y="6"/>
                  <a:pt x="0" y="5"/>
                </a:cubicBezTo>
                <a:lnTo>
                  <a:pt x="0" y="4967"/>
                </a:lnTo>
                <a:lnTo>
                  <a:pt x="7696" y="4967"/>
                </a:lnTo>
                <a:cubicBezTo>
                  <a:pt x="7706" y="4918"/>
                  <a:pt x="7713" y="4834"/>
                  <a:pt x="7713" y="4800"/>
                </a:cubicBezTo>
                <a:lnTo>
                  <a:pt x="7713" y="4798"/>
                </a:lnTo>
                <a:lnTo>
                  <a:pt x="7713" y="4797"/>
                </a:lnTo>
                <a:lnTo>
                  <a:pt x="7713" y="4795"/>
                </a:lnTo>
                <a:lnTo>
                  <a:pt x="7713" y="4793"/>
                </a:lnTo>
                <a:lnTo>
                  <a:pt x="7713" y="4763"/>
                </a:lnTo>
                <a:lnTo>
                  <a:pt x="7713" y="4756"/>
                </a:lnTo>
                <a:cubicBezTo>
                  <a:pt x="7715" y="4615"/>
                  <a:pt x="7662" y="4417"/>
                  <a:pt x="7629" y="4338"/>
                </a:cubicBezTo>
                <a:close/>
              </a:path>
            </a:pathLst>
          </a:custGeom>
          <a:solidFill>
            <a:srgbClr val="DFEDF7"/>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pic>
        <p:nvPicPr>
          <p:cNvPr id="4" name="图片 3" descr="18"/>
          <p:cNvPicPr>
            <a:picLocks noChangeAspect="1"/>
          </p:cNvPicPr>
          <p:nvPr/>
        </p:nvPicPr>
        <p:blipFill>
          <a:blip r:embed="rId1"/>
          <a:stretch>
            <a:fillRect/>
          </a:stretch>
        </p:blipFill>
        <p:spPr>
          <a:xfrm>
            <a:off x="508000" y="2397760"/>
            <a:ext cx="4036060" cy="3564890"/>
          </a:xfrm>
          <a:prstGeom prst="rect">
            <a:avLst/>
          </a:prstGeom>
        </p:spPr>
      </p:pic>
      <p:sp>
        <p:nvSpPr>
          <p:cNvPr id="6" name="矩形标注 5"/>
          <p:cNvSpPr/>
          <p:nvPr/>
        </p:nvSpPr>
        <p:spPr>
          <a:xfrm>
            <a:off x="4897755" y="2240280"/>
            <a:ext cx="6725285" cy="1903730"/>
          </a:xfrm>
          <a:prstGeom prst="wedgeRectCallout">
            <a:avLst>
              <a:gd name="adj1" fmla="val -53528"/>
              <a:gd name="adj2" fmla="val 17663"/>
            </a:avLst>
          </a:prstGeom>
          <a:noFill/>
          <a:ln>
            <a:solidFill>
              <a:srgbClr val="FDB8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sp>
        <p:nvSpPr>
          <p:cNvPr id="13" name="文本框 12"/>
          <p:cNvSpPr txBox="1"/>
          <p:nvPr/>
        </p:nvSpPr>
        <p:spPr>
          <a:xfrm>
            <a:off x="5236845" y="2496185"/>
            <a:ext cx="6186170" cy="1420495"/>
          </a:xfrm>
          <a:prstGeom prst="rect">
            <a:avLst/>
          </a:prstGeom>
          <a:noFill/>
        </p:spPr>
        <p:txBody>
          <a:bodyPr wrap="square" rtlCol="0" anchor="t">
            <a:noAutofit/>
          </a:bodyPr>
          <a:p>
            <a:pPr algn="just">
              <a:lnSpc>
                <a:spcPct val="130000"/>
              </a:lnSpc>
              <a:spcBef>
                <a:spcPts val="0"/>
              </a:spcBef>
              <a:spcAft>
                <a:spcPts val="0"/>
              </a:spcAft>
            </a:pPr>
            <a:r>
              <a:rPr lang="en-US" altLang="zh-CN" sz="1200">
                <a:solidFill>
                  <a:schemeClr val="tx1">
                    <a:lumMod val="95000"/>
                    <a:lumOff val="5000"/>
                  </a:schemeClr>
                </a:solidFill>
                <a:latin typeface="Roboto Light" panose="02000000000000000000" charset="0"/>
                <a:cs typeface="Roboto Light" panose="02000000000000000000" charset="0"/>
                <a:sym typeface="+mn-ea"/>
              </a:rPr>
              <a:t>Vahan Software has been implemented for the solution of vehicle registration relation works. Software has provision of online security of the documents and booking of vehicle inspection data on the applicants choice. Several types of MIS reports for the District administration and other agencies like police, insurance companies, etc. can be generated instantly.</a:t>
            </a:r>
            <a:endParaRPr lang="en-US" altLang="zh-CN" sz="1200">
              <a:solidFill>
                <a:schemeClr val="tx1">
                  <a:lumMod val="95000"/>
                  <a:lumOff val="5000"/>
                </a:schemeClr>
              </a:solidFill>
              <a:latin typeface="Roboto Light" panose="02000000000000000000" charset="0"/>
              <a:cs typeface="Roboto Light" panose="02000000000000000000" charset="0"/>
              <a:sym typeface="+mn-ea"/>
            </a:endParaRPr>
          </a:p>
        </p:txBody>
      </p:sp>
      <p:sp>
        <p:nvSpPr>
          <p:cNvPr id="14" name="圆角矩形 13"/>
          <p:cNvSpPr/>
          <p:nvPr/>
        </p:nvSpPr>
        <p:spPr>
          <a:xfrm>
            <a:off x="5217795" y="1901825"/>
            <a:ext cx="2806065" cy="501015"/>
          </a:xfrm>
          <a:prstGeom prst="roundRect">
            <a:avLst>
              <a:gd name="adj" fmla="val 50000"/>
            </a:avLst>
          </a:prstGeom>
          <a:solidFill>
            <a:srgbClr val="FDB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sp>
        <p:nvSpPr>
          <p:cNvPr id="15" name="文本框 14"/>
          <p:cNvSpPr txBox="1"/>
          <p:nvPr/>
        </p:nvSpPr>
        <p:spPr>
          <a:xfrm>
            <a:off x="5362575" y="1953260"/>
            <a:ext cx="2474595" cy="39878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buClrTx/>
              <a:buSzTx/>
              <a:buFontTx/>
            </a:pPr>
            <a:r>
              <a:rPr lang="en-US" altLang="zh-CN" sz="2000" b="1" dirty="0">
                <a:solidFill>
                  <a:schemeClr val="bg1"/>
                </a:solidFill>
                <a:latin typeface="Roboto Medium" panose="02000000000000000000" charset="0"/>
                <a:ea typeface="Roboto Light" panose="02000000000000000000" charset="0"/>
                <a:cs typeface="Roboto Medium" panose="02000000000000000000" charset="0"/>
                <a:sym typeface="+mn-ea"/>
              </a:rPr>
              <a:t>2. Vahan</a:t>
            </a:r>
            <a:endParaRPr lang="en-US" altLang="zh-CN" sz="2000" b="1" dirty="0">
              <a:solidFill>
                <a:schemeClr val="bg1"/>
              </a:solidFill>
              <a:latin typeface="Roboto Medium" panose="02000000000000000000" charset="0"/>
              <a:ea typeface="Roboto Light" panose="02000000000000000000" charset="0"/>
              <a:cs typeface="Roboto Medium" panose="02000000000000000000" charset="0"/>
              <a:sym typeface="+mn-ea"/>
            </a:endParaRPr>
          </a:p>
        </p:txBody>
      </p:sp>
      <p:sp>
        <p:nvSpPr>
          <p:cNvPr id="2" name="文本框 1"/>
          <p:cNvSpPr txBox="1"/>
          <p:nvPr>
            <p:custDataLst>
              <p:tags r:id="rId2"/>
            </p:custDataLst>
          </p:nvPr>
        </p:nvSpPr>
        <p:spPr>
          <a:xfrm>
            <a:off x="3665220" y="487045"/>
            <a:ext cx="4862195" cy="52197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buClrTx/>
              <a:buSzTx/>
              <a:buFontTx/>
            </a:pPr>
            <a:r>
              <a:rPr lang="en-US" altLang="zh-CN" sz="2800" dirty="0">
                <a:solidFill>
                  <a:srgbClr val="5A79DE"/>
                </a:solidFill>
                <a:uFillTx/>
                <a:latin typeface="Roboto Black" panose="02000000000000000000" charset="0"/>
                <a:ea typeface="Roboto Light" panose="02000000000000000000" charset="0"/>
                <a:cs typeface="Roboto Black" panose="02000000000000000000" charset="0"/>
                <a:sym typeface="+mn-ea"/>
              </a:rPr>
              <a:t>Operational Aspects</a:t>
            </a:r>
            <a:endParaRPr lang="en-US" altLang="zh-CN" sz="2800" dirty="0">
              <a:solidFill>
                <a:srgbClr val="5A79DE"/>
              </a:solidFill>
              <a:uFillTx/>
              <a:latin typeface="Roboto Black" panose="02000000000000000000" charset="0"/>
              <a:ea typeface="Roboto Light" panose="02000000000000000000" charset="0"/>
              <a:cs typeface="Roboto Black" panose="02000000000000000000" charset="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任意多边形: 形状 12"/>
          <p:cNvSpPr/>
          <p:nvPr/>
        </p:nvSpPr>
        <p:spPr>
          <a:xfrm>
            <a:off x="0" y="2275479"/>
            <a:ext cx="5271126" cy="4781821"/>
          </a:xfrm>
          <a:custGeom>
            <a:avLst/>
            <a:gdLst>
              <a:gd name="connsiteX0" fmla="*/ 5087921 w 5089238"/>
              <a:gd name="connsiteY0" fmla="*/ 1289734 h 2012871"/>
              <a:gd name="connsiteX1" fmla="*/ 4698443 w 5089238"/>
              <a:gd name="connsiteY1" fmla="*/ 2012110 h 2012871"/>
              <a:gd name="connsiteX2" fmla="*/ 1821703 w 5089238"/>
              <a:gd name="connsiteY2" fmla="*/ 2012586 h 2012871"/>
              <a:gd name="connsiteX3" fmla="*/ 1156763 w 5089238"/>
              <a:gd name="connsiteY3" fmla="*/ 2012681 h 2012871"/>
              <a:gd name="connsiteX4" fmla="*/ 1022650 w 5089238"/>
              <a:gd name="connsiteY4" fmla="*/ 2012681 h 2012871"/>
              <a:gd name="connsiteX5" fmla="*/ 703849 w 5089238"/>
              <a:gd name="connsiteY5" fmla="*/ 2012776 h 2012871"/>
              <a:gd name="connsiteX6" fmla="*/ 533065 w 5089238"/>
              <a:gd name="connsiteY6" fmla="*/ 2012776 h 2012871"/>
              <a:gd name="connsiteX7" fmla="*/ 250744 w 5089238"/>
              <a:gd name="connsiteY7" fmla="*/ 2012872 h 2012871"/>
              <a:gd name="connsiteX8" fmla="*/ 248649 w 5089238"/>
              <a:gd name="connsiteY8" fmla="*/ 2012872 h 2012871"/>
              <a:gd name="connsiteX9" fmla="*/ 7476 w 5089238"/>
              <a:gd name="connsiteY9" fmla="*/ 1749696 h 2012871"/>
              <a:gd name="connsiteX10" fmla="*/ 211882 w 5089238"/>
              <a:gd name="connsiteY10" fmla="*/ 1367934 h 2012871"/>
              <a:gd name="connsiteX11" fmla="*/ 432958 w 5089238"/>
              <a:gd name="connsiteY11" fmla="*/ 1252681 h 2012871"/>
              <a:gd name="connsiteX12" fmla="*/ 481726 w 5089238"/>
              <a:gd name="connsiteY12" fmla="*/ 931879 h 2012871"/>
              <a:gd name="connsiteX13" fmla="*/ 876156 w 5089238"/>
              <a:gd name="connsiteY13" fmla="*/ 198264 h 2012871"/>
              <a:gd name="connsiteX14" fmla="*/ 1847706 w 5089238"/>
              <a:gd name="connsiteY14" fmla="*/ 27671 h 2012871"/>
              <a:gd name="connsiteX15" fmla="*/ 2636852 w 5089238"/>
              <a:gd name="connsiteY15" fmla="*/ 382192 h 2012871"/>
              <a:gd name="connsiteX16" fmla="*/ 3459527 w 5089238"/>
              <a:gd name="connsiteY16" fmla="*/ 667751 h 2012871"/>
              <a:gd name="connsiteX17" fmla="*/ 4553568 w 5089238"/>
              <a:gd name="connsiteY17" fmla="*/ 595647 h 2012871"/>
              <a:gd name="connsiteX18" fmla="*/ 5087921 w 5089238"/>
              <a:gd name="connsiteY18" fmla="*/ 1289734 h 2012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02" h="7530">
                <a:moveTo>
                  <a:pt x="8298" y="4769"/>
                </a:moveTo>
                <a:cubicBezTo>
                  <a:pt x="8266" y="5781"/>
                  <a:pt x="7768" y="6801"/>
                  <a:pt x="7282" y="7529"/>
                </a:cubicBezTo>
                <a:lnTo>
                  <a:pt x="0" y="7530"/>
                </a:lnTo>
                <a:lnTo>
                  <a:pt x="0" y="0"/>
                </a:lnTo>
                <a:cubicBezTo>
                  <a:pt x="604" y="214"/>
                  <a:pt x="1242" y="747"/>
                  <a:pt x="1721" y="1149"/>
                </a:cubicBezTo>
                <a:cubicBezTo>
                  <a:pt x="2453" y="1771"/>
                  <a:pt x="3297" y="2413"/>
                  <a:pt x="4189" y="2397"/>
                </a:cubicBezTo>
                <a:cubicBezTo>
                  <a:pt x="4544" y="2400"/>
                  <a:pt x="5009" y="2277"/>
                  <a:pt x="5287" y="2207"/>
                </a:cubicBezTo>
                <a:cubicBezTo>
                  <a:pt x="5624" y="2114"/>
                  <a:pt x="6068" y="2024"/>
                  <a:pt x="6326" y="2028"/>
                </a:cubicBezTo>
                <a:cubicBezTo>
                  <a:pt x="7498" y="1917"/>
                  <a:pt x="8336" y="3407"/>
                  <a:pt x="8301" y="4609"/>
                </a:cubicBezTo>
                <a:lnTo>
                  <a:pt x="8301" y="4663"/>
                </a:lnTo>
                <a:lnTo>
                  <a:pt x="8300" y="4716"/>
                </a:lnTo>
                <a:lnTo>
                  <a:pt x="8298" y="4769"/>
                </a:lnTo>
                <a:close/>
              </a:path>
            </a:pathLst>
          </a:custGeom>
          <a:solidFill>
            <a:srgbClr val="DFEDF7">
              <a:alpha val="25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24" name="任意多边形: 形状 11"/>
          <p:cNvSpPr/>
          <p:nvPr/>
        </p:nvSpPr>
        <p:spPr>
          <a:xfrm>
            <a:off x="0" y="3714147"/>
            <a:ext cx="4897812" cy="3154013"/>
          </a:xfrm>
          <a:custGeom>
            <a:avLst/>
            <a:gdLst>
              <a:gd name="connsiteX0" fmla="*/ 5510999 w 5548432"/>
              <a:gd name="connsiteY0" fmla="*/ 1936389 h 2378349"/>
              <a:gd name="connsiteX1" fmla="*/ 5218962 w 5548432"/>
              <a:gd name="connsiteY1" fmla="*/ 1534720 h 2378349"/>
              <a:gd name="connsiteX2" fmla="*/ 4914353 w 5548432"/>
              <a:gd name="connsiteY2" fmla="*/ 1141433 h 2378349"/>
              <a:gd name="connsiteX3" fmla="*/ 4654987 w 5548432"/>
              <a:gd name="connsiteY3" fmla="*/ 532118 h 2378349"/>
              <a:gd name="connsiteX4" fmla="*/ 4138827 w 5548432"/>
              <a:gd name="connsiteY4" fmla="*/ 406579 h 2378349"/>
              <a:gd name="connsiteX5" fmla="*/ 3594950 w 5548432"/>
              <a:gd name="connsiteY5" fmla="*/ 470492 h 2378349"/>
              <a:gd name="connsiteX6" fmla="*/ 2472429 w 5548432"/>
              <a:gd name="connsiteY6" fmla="*/ 39390 h 2378349"/>
              <a:gd name="connsiteX7" fmla="*/ 1455063 w 5548432"/>
              <a:gd name="connsiteY7" fmla="*/ 241892 h 2378349"/>
              <a:gd name="connsiteX8" fmla="*/ 1004340 w 5548432"/>
              <a:gd name="connsiteY8" fmla="*/ 1176104 h 2378349"/>
              <a:gd name="connsiteX9" fmla="*/ 976432 w 5548432"/>
              <a:gd name="connsiteY9" fmla="*/ 1455377 h 2378349"/>
              <a:gd name="connsiteX10" fmla="*/ 666298 w 5548432"/>
              <a:gd name="connsiteY10" fmla="*/ 1642829 h 2378349"/>
              <a:gd name="connsiteX11" fmla="*/ 295775 w 5548432"/>
              <a:gd name="connsiteY11" fmla="*/ 1707313 h 2378349"/>
              <a:gd name="connsiteX12" fmla="*/ 8120 w 5548432"/>
              <a:gd name="connsiteY12" fmla="*/ 2054499 h 2378349"/>
              <a:gd name="connsiteX13" fmla="*/ 57079 w 5548432"/>
              <a:gd name="connsiteY13" fmla="*/ 2367014 h 2378349"/>
              <a:gd name="connsiteX14" fmla="*/ 442746 w 5548432"/>
              <a:gd name="connsiteY14" fmla="*/ 2367014 h 2378349"/>
              <a:gd name="connsiteX15" fmla="*/ 725067 w 5548432"/>
              <a:gd name="connsiteY15" fmla="*/ 2366919 h 2378349"/>
              <a:gd name="connsiteX16" fmla="*/ 895850 w 5548432"/>
              <a:gd name="connsiteY16" fmla="*/ 2366919 h 2378349"/>
              <a:gd name="connsiteX17" fmla="*/ 1214652 w 5548432"/>
              <a:gd name="connsiteY17" fmla="*/ 2366824 h 2378349"/>
              <a:gd name="connsiteX18" fmla="*/ 1348669 w 5548432"/>
              <a:gd name="connsiteY18" fmla="*/ 2366824 h 2378349"/>
              <a:gd name="connsiteX19" fmla="*/ 2013609 w 5548432"/>
              <a:gd name="connsiteY19" fmla="*/ 2366729 h 2378349"/>
              <a:gd name="connsiteX20" fmla="*/ 5160765 w 5548432"/>
              <a:gd name="connsiteY20" fmla="*/ 2366252 h 2378349"/>
              <a:gd name="connsiteX21" fmla="*/ 5357170 w 5548432"/>
              <a:gd name="connsiteY21" fmla="*/ 2370539 h 2378349"/>
              <a:gd name="connsiteX22" fmla="*/ 5473566 w 5548432"/>
              <a:gd name="connsiteY22" fmla="*/ 2378349 h 2378349"/>
              <a:gd name="connsiteX23" fmla="*/ 5510999 w 5548432"/>
              <a:gd name="connsiteY23" fmla="*/ 1936389 h 2378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713" h="4967">
                <a:moveTo>
                  <a:pt x="7629" y="4338"/>
                </a:moveTo>
                <a:cubicBezTo>
                  <a:pt x="7505" y="3989"/>
                  <a:pt x="7156" y="3626"/>
                  <a:pt x="6962" y="3426"/>
                </a:cubicBezTo>
                <a:lnTo>
                  <a:pt x="6950" y="3413"/>
                </a:lnTo>
                <a:lnTo>
                  <a:pt x="6938" y="3401"/>
                </a:lnTo>
                <a:lnTo>
                  <a:pt x="6921" y="3383"/>
                </a:lnTo>
                <a:cubicBezTo>
                  <a:pt x="6560" y="3038"/>
                  <a:pt x="6212" y="2585"/>
                  <a:pt x="6104" y="1962"/>
                </a:cubicBezTo>
                <a:cubicBezTo>
                  <a:pt x="5995" y="1257"/>
                  <a:pt x="5364" y="879"/>
                  <a:pt x="4959" y="892"/>
                </a:cubicBezTo>
                <a:lnTo>
                  <a:pt x="4937" y="892"/>
                </a:lnTo>
                <a:lnTo>
                  <a:pt x="4910" y="893"/>
                </a:lnTo>
                <a:lnTo>
                  <a:pt x="4884" y="894"/>
                </a:lnTo>
                <a:lnTo>
                  <a:pt x="4857" y="896"/>
                </a:lnTo>
                <a:lnTo>
                  <a:pt x="4831" y="898"/>
                </a:lnTo>
                <a:lnTo>
                  <a:pt x="4808" y="898"/>
                </a:lnTo>
                <a:lnTo>
                  <a:pt x="4798" y="898"/>
                </a:lnTo>
                <a:cubicBezTo>
                  <a:pt x="4593" y="898"/>
                  <a:pt x="4318" y="945"/>
                  <a:pt x="4175" y="970"/>
                </a:cubicBezTo>
                <a:lnTo>
                  <a:pt x="4167" y="971"/>
                </a:lnTo>
                <a:lnTo>
                  <a:pt x="4158" y="973"/>
                </a:lnTo>
                <a:lnTo>
                  <a:pt x="4148" y="975"/>
                </a:lnTo>
                <a:lnTo>
                  <a:pt x="4139" y="976"/>
                </a:lnTo>
                <a:cubicBezTo>
                  <a:pt x="3925" y="1018"/>
                  <a:pt x="3608" y="1060"/>
                  <a:pt x="3451" y="1059"/>
                </a:cubicBezTo>
                <a:lnTo>
                  <a:pt x="3443" y="1059"/>
                </a:lnTo>
                <a:lnTo>
                  <a:pt x="3433" y="1058"/>
                </a:lnTo>
                <a:lnTo>
                  <a:pt x="3416" y="1060"/>
                </a:lnTo>
                <a:lnTo>
                  <a:pt x="3399" y="1062"/>
                </a:lnTo>
                <a:lnTo>
                  <a:pt x="3381" y="1063"/>
                </a:lnTo>
                <a:lnTo>
                  <a:pt x="3362" y="1063"/>
                </a:lnTo>
                <a:lnTo>
                  <a:pt x="3344" y="1063"/>
                </a:lnTo>
                <a:cubicBezTo>
                  <a:pt x="2967" y="1068"/>
                  <a:pt x="2127" y="715"/>
                  <a:pt x="1854" y="537"/>
                </a:cubicBezTo>
                <a:cubicBezTo>
                  <a:pt x="1353" y="234"/>
                  <a:pt x="615" y="-6"/>
                  <a:pt x="252" y="0"/>
                </a:cubicBezTo>
                <a:lnTo>
                  <a:pt x="232" y="0"/>
                </a:lnTo>
                <a:lnTo>
                  <a:pt x="209" y="0"/>
                </a:lnTo>
                <a:lnTo>
                  <a:pt x="186" y="1"/>
                </a:lnTo>
                <a:lnTo>
                  <a:pt x="164" y="2"/>
                </a:lnTo>
                <a:lnTo>
                  <a:pt x="141" y="3"/>
                </a:lnTo>
                <a:lnTo>
                  <a:pt x="130" y="2"/>
                </a:lnTo>
                <a:lnTo>
                  <a:pt x="95" y="2"/>
                </a:lnTo>
                <a:cubicBezTo>
                  <a:pt x="68" y="1"/>
                  <a:pt x="-5" y="6"/>
                  <a:pt x="0" y="5"/>
                </a:cubicBezTo>
                <a:lnTo>
                  <a:pt x="0" y="4967"/>
                </a:lnTo>
                <a:lnTo>
                  <a:pt x="7696" y="4967"/>
                </a:lnTo>
                <a:cubicBezTo>
                  <a:pt x="7706" y="4918"/>
                  <a:pt x="7713" y="4834"/>
                  <a:pt x="7713" y="4800"/>
                </a:cubicBezTo>
                <a:lnTo>
                  <a:pt x="7713" y="4798"/>
                </a:lnTo>
                <a:lnTo>
                  <a:pt x="7713" y="4797"/>
                </a:lnTo>
                <a:lnTo>
                  <a:pt x="7713" y="4795"/>
                </a:lnTo>
                <a:lnTo>
                  <a:pt x="7713" y="4793"/>
                </a:lnTo>
                <a:lnTo>
                  <a:pt x="7713" y="4763"/>
                </a:lnTo>
                <a:lnTo>
                  <a:pt x="7713" y="4756"/>
                </a:lnTo>
                <a:cubicBezTo>
                  <a:pt x="7715" y="4615"/>
                  <a:pt x="7662" y="4417"/>
                  <a:pt x="7629" y="4338"/>
                </a:cubicBezTo>
                <a:close/>
              </a:path>
            </a:pathLst>
          </a:custGeom>
          <a:solidFill>
            <a:srgbClr val="DFEDF7"/>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pic>
        <p:nvPicPr>
          <p:cNvPr id="4" name="图片 3" descr="18"/>
          <p:cNvPicPr>
            <a:picLocks noChangeAspect="1"/>
          </p:cNvPicPr>
          <p:nvPr/>
        </p:nvPicPr>
        <p:blipFill>
          <a:blip r:embed="rId1"/>
          <a:stretch>
            <a:fillRect/>
          </a:stretch>
        </p:blipFill>
        <p:spPr>
          <a:xfrm>
            <a:off x="508000" y="2397760"/>
            <a:ext cx="4036060" cy="3564890"/>
          </a:xfrm>
          <a:prstGeom prst="rect">
            <a:avLst/>
          </a:prstGeom>
        </p:spPr>
      </p:pic>
      <p:sp>
        <p:nvSpPr>
          <p:cNvPr id="5" name="矩形标注 4"/>
          <p:cNvSpPr/>
          <p:nvPr/>
        </p:nvSpPr>
        <p:spPr>
          <a:xfrm>
            <a:off x="4897755" y="2140585"/>
            <a:ext cx="6725285" cy="1922145"/>
          </a:xfrm>
          <a:prstGeom prst="wedgeRectCallout">
            <a:avLst>
              <a:gd name="adj1" fmla="val -53528"/>
              <a:gd name="adj2" fmla="val 17663"/>
            </a:avLst>
          </a:prstGeom>
          <a:noFill/>
          <a:ln>
            <a:solidFill>
              <a:srgbClr val="5A79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sp>
        <p:nvSpPr>
          <p:cNvPr id="38" name="文本框 37"/>
          <p:cNvSpPr txBox="1"/>
          <p:nvPr/>
        </p:nvSpPr>
        <p:spPr>
          <a:xfrm>
            <a:off x="5226685" y="2484755"/>
            <a:ext cx="6079490" cy="1425575"/>
          </a:xfrm>
          <a:prstGeom prst="rect">
            <a:avLst/>
          </a:prstGeom>
          <a:noFill/>
        </p:spPr>
        <p:txBody>
          <a:bodyPr wrap="square" rtlCol="0" anchor="t">
            <a:noAutofit/>
          </a:bodyPr>
          <a:p>
            <a:pPr algn="just">
              <a:lnSpc>
                <a:spcPct val="130000"/>
              </a:lnSpc>
              <a:spcBef>
                <a:spcPts val="0"/>
              </a:spcBef>
              <a:spcAft>
                <a:spcPts val="0"/>
              </a:spcAft>
            </a:pPr>
            <a:r>
              <a:rPr sz="1200">
                <a:solidFill>
                  <a:schemeClr val="tx1">
                    <a:lumMod val="75000"/>
                    <a:lumOff val="25000"/>
                  </a:schemeClr>
                </a:solidFill>
                <a:latin typeface="Roboto Light" panose="02000000000000000000" charset="0"/>
                <a:cs typeface="Roboto Light" panose="02000000000000000000" charset="0"/>
                <a:sym typeface="+mn-ea"/>
              </a:rPr>
              <a:t>Software for issuance of certificates of Caste, Birth and Death, Haryana Residence has been implemented. The Kendra is issuing certificates instantly on submission of verified document and in case of non-verified documents, certificates are being issued with stipulated time period after getting the Verification concerned officer.</a:t>
            </a:r>
            <a:endParaRPr sz="1200">
              <a:solidFill>
                <a:schemeClr val="tx1">
                  <a:lumMod val="75000"/>
                  <a:lumOff val="25000"/>
                </a:schemeClr>
              </a:solidFill>
              <a:latin typeface="Roboto Light" panose="02000000000000000000" charset="0"/>
              <a:cs typeface="Roboto Light" panose="02000000000000000000" charset="0"/>
              <a:sym typeface="+mn-ea"/>
            </a:endParaRPr>
          </a:p>
        </p:txBody>
      </p:sp>
      <p:sp>
        <p:nvSpPr>
          <p:cNvPr id="10" name="圆角矩形 9"/>
          <p:cNvSpPr/>
          <p:nvPr/>
        </p:nvSpPr>
        <p:spPr>
          <a:xfrm>
            <a:off x="5179695" y="1798955"/>
            <a:ext cx="3347720" cy="516255"/>
          </a:xfrm>
          <a:prstGeom prst="roundRect">
            <a:avLst>
              <a:gd name="adj" fmla="val 50000"/>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sp>
        <p:nvSpPr>
          <p:cNvPr id="37" name="文本框 36"/>
          <p:cNvSpPr txBox="1"/>
          <p:nvPr/>
        </p:nvSpPr>
        <p:spPr>
          <a:xfrm>
            <a:off x="5506085" y="1833880"/>
            <a:ext cx="2691130" cy="497840"/>
          </a:xfrm>
          <a:prstGeom prst="rect">
            <a:avLst/>
          </a:prstGeom>
          <a:noFill/>
        </p:spPr>
        <p:txBody>
          <a:bodyPr wrap="square" rtlCol="0"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buClrTx/>
              <a:buSzTx/>
              <a:buFontTx/>
            </a:pPr>
            <a:r>
              <a:rPr lang="en-US" altLang="zh-CN" sz="2400" b="1" dirty="0">
                <a:solidFill>
                  <a:schemeClr val="bg1"/>
                </a:solidFill>
                <a:latin typeface="Roboto Medium" panose="02000000000000000000" charset="0"/>
                <a:ea typeface="Roboto Light" panose="02000000000000000000" charset="0"/>
                <a:cs typeface="Roboto Medium" panose="02000000000000000000" charset="0"/>
                <a:sym typeface="+mn-ea"/>
              </a:rPr>
              <a:t>3. Certificate</a:t>
            </a:r>
            <a:endParaRPr lang="en-US" altLang="zh-CN" sz="2400" b="1" dirty="0">
              <a:solidFill>
                <a:schemeClr val="bg1"/>
              </a:solidFill>
              <a:latin typeface="Roboto Medium" panose="02000000000000000000" charset="0"/>
              <a:ea typeface="Roboto Light" panose="02000000000000000000" charset="0"/>
              <a:cs typeface="Roboto Medium" panose="02000000000000000000" charset="0"/>
              <a:sym typeface="+mn-ea"/>
            </a:endParaRPr>
          </a:p>
        </p:txBody>
      </p:sp>
      <p:sp>
        <p:nvSpPr>
          <p:cNvPr id="2" name="文本框 1"/>
          <p:cNvSpPr txBox="1"/>
          <p:nvPr>
            <p:custDataLst>
              <p:tags r:id="rId2"/>
            </p:custDataLst>
          </p:nvPr>
        </p:nvSpPr>
        <p:spPr>
          <a:xfrm>
            <a:off x="3665220" y="487045"/>
            <a:ext cx="4862195" cy="52197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buClrTx/>
              <a:buSzTx/>
              <a:buFontTx/>
            </a:pPr>
            <a:r>
              <a:rPr lang="en-US" altLang="zh-CN" sz="2800" dirty="0">
                <a:solidFill>
                  <a:srgbClr val="5A79DE"/>
                </a:solidFill>
                <a:uFillTx/>
                <a:latin typeface="Roboto Black" panose="02000000000000000000" charset="0"/>
                <a:ea typeface="Roboto Light" panose="02000000000000000000" charset="0"/>
                <a:cs typeface="Roboto Black" panose="02000000000000000000" charset="0"/>
                <a:sym typeface="+mn-ea"/>
              </a:rPr>
              <a:t>Operational Aspects</a:t>
            </a:r>
            <a:endParaRPr lang="en-US" altLang="zh-CN" sz="2800" dirty="0">
              <a:solidFill>
                <a:srgbClr val="5A79DE"/>
              </a:solidFill>
              <a:uFillTx/>
              <a:latin typeface="Roboto Black" panose="02000000000000000000" charset="0"/>
              <a:ea typeface="Roboto Light" panose="02000000000000000000" charset="0"/>
              <a:cs typeface="Roboto Black" panose="02000000000000000000" charset="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任意多边形: 形状 12"/>
          <p:cNvSpPr/>
          <p:nvPr/>
        </p:nvSpPr>
        <p:spPr>
          <a:xfrm>
            <a:off x="0" y="2275479"/>
            <a:ext cx="5271126" cy="4781821"/>
          </a:xfrm>
          <a:custGeom>
            <a:avLst/>
            <a:gdLst>
              <a:gd name="connsiteX0" fmla="*/ 5087921 w 5089238"/>
              <a:gd name="connsiteY0" fmla="*/ 1289734 h 2012871"/>
              <a:gd name="connsiteX1" fmla="*/ 4698443 w 5089238"/>
              <a:gd name="connsiteY1" fmla="*/ 2012110 h 2012871"/>
              <a:gd name="connsiteX2" fmla="*/ 1821703 w 5089238"/>
              <a:gd name="connsiteY2" fmla="*/ 2012586 h 2012871"/>
              <a:gd name="connsiteX3" fmla="*/ 1156763 w 5089238"/>
              <a:gd name="connsiteY3" fmla="*/ 2012681 h 2012871"/>
              <a:gd name="connsiteX4" fmla="*/ 1022650 w 5089238"/>
              <a:gd name="connsiteY4" fmla="*/ 2012681 h 2012871"/>
              <a:gd name="connsiteX5" fmla="*/ 703849 w 5089238"/>
              <a:gd name="connsiteY5" fmla="*/ 2012776 h 2012871"/>
              <a:gd name="connsiteX6" fmla="*/ 533065 w 5089238"/>
              <a:gd name="connsiteY6" fmla="*/ 2012776 h 2012871"/>
              <a:gd name="connsiteX7" fmla="*/ 250744 w 5089238"/>
              <a:gd name="connsiteY7" fmla="*/ 2012872 h 2012871"/>
              <a:gd name="connsiteX8" fmla="*/ 248649 w 5089238"/>
              <a:gd name="connsiteY8" fmla="*/ 2012872 h 2012871"/>
              <a:gd name="connsiteX9" fmla="*/ 7476 w 5089238"/>
              <a:gd name="connsiteY9" fmla="*/ 1749696 h 2012871"/>
              <a:gd name="connsiteX10" fmla="*/ 211882 w 5089238"/>
              <a:gd name="connsiteY10" fmla="*/ 1367934 h 2012871"/>
              <a:gd name="connsiteX11" fmla="*/ 432958 w 5089238"/>
              <a:gd name="connsiteY11" fmla="*/ 1252681 h 2012871"/>
              <a:gd name="connsiteX12" fmla="*/ 481726 w 5089238"/>
              <a:gd name="connsiteY12" fmla="*/ 931879 h 2012871"/>
              <a:gd name="connsiteX13" fmla="*/ 876156 w 5089238"/>
              <a:gd name="connsiteY13" fmla="*/ 198264 h 2012871"/>
              <a:gd name="connsiteX14" fmla="*/ 1847706 w 5089238"/>
              <a:gd name="connsiteY14" fmla="*/ 27671 h 2012871"/>
              <a:gd name="connsiteX15" fmla="*/ 2636852 w 5089238"/>
              <a:gd name="connsiteY15" fmla="*/ 382192 h 2012871"/>
              <a:gd name="connsiteX16" fmla="*/ 3459527 w 5089238"/>
              <a:gd name="connsiteY16" fmla="*/ 667751 h 2012871"/>
              <a:gd name="connsiteX17" fmla="*/ 4553568 w 5089238"/>
              <a:gd name="connsiteY17" fmla="*/ 595647 h 2012871"/>
              <a:gd name="connsiteX18" fmla="*/ 5087921 w 5089238"/>
              <a:gd name="connsiteY18" fmla="*/ 1289734 h 2012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02" h="7530">
                <a:moveTo>
                  <a:pt x="8298" y="4769"/>
                </a:moveTo>
                <a:cubicBezTo>
                  <a:pt x="8266" y="5781"/>
                  <a:pt x="7768" y="6801"/>
                  <a:pt x="7282" y="7529"/>
                </a:cubicBezTo>
                <a:lnTo>
                  <a:pt x="0" y="7530"/>
                </a:lnTo>
                <a:lnTo>
                  <a:pt x="0" y="0"/>
                </a:lnTo>
                <a:cubicBezTo>
                  <a:pt x="604" y="214"/>
                  <a:pt x="1242" y="747"/>
                  <a:pt x="1721" y="1149"/>
                </a:cubicBezTo>
                <a:cubicBezTo>
                  <a:pt x="2453" y="1771"/>
                  <a:pt x="3297" y="2413"/>
                  <a:pt x="4189" y="2397"/>
                </a:cubicBezTo>
                <a:cubicBezTo>
                  <a:pt x="4544" y="2400"/>
                  <a:pt x="5009" y="2277"/>
                  <a:pt x="5287" y="2207"/>
                </a:cubicBezTo>
                <a:cubicBezTo>
                  <a:pt x="5624" y="2114"/>
                  <a:pt x="6068" y="2024"/>
                  <a:pt x="6326" y="2028"/>
                </a:cubicBezTo>
                <a:cubicBezTo>
                  <a:pt x="7498" y="1917"/>
                  <a:pt x="8336" y="3407"/>
                  <a:pt x="8301" y="4609"/>
                </a:cubicBezTo>
                <a:lnTo>
                  <a:pt x="8301" y="4663"/>
                </a:lnTo>
                <a:lnTo>
                  <a:pt x="8300" y="4716"/>
                </a:lnTo>
                <a:lnTo>
                  <a:pt x="8298" y="4769"/>
                </a:lnTo>
                <a:close/>
              </a:path>
            </a:pathLst>
          </a:custGeom>
          <a:solidFill>
            <a:srgbClr val="DFEDF7">
              <a:alpha val="25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24" name="任意多边形: 形状 11"/>
          <p:cNvSpPr/>
          <p:nvPr/>
        </p:nvSpPr>
        <p:spPr>
          <a:xfrm>
            <a:off x="0" y="3714147"/>
            <a:ext cx="4897812" cy="3154013"/>
          </a:xfrm>
          <a:custGeom>
            <a:avLst/>
            <a:gdLst>
              <a:gd name="connsiteX0" fmla="*/ 5510999 w 5548432"/>
              <a:gd name="connsiteY0" fmla="*/ 1936389 h 2378349"/>
              <a:gd name="connsiteX1" fmla="*/ 5218962 w 5548432"/>
              <a:gd name="connsiteY1" fmla="*/ 1534720 h 2378349"/>
              <a:gd name="connsiteX2" fmla="*/ 4914353 w 5548432"/>
              <a:gd name="connsiteY2" fmla="*/ 1141433 h 2378349"/>
              <a:gd name="connsiteX3" fmla="*/ 4654987 w 5548432"/>
              <a:gd name="connsiteY3" fmla="*/ 532118 h 2378349"/>
              <a:gd name="connsiteX4" fmla="*/ 4138827 w 5548432"/>
              <a:gd name="connsiteY4" fmla="*/ 406579 h 2378349"/>
              <a:gd name="connsiteX5" fmla="*/ 3594950 w 5548432"/>
              <a:gd name="connsiteY5" fmla="*/ 470492 h 2378349"/>
              <a:gd name="connsiteX6" fmla="*/ 2472429 w 5548432"/>
              <a:gd name="connsiteY6" fmla="*/ 39390 h 2378349"/>
              <a:gd name="connsiteX7" fmla="*/ 1455063 w 5548432"/>
              <a:gd name="connsiteY7" fmla="*/ 241892 h 2378349"/>
              <a:gd name="connsiteX8" fmla="*/ 1004340 w 5548432"/>
              <a:gd name="connsiteY8" fmla="*/ 1176104 h 2378349"/>
              <a:gd name="connsiteX9" fmla="*/ 976432 w 5548432"/>
              <a:gd name="connsiteY9" fmla="*/ 1455377 h 2378349"/>
              <a:gd name="connsiteX10" fmla="*/ 666298 w 5548432"/>
              <a:gd name="connsiteY10" fmla="*/ 1642829 h 2378349"/>
              <a:gd name="connsiteX11" fmla="*/ 295775 w 5548432"/>
              <a:gd name="connsiteY11" fmla="*/ 1707313 h 2378349"/>
              <a:gd name="connsiteX12" fmla="*/ 8120 w 5548432"/>
              <a:gd name="connsiteY12" fmla="*/ 2054499 h 2378349"/>
              <a:gd name="connsiteX13" fmla="*/ 57079 w 5548432"/>
              <a:gd name="connsiteY13" fmla="*/ 2367014 h 2378349"/>
              <a:gd name="connsiteX14" fmla="*/ 442746 w 5548432"/>
              <a:gd name="connsiteY14" fmla="*/ 2367014 h 2378349"/>
              <a:gd name="connsiteX15" fmla="*/ 725067 w 5548432"/>
              <a:gd name="connsiteY15" fmla="*/ 2366919 h 2378349"/>
              <a:gd name="connsiteX16" fmla="*/ 895850 w 5548432"/>
              <a:gd name="connsiteY16" fmla="*/ 2366919 h 2378349"/>
              <a:gd name="connsiteX17" fmla="*/ 1214652 w 5548432"/>
              <a:gd name="connsiteY17" fmla="*/ 2366824 h 2378349"/>
              <a:gd name="connsiteX18" fmla="*/ 1348669 w 5548432"/>
              <a:gd name="connsiteY18" fmla="*/ 2366824 h 2378349"/>
              <a:gd name="connsiteX19" fmla="*/ 2013609 w 5548432"/>
              <a:gd name="connsiteY19" fmla="*/ 2366729 h 2378349"/>
              <a:gd name="connsiteX20" fmla="*/ 5160765 w 5548432"/>
              <a:gd name="connsiteY20" fmla="*/ 2366252 h 2378349"/>
              <a:gd name="connsiteX21" fmla="*/ 5357170 w 5548432"/>
              <a:gd name="connsiteY21" fmla="*/ 2370539 h 2378349"/>
              <a:gd name="connsiteX22" fmla="*/ 5473566 w 5548432"/>
              <a:gd name="connsiteY22" fmla="*/ 2378349 h 2378349"/>
              <a:gd name="connsiteX23" fmla="*/ 5510999 w 5548432"/>
              <a:gd name="connsiteY23" fmla="*/ 1936389 h 2378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713" h="4967">
                <a:moveTo>
                  <a:pt x="7629" y="4338"/>
                </a:moveTo>
                <a:cubicBezTo>
                  <a:pt x="7505" y="3989"/>
                  <a:pt x="7156" y="3626"/>
                  <a:pt x="6962" y="3426"/>
                </a:cubicBezTo>
                <a:lnTo>
                  <a:pt x="6950" y="3413"/>
                </a:lnTo>
                <a:lnTo>
                  <a:pt x="6938" y="3401"/>
                </a:lnTo>
                <a:lnTo>
                  <a:pt x="6921" y="3383"/>
                </a:lnTo>
                <a:cubicBezTo>
                  <a:pt x="6560" y="3038"/>
                  <a:pt x="6212" y="2585"/>
                  <a:pt x="6104" y="1962"/>
                </a:cubicBezTo>
                <a:cubicBezTo>
                  <a:pt x="5995" y="1257"/>
                  <a:pt x="5364" y="879"/>
                  <a:pt x="4959" y="892"/>
                </a:cubicBezTo>
                <a:lnTo>
                  <a:pt x="4937" y="892"/>
                </a:lnTo>
                <a:lnTo>
                  <a:pt x="4910" y="893"/>
                </a:lnTo>
                <a:lnTo>
                  <a:pt x="4884" y="894"/>
                </a:lnTo>
                <a:lnTo>
                  <a:pt x="4857" y="896"/>
                </a:lnTo>
                <a:lnTo>
                  <a:pt x="4831" y="898"/>
                </a:lnTo>
                <a:lnTo>
                  <a:pt x="4808" y="898"/>
                </a:lnTo>
                <a:lnTo>
                  <a:pt x="4798" y="898"/>
                </a:lnTo>
                <a:cubicBezTo>
                  <a:pt x="4593" y="898"/>
                  <a:pt x="4318" y="945"/>
                  <a:pt x="4175" y="970"/>
                </a:cubicBezTo>
                <a:lnTo>
                  <a:pt x="4167" y="971"/>
                </a:lnTo>
                <a:lnTo>
                  <a:pt x="4158" y="973"/>
                </a:lnTo>
                <a:lnTo>
                  <a:pt x="4148" y="975"/>
                </a:lnTo>
                <a:lnTo>
                  <a:pt x="4139" y="976"/>
                </a:lnTo>
                <a:cubicBezTo>
                  <a:pt x="3925" y="1018"/>
                  <a:pt x="3608" y="1060"/>
                  <a:pt x="3451" y="1059"/>
                </a:cubicBezTo>
                <a:lnTo>
                  <a:pt x="3443" y="1059"/>
                </a:lnTo>
                <a:lnTo>
                  <a:pt x="3433" y="1058"/>
                </a:lnTo>
                <a:lnTo>
                  <a:pt x="3416" y="1060"/>
                </a:lnTo>
                <a:lnTo>
                  <a:pt x="3399" y="1062"/>
                </a:lnTo>
                <a:lnTo>
                  <a:pt x="3381" y="1063"/>
                </a:lnTo>
                <a:lnTo>
                  <a:pt x="3362" y="1063"/>
                </a:lnTo>
                <a:lnTo>
                  <a:pt x="3344" y="1063"/>
                </a:lnTo>
                <a:cubicBezTo>
                  <a:pt x="2967" y="1068"/>
                  <a:pt x="2127" y="715"/>
                  <a:pt x="1854" y="537"/>
                </a:cubicBezTo>
                <a:cubicBezTo>
                  <a:pt x="1353" y="234"/>
                  <a:pt x="615" y="-6"/>
                  <a:pt x="252" y="0"/>
                </a:cubicBezTo>
                <a:lnTo>
                  <a:pt x="232" y="0"/>
                </a:lnTo>
                <a:lnTo>
                  <a:pt x="209" y="0"/>
                </a:lnTo>
                <a:lnTo>
                  <a:pt x="186" y="1"/>
                </a:lnTo>
                <a:lnTo>
                  <a:pt x="164" y="2"/>
                </a:lnTo>
                <a:lnTo>
                  <a:pt x="141" y="3"/>
                </a:lnTo>
                <a:lnTo>
                  <a:pt x="130" y="2"/>
                </a:lnTo>
                <a:lnTo>
                  <a:pt x="95" y="2"/>
                </a:lnTo>
                <a:cubicBezTo>
                  <a:pt x="68" y="1"/>
                  <a:pt x="-5" y="6"/>
                  <a:pt x="0" y="5"/>
                </a:cubicBezTo>
                <a:lnTo>
                  <a:pt x="0" y="4967"/>
                </a:lnTo>
                <a:lnTo>
                  <a:pt x="7696" y="4967"/>
                </a:lnTo>
                <a:cubicBezTo>
                  <a:pt x="7706" y="4918"/>
                  <a:pt x="7713" y="4834"/>
                  <a:pt x="7713" y="4800"/>
                </a:cubicBezTo>
                <a:lnTo>
                  <a:pt x="7713" y="4798"/>
                </a:lnTo>
                <a:lnTo>
                  <a:pt x="7713" y="4797"/>
                </a:lnTo>
                <a:lnTo>
                  <a:pt x="7713" y="4795"/>
                </a:lnTo>
                <a:lnTo>
                  <a:pt x="7713" y="4793"/>
                </a:lnTo>
                <a:lnTo>
                  <a:pt x="7713" y="4763"/>
                </a:lnTo>
                <a:lnTo>
                  <a:pt x="7713" y="4756"/>
                </a:lnTo>
                <a:cubicBezTo>
                  <a:pt x="7715" y="4615"/>
                  <a:pt x="7662" y="4417"/>
                  <a:pt x="7629" y="4338"/>
                </a:cubicBezTo>
                <a:close/>
              </a:path>
            </a:pathLst>
          </a:custGeom>
          <a:solidFill>
            <a:srgbClr val="DFEDF7"/>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pic>
        <p:nvPicPr>
          <p:cNvPr id="4" name="图片 3" descr="18"/>
          <p:cNvPicPr>
            <a:picLocks noChangeAspect="1"/>
          </p:cNvPicPr>
          <p:nvPr/>
        </p:nvPicPr>
        <p:blipFill>
          <a:blip r:embed="rId1"/>
          <a:stretch>
            <a:fillRect/>
          </a:stretch>
        </p:blipFill>
        <p:spPr>
          <a:xfrm>
            <a:off x="508000" y="2397760"/>
            <a:ext cx="4036060" cy="3564890"/>
          </a:xfrm>
          <a:prstGeom prst="rect">
            <a:avLst/>
          </a:prstGeom>
        </p:spPr>
      </p:pic>
      <p:sp>
        <p:nvSpPr>
          <p:cNvPr id="6" name="矩形标注 5"/>
          <p:cNvSpPr/>
          <p:nvPr/>
        </p:nvSpPr>
        <p:spPr>
          <a:xfrm>
            <a:off x="4897755" y="2240280"/>
            <a:ext cx="6725285" cy="1903730"/>
          </a:xfrm>
          <a:prstGeom prst="wedgeRectCallout">
            <a:avLst>
              <a:gd name="adj1" fmla="val -53528"/>
              <a:gd name="adj2" fmla="val 17663"/>
            </a:avLst>
          </a:prstGeom>
          <a:noFill/>
          <a:ln>
            <a:solidFill>
              <a:srgbClr val="FDB8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sp>
        <p:nvSpPr>
          <p:cNvPr id="13" name="文本框 12"/>
          <p:cNvSpPr txBox="1"/>
          <p:nvPr/>
        </p:nvSpPr>
        <p:spPr>
          <a:xfrm>
            <a:off x="5236845" y="2496185"/>
            <a:ext cx="6186170" cy="1420495"/>
          </a:xfrm>
          <a:prstGeom prst="rect">
            <a:avLst/>
          </a:prstGeom>
          <a:noFill/>
        </p:spPr>
        <p:txBody>
          <a:bodyPr wrap="square" rtlCol="0" anchor="t">
            <a:noAutofit/>
          </a:bodyPr>
          <a:p>
            <a:pPr algn="just">
              <a:lnSpc>
                <a:spcPct val="130000"/>
              </a:lnSpc>
              <a:spcBef>
                <a:spcPts val="0"/>
              </a:spcBef>
              <a:spcAft>
                <a:spcPts val="0"/>
              </a:spcAft>
            </a:pPr>
            <a:r>
              <a:rPr lang="en-US" altLang="zh-CN" sz="1200">
                <a:solidFill>
                  <a:schemeClr val="tx1">
                    <a:lumMod val="95000"/>
                    <a:lumOff val="5000"/>
                  </a:schemeClr>
                </a:solidFill>
                <a:latin typeface="Roboto Light" panose="02000000000000000000" charset="0"/>
                <a:cs typeface="Roboto Light" panose="02000000000000000000" charset="0"/>
                <a:sym typeface="+mn-ea"/>
              </a:rPr>
              <a:t>Nakal of Jamabandies, Mutations and Khasra Girdawari are being issued from this counter within stipulated time frame. Nakal are being generated from the online computerized data available as well as from the manual records.</a:t>
            </a:r>
            <a:endParaRPr lang="en-US" altLang="zh-CN" sz="1200">
              <a:solidFill>
                <a:schemeClr val="tx1">
                  <a:lumMod val="95000"/>
                  <a:lumOff val="5000"/>
                </a:schemeClr>
              </a:solidFill>
              <a:latin typeface="Roboto Light" panose="02000000000000000000" charset="0"/>
              <a:cs typeface="Roboto Light" panose="02000000000000000000" charset="0"/>
              <a:sym typeface="+mn-ea"/>
            </a:endParaRPr>
          </a:p>
        </p:txBody>
      </p:sp>
      <p:sp>
        <p:nvSpPr>
          <p:cNvPr id="14" name="圆角矩形 13"/>
          <p:cNvSpPr/>
          <p:nvPr/>
        </p:nvSpPr>
        <p:spPr>
          <a:xfrm>
            <a:off x="5217795" y="1901825"/>
            <a:ext cx="2806065" cy="501015"/>
          </a:xfrm>
          <a:prstGeom prst="roundRect">
            <a:avLst>
              <a:gd name="adj" fmla="val 50000"/>
            </a:avLst>
          </a:prstGeom>
          <a:solidFill>
            <a:srgbClr val="FDB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sp>
        <p:nvSpPr>
          <p:cNvPr id="15" name="文本框 14"/>
          <p:cNvSpPr txBox="1"/>
          <p:nvPr/>
        </p:nvSpPr>
        <p:spPr>
          <a:xfrm>
            <a:off x="5362575" y="1953260"/>
            <a:ext cx="2474595" cy="39878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buClrTx/>
              <a:buSzTx/>
              <a:buFontTx/>
            </a:pPr>
            <a:r>
              <a:rPr lang="en-US" altLang="zh-CN" sz="2000" b="1" dirty="0">
                <a:solidFill>
                  <a:schemeClr val="bg1"/>
                </a:solidFill>
                <a:latin typeface="Roboto Medium" panose="02000000000000000000" charset="0"/>
                <a:ea typeface="Roboto Light" panose="02000000000000000000" charset="0"/>
                <a:cs typeface="Roboto Medium" panose="02000000000000000000" charset="0"/>
                <a:sym typeface="+mn-ea"/>
              </a:rPr>
              <a:t>4. Nakal</a:t>
            </a:r>
            <a:endParaRPr lang="en-US" altLang="zh-CN" sz="2000" b="1" dirty="0">
              <a:solidFill>
                <a:schemeClr val="bg1"/>
              </a:solidFill>
              <a:latin typeface="Roboto Medium" panose="02000000000000000000" charset="0"/>
              <a:ea typeface="Roboto Light" panose="02000000000000000000" charset="0"/>
              <a:cs typeface="Roboto Medium" panose="02000000000000000000" charset="0"/>
              <a:sym typeface="+mn-ea"/>
            </a:endParaRPr>
          </a:p>
        </p:txBody>
      </p:sp>
      <p:sp>
        <p:nvSpPr>
          <p:cNvPr id="2" name="文本框 1"/>
          <p:cNvSpPr txBox="1"/>
          <p:nvPr>
            <p:custDataLst>
              <p:tags r:id="rId2"/>
            </p:custDataLst>
          </p:nvPr>
        </p:nvSpPr>
        <p:spPr>
          <a:xfrm>
            <a:off x="3665220" y="487045"/>
            <a:ext cx="4862195" cy="52197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buClrTx/>
              <a:buSzTx/>
              <a:buFontTx/>
            </a:pPr>
            <a:r>
              <a:rPr lang="en-US" altLang="zh-CN" sz="2800" dirty="0">
                <a:solidFill>
                  <a:srgbClr val="5A79DE"/>
                </a:solidFill>
                <a:uFillTx/>
                <a:latin typeface="Roboto Black" panose="02000000000000000000" charset="0"/>
                <a:ea typeface="Roboto Light" panose="02000000000000000000" charset="0"/>
                <a:cs typeface="Roboto Black" panose="02000000000000000000" charset="0"/>
                <a:sym typeface="+mn-ea"/>
              </a:rPr>
              <a:t>Operational Aspects</a:t>
            </a:r>
            <a:endParaRPr lang="en-US" altLang="zh-CN" sz="2800" dirty="0">
              <a:solidFill>
                <a:srgbClr val="5A79DE"/>
              </a:solidFill>
              <a:uFillTx/>
              <a:latin typeface="Roboto Black" panose="02000000000000000000" charset="0"/>
              <a:ea typeface="Roboto Light" panose="02000000000000000000" charset="0"/>
              <a:cs typeface="Roboto Black" panose="02000000000000000000" charset="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任意多边形: 形状 12"/>
          <p:cNvSpPr/>
          <p:nvPr/>
        </p:nvSpPr>
        <p:spPr>
          <a:xfrm>
            <a:off x="0" y="2275479"/>
            <a:ext cx="5271126" cy="4781821"/>
          </a:xfrm>
          <a:custGeom>
            <a:avLst/>
            <a:gdLst>
              <a:gd name="connsiteX0" fmla="*/ 5087921 w 5089238"/>
              <a:gd name="connsiteY0" fmla="*/ 1289734 h 2012871"/>
              <a:gd name="connsiteX1" fmla="*/ 4698443 w 5089238"/>
              <a:gd name="connsiteY1" fmla="*/ 2012110 h 2012871"/>
              <a:gd name="connsiteX2" fmla="*/ 1821703 w 5089238"/>
              <a:gd name="connsiteY2" fmla="*/ 2012586 h 2012871"/>
              <a:gd name="connsiteX3" fmla="*/ 1156763 w 5089238"/>
              <a:gd name="connsiteY3" fmla="*/ 2012681 h 2012871"/>
              <a:gd name="connsiteX4" fmla="*/ 1022650 w 5089238"/>
              <a:gd name="connsiteY4" fmla="*/ 2012681 h 2012871"/>
              <a:gd name="connsiteX5" fmla="*/ 703849 w 5089238"/>
              <a:gd name="connsiteY5" fmla="*/ 2012776 h 2012871"/>
              <a:gd name="connsiteX6" fmla="*/ 533065 w 5089238"/>
              <a:gd name="connsiteY6" fmla="*/ 2012776 h 2012871"/>
              <a:gd name="connsiteX7" fmla="*/ 250744 w 5089238"/>
              <a:gd name="connsiteY7" fmla="*/ 2012872 h 2012871"/>
              <a:gd name="connsiteX8" fmla="*/ 248649 w 5089238"/>
              <a:gd name="connsiteY8" fmla="*/ 2012872 h 2012871"/>
              <a:gd name="connsiteX9" fmla="*/ 7476 w 5089238"/>
              <a:gd name="connsiteY9" fmla="*/ 1749696 h 2012871"/>
              <a:gd name="connsiteX10" fmla="*/ 211882 w 5089238"/>
              <a:gd name="connsiteY10" fmla="*/ 1367934 h 2012871"/>
              <a:gd name="connsiteX11" fmla="*/ 432958 w 5089238"/>
              <a:gd name="connsiteY11" fmla="*/ 1252681 h 2012871"/>
              <a:gd name="connsiteX12" fmla="*/ 481726 w 5089238"/>
              <a:gd name="connsiteY12" fmla="*/ 931879 h 2012871"/>
              <a:gd name="connsiteX13" fmla="*/ 876156 w 5089238"/>
              <a:gd name="connsiteY13" fmla="*/ 198264 h 2012871"/>
              <a:gd name="connsiteX14" fmla="*/ 1847706 w 5089238"/>
              <a:gd name="connsiteY14" fmla="*/ 27671 h 2012871"/>
              <a:gd name="connsiteX15" fmla="*/ 2636852 w 5089238"/>
              <a:gd name="connsiteY15" fmla="*/ 382192 h 2012871"/>
              <a:gd name="connsiteX16" fmla="*/ 3459527 w 5089238"/>
              <a:gd name="connsiteY16" fmla="*/ 667751 h 2012871"/>
              <a:gd name="connsiteX17" fmla="*/ 4553568 w 5089238"/>
              <a:gd name="connsiteY17" fmla="*/ 595647 h 2012871"/>
              <a:gd name="connsiteX18" fmla="*/ 5087921 w 5089238"/>
              <a:gd name="connsiteY18" fmla="*/ 1289734 h 2012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02" h="7530">
                <a:moveTo>
                  <a:pt x="8298" y="4769"/>
                </a:moveTo>
                <a:cubicBezTo>
                  <a:pt x="8266" y="5781"/>
                  <a:pt x="7768" y="6801"/>
                  <a:pt x="7282" y="7529"/>
                </a:cubicBezTo>
                <a:lnTo>
                  <a:pt x="0" y="7530"/>
                </a:lnTo>
                <a:lnTo>
                  <a:pt x="0" y="0"/>
                </a:lnTo>
                <a:cubicBezTo>
                  <a:pt x="604" y="214"/>
                  <a:pt x="1242" y="747"/>
                  <a:pt x="1721" y="1149"/>
                </a:cubicBezTo>
                <a:cubicBezTo>
                  <a:pt x="2453" y="1771"/>
                  <a:pt x="3297" y="2413"/>
                  <a:pt x="4189" y="2397"/>
                </a:cubicBezTo>
                <a:cubicBezTo>
                  <a:pt x="4544" y="2400"/>
                  <a:pt x="5009" y="2277"/>
                  <a:pt x="5287" y="2207"/>
                </a:cubicBezTo>
                <a:cubicBezTo>
                  <a:pt x="5624" y="2114"/>
                  <a:pt x="6068" y="2024"/>
                  <a:pt x="6326" y="2028"/>
                </a:cubicBezTo>
                <a:cubicBezTo>
                  <a:pt x="7498" y="1917"/>
                  <a:pt x="8336" y="3407"/>
                  <a:pt x="8301" y="4609"/>
                </a:cubicBezTo>
                <a:lnTo>
                  <a:pt x="8301" y="4663"/>
                </a:lnTo>
                <a:lnTo>
                  <a:pt x="8300" y="4716"/>
                </a:lnTo>
                <a:lnTo>
                  <a:pt x="8298" y="4769"/>
                </a:lnTo>
                <a:close/>
              </a:path>
            </a:pathLst>
          </a:custGeom>
          <a:solidFill>
            <a:srgbClr val="DFEDF7">
              <a:alpha val="25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24" name="任意多边形: 形状 11"/>
          <p:cNvSpPr/>
          <p:nvPr/>
        </p:nvSpPr>
        <p:spPr>
          <a:xfrm>
            <a:off x="0" y="3714147"/>
            <a:ext cx="4897812" cy="3154013"/>
          </a:xfrm>
          <a:custGeom>
            <a:avLst/>
            <a:gdLst>
              <a:gd name="connsiteX0" fmla="*/ 5510999 w 5548432"/>
              <a:gd name="connsiteY0" fmla="*/ 1936389 h 2378349"/>
              <a:gd name="connsiteX1" fmla="*/ 5218962 w 5548432"/>
              <a:gd name="connsiteY1" fmla="*/ 1534720 h 2378349"/>
              <a:gd name="connsiteX2" fmla="*/ 4914353 w 5548432"/>
              <a:gd name="connsiteY2" fmla="*/ 1141433 h 2378349"/>
              <a:gd name="connsiteX3" fmla="*/ 4654987 w 5548432"/>
              <a:gd name="connsiteY3" fmla="*/ 532118 h 2378349"/>
              <a:gd name="connsiteX4" fmla="*/ 4138827 w 5548432"/>
              <a:gd name="connsiteY4" fmla="*/ 406579 h 2378349"/>
              <a:gd name="connsiteX5" fmla="*/ 3594950 w 5548432"/>
              <a:gd name="connsiteY5" fmla="*/ 470492 h 2378349"/>
              <a:gd name="connsiteX6" fmla="*/ 2472429 w 5548432"/>
              <a:gd name="connsiteY6" fmla="*/ 39390 h 2378349"/>
              <a:gd name="connsiteX7" fmla="*/ 1455063 w 5548432"/>
              <a:gd name="connsiteY7" fmla="*/ 241892 h 2378349"/>
              <a:gd name="connsiteX8" fmla="*/ 1004340 w 5548432"/>
              <a:gd name="connsiteY8" fmla="*/ 1176104 h 2378349"/>
              <a:gd name="connsiteX9" fmla="*/ 976432 w 5548432"/>
              <a:gd name="connsiteY9" fmla="*/ 1455377 h 2378349"/>
              <a:gd name="connsiteX10" fmla="*/ 666298 w 5548432"/>
              <a:gd name="connsiteY10" fmla="*/ 1642829 h 2378349"/>
              <a:gd name="connsiteX11" fmla="*/ 295775 w 5548432"/>
              <a:gd name="connsiteY11" fmla="*/ 1707313 h 2378349"/>
              <a:gd name="connsiteX12" fmla="*/ 8120 w 5548432"/>
              <a:gd name="connsiteY12" fmla="*/ 2054499 h 2378349"/>
              <a:gd name="connsiteX13" fmla="*/ 57079 w 5548432"/>
              <a:gd name="connsiteY13" fmla="*/ 2367014 h 2378349"/>
              <a:gd name="connsiteX14" fmla="*/ 442746 w 5548432"/>
              <a:gd name="connsiteY14" fmla="*/ 2367014 h 2378349"/>
              <a:gd name="connsiteX15" fmla="*/ 725067 w 5548432"/>
              <a:gd name="connsiteY15" fmla="*/ 2366919 h 2378349"/>
              <a:gd name="connsiteX16" fmla="*/ 895850 w 5548432"/>
              <a:gd name="connsiteY16" fmla="*/ 2366919 h 2378349"/>
              <a:gd name="connsiteX17" fmla="*/ 1214652 w 5548432"/>
              <a:gd name="connsiteY17" fmla="*/ 2366824 h 2378349"/>
              <a:gd name="connsiteX18" fmla="*/ 1348669 w 5548432"/>
              <a:gd name="connsiteY18" fmla="*/ 2366824 h 2378349"/>
              <a:gd name="connsiteX19" fmla="*/ 2013609 w 5548432"/>
              <a:gd name="connsiteY19" fmla="*/ 2366729 h 2378349"/>
              <a:gd name="connsiteX20" fmla="*/ 5160765 w 5548432"/>
              <a:gd name="connsiteY20" fmla="*/ 2366252 h 2378349"/>
              <a:gd name="connsiteX21" fmla="*/ 5357170 w 5548432"/>
              <a:gd name="connsiteY21" fmla="*/ 2370539 h 2378349"/>
              <a:gd name="connsiteX22" fmla="*/ 5473566 w 5548432"/>
              <a:gd name="connsiteY22" fmla="*/ 2378349 h 2378349"/>
              <a:gd name="connsiteX23" fmla="*/ 5510999 w 5548432"/>
              <a:gd name="connsiteY23" fmla="*/ 1936389 h 2378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713" h="4967">
                <a:moveTo>
                  <a:pt x="7629" y="4338"/>
                </a:moveTo>
                <a:cubicBezTo>
                  <a:pt x="7505" y="3989"/>
                  <a:pt x="7156" y="3626"/>
                  <a:pt x="6962" y="3426"/>
                </a:cubicBezTo>
                <a:lnTo>
                  <a:pt x="6950" y="3413"/>
                </a:lnTo>
                <a:lnTo>
                  <a:pt x="6938" y="3401"/>
                </a:lnTo>
                <a:lnTo>
                  <a:pt x="6921" y="3383"/>
                </a:lnTo>
                <a:cubicBezTo>
                  <a:pt x="6560" y="3038"/>
                  <a:pt x="6212" y="2585"/>
                  <a:pt x="6104" y="1962"/>
                </a:cubicBezTo>
                <a:cubicBezTo>
                  <a:pt x="5995" y="1257"/>
                  <a:pt x="5364" y="879"/>
                  <a:pt x="4959" y="892"/>
                </a:cubicBezTo>
                <a:lnTo>
                  <a:pt x="4937" y="892"/>
                </a:lnTo>
                <a:lnTo>
                  <a:pt x="4910" y="893"/>
                </a:lnTo>
                <a:lnTo>
                  <a:pt x="4884" y="894"/>
                </a:lnTo>
                <a:lnTo>
                  <a:pt x="4857" y="896"/>
                </a:lnTo>
                <a:lnTo>
                  <a:pt x="4831" y="898"/>
                </a:lnTo>
                <a:lnTo>
                  <a:pt x="4808" y="898"/>
                </a:lnTo>
                <a:lnTo>
                  <a:pt x="4798" y="898"/>
                </a:lnTo>
                <a:cubicBezTo>
                  <a:pt x="4593" y="898"/>
                  <a:pt x="4318" y="945"/>
                  <a:pt x="4175" y="970"/>
                </a:cubicBezTo>
                <a:lnTo>
                  <a:pt x="4167" y="971"/>
                </a:lnTo>
                <a:lnTo>
                  <a:pt x="4158" y="973"/>
                </a:lnTo>
                <a:lnTo>
                  <a:pt x="4148" y="975"/>
                </a:lnTo>
                <a:lnTo>
                  <a:pt x="4139" y="976"/>
                </a:lnTo>
                <a:cubicBezTo>
                  <a:pt x="3925" y="1018"/>
                  <a:pt x="3608" y="1060"/>
                  <a:pt x="3451" y="1059"/>
                </a:cubicBezTo>
                <a:lnTo>
                  <a:pt x="3443" y="1059"/>
                </a:lnTo>
                <a:lnTo>
                  <a:pt x="3433" y="1058"/>
                </a:lnTo>
                <a:lnTo>
                  <a:pt x="3416" y="1060"/>
                </a:lnTo>
                <a:lnTo>
                  <a:pt x="3399" y="1062"/>
                </a:lnTo>
                <a:lnTo>
                  <a:pt x="3381" y="1063"/>
                </a:lnTo>
                <a:lnTo>
                  <a:pt x="3362" y="1063"/>
                </a:lnTo>
                <a:lnTo>
                  <a:pt x="3344" y="1063"/>
                </a:lnTo>
                <a:cubicBezTo>
                  <a:pt x="2967" y="1068"/>
                  <a:pt x="2127" y="715"/>
                  <a:pt x="1854" y="537"/>
                </a:cubicBezTo>
                <a:cubicBezTo>
                  <a:pt x="1353" y="234"/>
                  <a:pt x="615" y="-6"/>
                  <a:pt x="252" y="0"/>
                </a:cubicBezTo>
                <a:lnTo>
                  <a:pt x="232" y="0"/>
                </a:lnTo>
                <a:lnTo>
                  <a:pt x="209" y="0"/>
                </a:lnTo>
                <a:lnTo>
                  <a:pt x="186" y="1"/>
                </a:lnTo>
                <a:lnTo>
                  <a:pt x="164" y="2"/>
                </a:lnTo>
                <a:lnTo>
                  <a:pt x="141" y="3"/>
                </a:lnTo>
                <a:lnTo>
                  <a:pt x="130" y="2"/>
                </a:lnTo>
                <a:lnTo>
                  <a:pt x="95" y="2"/>
                </a:lnTo>
                <a:cubicBezTo>
                  <a:pt x="68" y="1"/>
                  <a:pt x="-5" y="6"/>
                  <a:pt x="0" y="5"/>
                </a:cubicBezTo>
                <a:lnTo>
                  <a:pt x="0" y="4967"/>
                </a:lnTo>
                <a:lnTo>
                  <a:pt x="7696" y="4967"/>
                </a:lnTo>
                <a:cubicBezTo>
                  <a:pt x="7706" y="4918"/>
                  <a:pt x="7713" y="4834"/>
                  <a:pt x="7713" y="4800"/>
                </a:cubicBezTo>
                <a:lnTo>
                  <a:pt x="7713" y="4798"/>
                </a:lnTo>
                <a:lnTo>
                  <a:pt x="7713" y="4797"/>
                </a:lnTo>
                <a:lnTo>
                  <a:pt x="7713" y="4795"/>
                </a:lnTo>
                <a:lnTo>
                  <a:pt x="7713" y="4793"/>
                </a:lnTo>
                <a:lnTo>
                  <a:pt x="7713" y="4763"/>
                </a:lnTo>
                <a:lnTo>
                  <a:pt x="7713" y="4756"/>
                </a:lnTo>
                <a:cubicBezTo>
                  <a:pt x="7715" y="4615"/>
                  <a:pt x="7662" y="4417"/>
                  <a:pt x="7629" y="4338"/>
                </a:cubicBezTo>
                <a:close/>
              </a:path>
            </a:pathLst>
          </a:custGeom>
          <a:solidFill>
            <a:srgbClr val="DFEDF7"/>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pic>
        <p:nvPicPr>
          <p:cNvPr id="4" name="图片 3" descr="18"/>
          <p:cNvPicPr>
            <a:picLocks noChangeAspect="1"/>
          </p:cNvPicPr>
          <p:nvPr/>
        </p:nvPicPr>
        <p:blipFill>
          <a:blip r:embed="rId1"/>
          <a:stretch>
            <a:fillRect/>
          </a:stretch>
        </p:blipFill>
        <p:spPr>
          <a:xfrm>
            <a:off x="508000" y="2397760"/>
            <a:ext cx="4036060" cy="3564890"/>
          </a:xfrm>
          <a:prstGeom prst="rect">
            <a:avLst/>
          </a:prstGeom>
        </p:spPr>
      </p:pic>
      <p:sp>
        <p:nvSpPr>
          <p:cNvPr id="5" name="矩形标注 4"/>
          <p:cNvSpPr/>
          <p:nvPr/>
        </p:nvSpPr>
        <p:spPr>
          <a:xfrm>
            <a:off x="4897755" y="2140585"/>
            <a:ext cx="6725285" cy="1922145"/>
          </a:xfrm>
          <a:prstGeom prst="wedgeRectCallout">
            <a:avLst>
              <a:gd name="adj1" fmla="val -53528"/>
              <a:gd name="adj2" fmla="val 17663"/>
            </a:avLst>
          </a:prstGeom>
          <a:noFill/>
          <a:ln>
            <a:solidFill>
              <a:srgbClr val="5A79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sp>
        <p:nvSpPr>
          <p:cNvPr id="38" name="文本框 37"/>
          <p:cNvSpPr txBox="1"/>
          <p:nvPr/>
        </p:nvSpPr>
        <p:spPr>
          <a:xfrm>
            <a:off x="5226685" y="2484755"/>
            <a:ext cx="6079490" cy="1425575"/>
          </a:xfrm>
          <a:prstGeom prst="rect">
            <a:avLst/>
          </a:prstGeom>
          <a:noFill/>
        </p:spPr>
        <p:txBody>
          <a:bodyPr wrap="square" rtlCol="0" anchor="t">
            <a:noAutofit/>
          </a:bodyPr>
          <a:p>
            <a:pPr algn="just">
              <a:lnSpc>
                <a:spcPct val="130000"/>
              </a:lnSpc>
              <a:spcBef>
                <a:spcPts val="0"/>
              </a:spcBef>
              <a:spcAft>
                <a:spcPts val="0"/>
              </a:spcAft>
            </a:pPr>
            <a:r>
              <a:rPr sz="1200">
                <a:solidFill>
                  <a:schemeClr val="tx1">
                    <a:lumMod val="75000"/>
                    <a:lumOff val="25000"/>
                  </a:schemeClr>
                </a:solidFill>
                <a:latin typeface="Roboto Light" panose="02000000000000000000" charset="0"/>
                <a:cs typeface="Roboto Light" panose="02000000000000000000" charset="0"/>
                <a:sym typeface="+mn-ea"/>
              </a:rPr>
              <a:t>Computerized file reference number is being issued to the passport applicants and after scrutiny these are forwarded electronically to Regional Passport Office for issuance of passport.</a:t>
            </a:r>
            <a:endParaRPr sz="1200">
              <a:solidFill>
                <a:schemeClr val="tx1">
                  <a:lumMod val="75000"/>
                  <a:lumOff val="25000"/>
                </a:schemeClr>
              </a:solidFill>
              <a:latin typeface="Roboto Light" panose="02000000000000000000" charset="0"/>
              <a:cs typeface="Roboto Light" panose="02000000000000000000" charset="0"/>
              <a:sym typeface="+mn-ea"/>
            </a:endParaRPr>
          </a:p>
        </p:txBody>
      </p:sp>
      <p:sp>
        <p:nvSpPr>
          <p:cNvPr id="10" name="圆角矩形 9"/>
          <p:cNvSpPr/>
          <p:nvPr/>
        </p:nvSpPr>
        <p:spPr>
          <a:xfrm>
            <a:off x="5179695" y="1798955"/>
            <a:ext cx="3347720" cy="516255"/>
          </a:xfrm>
          <a:prstGeom prst="roundRect">
            <a:avLst>
              <a:gd name="adj" fmla="val 50000"/>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sp>
        <p:nvSpPr>
          <p:cNvPr id="37" name="文本框 36"/>
          <p:cNvSpPr txBox="1"/>
          <p:nvPr/>
        </p:nvSpPr>
        <p:spPr>
          <a:xfrm>
            <a:off x="5506085" y="1833880"/>
            <a:ext cx="2691130" cy="497840"/>
          </a:xfrm>
          <a:prstGeom prst="rect">
            <a:avLst/>
          </a:prstGeom>
          <a:noFill/>
        </p:spPr>
        <p:txBody>
          <a:bodyPr wrap="square" rtlCol="0"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buClrTx/>
              <a:buSzTx/>
              <a:buFontTx/>
            </a:pPr>
            <a:r>
              <a:rPr lang="en-US" altLang="zh-CN" sz="2400" b="1" dirty="0">
                <a:solidFill>
                  <a:schemeClr val="bg1"/>
                </a:solidFill>
                <a:latin typeface="Roboto Medium" panose="02000000000000000000" charset="0"/>
                <a:ea typeface="Roboto Light" panose="02000000000000000000" charset="0"/>
                <a:cs typeface="Roboto Medium" panose="02000000000000000000" charset="0"/>
                <a:sym typeface="+mn-ea"/>
              </a:rPr>
              <a:t>5. Passport</a:t>
            </a:r>
            <a:endParaRPr lang="en-US" altLang="zh-CN" sz="2400" b="1" dirty="0">
              <a:solidFill>
                <a:schemeClr val="bg1"/>
              </a:solidFill>
              <a:latin typeface="Roboto Medium" panose="02000000000000000000" charset="0"/>
              <a:ea typeface="Roboto Light" panose="02000000000000000000" charset="0"/>
              <a:cs typeface="Roboto Medium" panose="02000000000000000000" charset="0"/>
              <a:sym typeface="+mn-ea"/>
            </a:endParaRPr>
          </a:p>
        </p:txBody>
      </p:sp>
      <p:sp>
        <p:nvSpPr>
          <p:cNvPr id="2" name="文本框 1"/>
          <p:cNvSpPr txBox="1"/>
          <p:nvPr>
            <p:custDataLst>
              <p:tags r:id="rId2"/>
            </p:custDataLst>
          </p:nvPr>
        </p:nvSpPr>
        <p:spPr>
          <a:xfrm>
            <a:off x="3665220" y="487045"/>
            <a:ext cx="4862195" cy="52197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buClrTx/>
              <a:buSzTx/>
              <a:buFontTx/>
            </a:pPr>
            <a:r>
              <a:rPr lang="en-US" altLang="zh-CN" sz="2800" dirty="0">
                <a:solidFill>
                  <a:srgbClr val="5A79DE"/>
                </a:solidFill>
                <a:uFillTx/>
                <a:latin typeface="Roboto Black" panose="02000000000000000000" charset="0"/>
                <a:ea typeface="Roboto Light" panose="02000000000000000000" charset="0"/>
                <a:cs typeface="Roboto Black" panose="02000000000000000000" charset="0"/>
                <a:sym typeface="+mn-ea"/>
              </a:rPr>
              <a:t>Operational Aspects</a:t>
            </a:r>
            <a:endParaRPr lang="en-US" altLang="zh-CN" sz="2800" dirty="0">
              <a:solidFill>
                <a:srgbClr val="5A79DE"/>
              </a:solidFill>
              <a:uFillTx/>
              <a:latin typeface="Roboto Black" panose="02000000000000000000" charset="0"/>
              <a:ea typeface="Roboto Light" panose="02000000000000000000" charset="0"/>
              <a:cs typeface="Roboto Black" panose="02000000000000000000" charset="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5962650"/>
            <a:ext cx="12192000" cy="895350"/>
          </a:xfrm>
          <a:prstGeom prst="rect">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sp>
        <p:nvSpPr>
          <p:cNvPr id="5" name="文本框 4"/>
          <p:cNvSpPr txBox="1"/>
          <p:nvPr/>
        </p:nvSpPr>
        <p:spPr>
          <a:xfrm>
            <a:off x="416560" y="2382520"/>
            <a:ext cx="6096000" cy="1254125"/>
          </a:xfrm>
          <a:prstGeom prst="rect">
            <a:avLst/>
          </a:prstGeom>
          <a:noFill/>
        </p:spPr>
        <p:txBody>
          <a:bodyPr wrap="square" rtlCol="0" anchor="t">
            <a:spAutoFit/>
          </a:bodyPr>
          <a:p>
            <a:pPr algn="l">
              <a:lnSpc>
                <a:spcPct val="90000"/>
              </a:lnSpc>
              <a:buClrTx/>
              <a:buSzTx/>
              <a:buFontTx/>
            </a:pPr>
            <a:r>
              <a:rPr lang="en-US" altLang="zh-CN" sz="8400" cap="all">
                <a:solidFill>
                  <a:srgbClr val="5A79DE"/>
                </a:solidFill>
                <a:uFillTx/>
                <a:latin typeface="Roboto Black" panose="02000000000000000000" charset="0"/>
                <a:cs typeface="Roboto Black" panose="02000000000000000000" charset="0"/>
              </a:rPr>
              <a:t>thanks</a:t>
            </a:r>
            <a:endParaRPr lang="en-US" altLang="zh-CN" sz="8400" cap="all">
              <a:solidFill>
                <a:srgbClr val="5A79DE"/>
              </a:solidFill>
              <a:uFillTx/>
              <a:latin typeface="Roboto Black" panose="02000000000000000000" charset="0"/>
              <a:cs typeface="Roboto Black" panose="02000000000000000000" charset="0"/>
            </a:endParaRPr>
          </a:p>
        </p:txBody>
      </p:sp>
      <p:grpSp>
        <p:nvGrpSpPr>
          <p:cNvPr id="16" name="组合 15"/>
          <p:cNvGrpSpPr/>
          <p:nvPr/>
        </p:nvGrpSpPr>
        <p:grpSpPr>
          <a:xfrm>
            <a:off x="11060430" y="419100"/>
            <a:ext cx="701040" cy="161290"/>
            <a:chOff x="17418" y="660"/>
            <a:chExt cx="1104" cy="254"/>
          </a:xfrm>
        </p:grpSpPr>
        <p:sp>
          <p:nvSpPr>
            <p:cNvPr id="8" name="椭圆 7"/>
            <p:cNvSpPr/>
            <p:nvPr/>
          </p:nvSpPr>
          <p:spPr>
            <a:xfrm>
              <a:off x="17418" y="660"/>
              <a:ext cx="255" cy="255"/>
            </a:xfrm>
            <a:prstGeom prst="ellipse">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cs typeface="Roboto Light" panose="02000000000000000000" charset="0"/>
              </a:endParaRPr>
            </a:p>
          </p:txBody>
        </p:sp>
        <p:sp>
          <p:nvSpPr>
            <p:cNvPr id="9" name="椭圆 8"/>
            <p:cNvSpPr/>
            <p:nvPr/>
          </p:nvSpPr>
          <p:spPr>
            <a:xfrm>
              <a:off x="17843" y="660"/>
              <a:ext cx="255" cy="255"/>
            </a:xfrm>
            <a:prstGeom prst="ellipse">
              <a:avLst/>
            </a:prstGeom>
            <a:solidFill>
              <a:srgbClr val="FDB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cs typeface="Roboto Light" panose="02000000000000000000" charset="0"/>
              </a:endParaRPr>
            </a:p>
          </p:txBody>
        </p:sp>
        <p:sp>
          <p:nvSpPr>
            <p:cNvPr id="10" name="椭圆 9"/>
            <p:cNvSpPr/>
            <p:nvPr/>
          </p:nvSpPr>
          <p:spPr>
            <a:xfrm>
              <a:off x="18268" y="660"/>
              <a:ext cx="255" cy="255"/>
            </a:xfrm>
            <a:prstGeom prst="ellipse">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cs typeface="Roboto Light" panose="02000000000000000000" charset="0"/>
              </a:endParaRPr>
            </a:p>
          </p:txBody>
        </p:sp>
      </p:grpSp>
      <p:pic>
        <p:nvPicPr>
          <p:cNvPr id="33" name="图片 32" descr="4"/>
          <p:cNvPicPr>
            <a:picLocks noChangeAspect="1"/>
          </p:cNvPicPr>
          <p:nvPr/>
        </p:nvPicPr>
        <p:blipFill>
          <a:blip r:embed="rId1"/>
          <a:srcRect r="28100" b="669"/>
          <a:stretch>
            <a:fillRect/>
          </a:stretch>
        </p:blipFill>
        <p:spPr>
          <a:xfrm>
            <a:off x="5020310" y="1724660"/>
            <a:ext cx="7171690" cy="4245610"/>
          </a:xfrm>
          <a:prstGeom prst="rect">
            <a:avLst/>
          </a:prstGeom>
        </p:spPr>
      </p:pic>
      <p:cxnSp>
        <p:nvCxnSpPr>
          <p:cNvPr id="34" name="直接连接符 33"/>
          <p:cNvCxnSpPr/>
          <p:nvPr/>
        </p:nvCxnSpPr>
        <p:spPr>
          <a:xfrm>
            <a:off x="530225" y="6306820"/>
            <a:ext cx="0" cy="19240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716655" y="6306820"/>
            <a:ext cx="0" cy="19240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7" name="组合 86"/>
          <p:cNvGrpSpPr/>
          <p:nvPr/>
        </p:nvGrpSpPr>
        <p:grpSpPr>
          <a:xfrm>
            <a:off x="11232515" y="6209030"/>
            <a:ext cx="367665" cy="370840"/>
            <a:chOff x="746" y="9603"/>
            <a:chExt cx="579" cy="584"/>
          </a:xfrm>
        </p:grpSpPr>
        <p:sp>
          <p:nvSpPr>
            <p:cNvPr id="3007" name="任意多边形: 形状 3006"/>
            <p:cNvSpPr/>
            <p:nvPr/>
          </p:nvSpPr>
          <p:spPr>
            <a:xfrm>
              <a:off x="746" y="9603"/>
              <a:ext cx="56" cy="56"/>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51" name="任意多边形: 形状 3006"/>
            <p:cNvSpPr/>
            <p:nvPr/>
          </p:nvSpPr>
          <p:spPr>
            <a:xfrm>
              <a:off x="920" y="9603"/>
              <a:ext cx="56" cy="56"/>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52" name="任意多边形: 形状 3006"/>
            <p:cNvSpPr/>
            <p:nvPr/>
          </p:nvSpPr>
          <p:spPr>
            <a:xfrm>
              <a:off x="1095" y="9603"/>
              <a:ext cx="56" cy="56"/>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53" name="任意多边形: 形状 3006"/>
            <p:cNvSpPr/>
            <p:nvPr/>
          </p:nvSpPr>
          <p:spPr>
            <a:xfrm>
              <a:off x="1269" y="9603"/>
              <a:ext cx="56" cy="56"/>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56" name="任意多边形: 形状 3006"/>
            <p:cNvSpPr/>
            <p:nvPr/>
          </p:nvSpPr>
          <p:spPr>
            <a:xfrm>
              <a:off x="746" y="9779"/>
              <a:ext cx="56" cy="56"/>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57" name="任意多边形: 形状 3006"/>
            <p:cNvSpPr/>
            <p:nvPr/>
          </p:nvSpPr>
          <p:spPr>
            <a:xfrm>
              <a:off x="920" y="9779"/>
              <a:ext cx="56" cy="56"/>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58" name="任意多边形: 形状 3006"/>
            <p:cNvSpPr/>
            <p:nvPr/>
          </p:nvSpPr>
          <p:spPr>
            <a:xfrm>
              <a:off x="1095" y="9779"/>
              <a:ext cx="56" cy="56"/>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59" name="任意多边形: 形状 3006"/>
            <p:cNvSpPr/>
            <p:nvPr/>
          </p:nvSpPr>
          <p:spPr>
            <a:xfrm>
              <a:off x="1269" y="9779"/>
              <a:ext cx="56" cy="56"/>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62" name="任意多边形: 形状 3006"/>
            <p:cNvSpPr/>
            <p:nvPr/>
          </p:nvSpPr>
          <p:spPr>
            <a:xfrm>
              <a:off x="746" y="9955"/>
              <a:ext cx="56" cy="56"/>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63" name="任意多边形: 形状 3006"/>
            <p:cNvSpPr/>
            <p:nvPr/>
          </p:nvSpPr>
          <p:spPr>
            <a:xfrm>
              <a:off x="920" y="9955"/>
              <a:ext cx="56" cy="56"/>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64" name="任意多边形: 形状 3006"/>
            <p:cNvSpPr/>
            <p:nvPr/>
          </p:nvSpPr>
          <p:spPr>
            <a:xfrm>
              <a:off x="1095" y="9955"/>
              <a:ext cx="56" cy="56"/>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65" name="任意多边形: 形状 3006"/>
            <p:cNvSpPr/>
            <p:nvPr/>
          </p:nvSpPr>
          <p:spPr>
            <a:xfrm>
              <a:off x="1269" y="9955"/>
              <a:ext cx="56" cy="56"/>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68" name="任意多边形: 形状 3006"/>
            <p:cNvSpPr/>
            <p:nvPr/>
          </p:nvSpPr>
          <p:spPr>
            <a:xfrm>
              <a:off x="746" y="10131"/>
              <a:ext cx="56" cy="56"/>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69" name="任意多边形: 形状 3006"/>
            <p:cNvSpPr/>
            <p:nvPr/>
          </p:nvSpPr>
          <p:spPr>
            <a:xfrm>
              <a:off x="920" y="10131"/>
              <a:ext cx="56" cy="56"/>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70" name="任意多边形: 形状 3006"/>
            <p:cNvSpPr/>
            <p:nvPr/>
          </p:nvSpPr>
          <p:spPr>
            <a:xfrm>
              <a:off x="1095" y="10131"/>
              <a:ext cx="56" cy="56"/>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71" name="任意多边形: 形状 3006"/>
            <p:cNvSpPr/>
            <p:nvPr/>
          </p:nvSpPr>
          <p:spPr>
            <a:xfrm>
              <a:off x="1269" y="10131"/>
              <a:ext cx="56" cy="56"/>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grpSp>
      <p:sp>
        <p:nvSpPr>
          <p:cNvPr id="2" name="文本框 30"/>
          <p:cNvSpPr txBox="1"/>
          <p:nvPr/>
        </p:nvSpPr>
        <p:spPr>
          <a:xfrm>
            <a:off x="416560" y="269875"/>
            <a:ext cx="2671445" cy="460375"/>
          </a:xfrm>
          <a:prstGeom prst="rect">
            <a:avLst/>
          </a:prstGeom>
          <a:noFill/>
        </p:spPr>
        <p:txBody>
          <a:bodyPr wrap="square" rtlCol="0" anchor="t">
            <a:spAutoFit/>
          </a:bodyPr>
          <a:p>
            <a:pPr algn="l">
              <a:buClrTx/>
              <a:buSzTx/>
              <a:buFontTx/>
            </a:pPr>
            <a:r>
              <a:rPr lang="en-US" altLang="zh-CN" sz="2400">
                <a:solidFill>
                  <a:srgbClr val="5A79DE"/>
                </a:solidFill>
                <a:latin typeface="Roboto Medium" panose="02000000000000000000" charset="0"/>
                <a:cs typeface="Roboto Medium" panose="02000000000000000000" charset="0"/>
              </a:rPr>
              <a:t>Ekal Seva Kendra</a:t>
            </a:r>
            <a:endParaRPr lang="en-US" altLang="zh-CN" sz="2400">
              <a:solidFill>
                <a:srgbClr val="5A79DE"/>
              </a:solidFill>
              <a:latin typeface="Roboto Medium" panose="02000000000000000000" charset="0"/>
              <a:cs typeface="Roboto Medium" panose="02000000000000000000" charset="0"/>
            </a:endParaRPr>
          </a:p>
        </p:txBody>
      </p:sp>
      <p:sp>
        <p:nvSpPr>
          <p:cNvPr id="3" name="文本框 7"/>
          <p:cNvSpPr txBox="1"/>
          <p:nvPr/>
        </p:nvSpPr>
        <p:spPr>
          <a:xfrm>
            <a:off x="3705860" y="6211570"/>
            <a:ext cx="2022475"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latin typeface="Roboto Medium" panose="02000000000000000000" charset="0"/>
                <a:ea typeface="Roboto Light" panose="02000000000000000000" charset="0"/>
                <a:cs typeface="Roboto Medium" panose="02000000000000000000" charset="0"/>
                <a:sym typeface="+mn-lt"/>
              </a:rPr>
              <a:t>Time</a:t>
            </a:r>
            <a:r>
              <a:rPr lang="zh-CN" altLang="en-US" dirty="0">
                <a:solidFill>
                  <a:schemeClr val="bg1"/>
                </a:solidFill>
                <a:latin typeface="Roboto Medium" panose="02000000000000000000" charset="0"/>
                <a:ea typeface="Roboto Light" panose="02000000000000000000" charset="0"/>
                <a:cs typeface="Roboto Medium" panose="02000000000000000000" charset="0"/>
                <a:sym typeface="+mn-lt"/>
              </a:rPr>
              <a:t>：</a:t>
            </a:r>
            <a:r>
              <a:rPr lang="en-US" altLang="zh-CN" dirty="0">
                <a:solidFill>
                  <a:schemeClr val="bg1"/>
                </a:solidFill>
                <a:latin typeface="Roboto Medium" panose="02000000000000000000" charset="0"/>
                <a:ea typeface="Roboto Light" panose="02000000000000000000" charset="0"/>
                <a:cs typeface="Roboto Medium" panose="02000000000000000000" charset="0"/>
                <a:sym typeface="+mn-lt"/>
              </a:rPr>
              <a:t>7 : 30 Am</a:t>
            </a:r>
            <a:endParaRPr lang="en-US" altLang="zh-CN" dirty="0">
              <a:solidFill>
                <a:schemeClr val="bg1"/>
              </a:solidFill>
              <a:latin typeface="Roboto Medium" panose="02000000000000000000" charset="0"/>
              <a:ea typeface="Roboto Light" panose="02000000000000000000" charset="0"/>
              <a:cs typeface="Roboto Medium" panose="02000000000000000000" charset="0"/>
              <a:sym typeface="+mn-lt"/>
            </a:endParaRPr>
          </a:p>
        </p:txBody>
      </p:sp>
      <p:sp>
        <p:nvSpPr>
          <p:cNvPr id="4" name="文本框 7"/>
          <p:cNvSpPr txBox="1"/>
          <p:nvPr/>
        </p:nvSpPr>
        <p:spPr>
          <a:xfrm>
            <a:off x="561975" y="6211570"/>
            <a:ext cx="3098165"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fontAlgn="auto"/>
            <a:r>
              <a:rPr lang="en-US" altLang="zh-CN" dirty="0">
                <a:solidFill>
                  <a:schemeClr val="bg1"/>
                </a:solidFill>
                <a:latin typeface="Roboto Medium" panose="02000000000000000000" charset="0"/>
                <a:ea typeface="Roboto Light" panose="02000000000000000000" charset="0"/>
                <a:cs typeface="Roboto Medium" panose="02000000000000000000" charset="0"/>
                <a:sym typeface="+mn-lt"/>
              </a:rPr>
              <a:t>Speaker</a:t>
            </a:r>
            <a:r>
              <a:rPr lang="zh-CN" altLang="en-US" dirty="0">
                <a:solidFill>
                  <a:schemeClr val="bg1"/>
                </a:solidFill>
                <a:latin typeface="Roboto Medium" panose="02000000000000000000" charset="0"/>
                <a:ea typeface="Roboto Light" panose="02000000000000000000" charset="0"/>
                <a:cs typeface="Roboto Medium" panose="02000000000000000000" charset="0"/>
                <a:sym typeface="+mn-lt"/>
              </a:rPr>
              <a:t>：</a:t>
            </a:r>
            <a:r>
              <a:rPr lang="en-US" altLang="zh-CN" dirty="0">
                <a:solidFill>
                  <a:schemeClr val="bg1"/>
                </a:solidFill>
                <a:latin typeface="Roboto Medium" panose="02000000000000000000" charset="0"/>
                <a:ea typeface="Roboto Light" panose="02000000000000000000" charset="0"/>
                <a:cs typeface="Roboto Medium" panose="02000000000000000000" charset="0"/>
                <a:sym typeface="+mn-lt"/>
              </a:rPr>
              <a:t>Rajkumar karki</a:t>
            </a:r>
            <a:endParaRPr lang="en-US" altLang="zh-CN" dirty="0">
              <a:solidFill>
                <a:schemeClr val="bg1"/>
              </a:solidFill>
              <a:latin typeface="Roboto Medium" panose="02000000000000000000" charset="0"/>
              <a:ea typeface="Roboto Light" panose="02000000000000000000" charset="0"/>
              <a:cs typeface="Roboto Medium" panose="02000000000000000000" charset="0"/>
              <a:sym typeface="+mn-lt"/>
            </a:endParaRPr>
          </a:p>
        </p:txBody>
      </p:sp>
      <p:sp>
        <p:nvSpPr>
          <p:cNvPr id="11" name="文本框 4"/>
          <p:cNvSpPr txBox="1"/>
          <p:nvPr/>
        </p:nvSpPr>
        <p:spPr>
          <a:xfrm>
            <a:off x="1039495" y="3667760"/>
            <a:ext cx="3013075" cy="977265"/>
          </a:xfrm>
          <a:prstGeom prst="rect">
            <a:avLst/>
          </a:prstGeom>
          <a:noFill/>
        </p:spPr>
        <p:txBody>
          <a:bodyPr wrap="square" rtlCol="0" anchor="t">
            <a:spAutoFit/>
          </a:bodyPr>
          <a:p>
            <a:pPr algn="ctr">
              <a:lnSpc>
                <a:spcPct val="90000"/>
              </a:lnSpc>
              <a:buClrTx/>
              <a:buSzTx/>
              <a:buFontTx/>
            </a:pPr>
            <a:r>
              <a:rPr lang="en-US" altLang="zh-CN" sz="3200" cap="all">
                <a:solidFill>
                  <a:srgbClr val="5A79DE"/>
                </a:solidFill>
                <a:uFillTx/>
                <a:latin typeface="Roboto Black" panose="02000000000000000000" charset="0"/>
                <a:cs typeface="Roboto Black" panose="02000000000000000000" charset="0"/>
              </a:rPr>
              <a:t>for </a:t>
            </a:r>
            <a:endParaRPr lang="en-US" altLang="zh-CN" sz="3200" cap="all">
              <a:solidFill>
                <a:srgbClr val="5A79DE"/>
              </a:solidFill>
              <a:uFillTx/>
              <a:latin typeface="Roboto Black" panose="02000000000000000000" charset="0"/>
              <a:cs typeface="Roboto Black" panose="02000000000000000000" charset="0"/>
            </a:endParaRPr>
          </a:p>
          <a:p>
            <a:pPr algn="ctr">
              <a:lnSpc>
                <a:spcPct val="90000"/>
              </a:lnSpc>
              <a:buClrTx/>
              <a:buSzTx/>
              <a:buFontTx/>
            </a:pPr>
            <a:r>
              <a:rPr lang="en-US" altLang="zh-CN" sz="3200" cap="all">
                <a:solidFill>
                  <a:srgbClr val="5A79DE"/>
                </a:solidFill>
                <a:uFillTx/>
                <a:latin typeface="Roboto Black" panose="02000000000000000000" charset="0"/>
                <a:cs typeface="Roboto Black" panose="02000000000000000000" charset="0"/>
              </a:rPr>
              <a:t>listening</a:t>
            </a:r>
            <a:endParaRPr lang="en-US" altLang="zh-CN" sz="3200" cap="all">
              <a:solidFill>
                <a:srgbClr val="5A79DE"/>
              </a:solidFill>
              <a:uFillTx/>
              <a:latin typeface="Roboto Black" panose="02000000000000000000" charset="0"/>
              <a:cs typeface="Roboto Black" panose="0200000000000000000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4" name="图片 43" descr="6"/>
          <p:cNvPicPr>
            <a:picLocks noChangeAspect="1"/>
          </p:cNvPicPr>
          <p:nvPr/>
        </p:nvPicPr>
        <p:blipFill>
          <a:blip r:embed="rId1"/>
          <a:srcRect l="44380" b="1901"/>
          <a:stretch>
            <a:fillRect/>
          </a:stretch>
        </p:blipFill>
        <p:spPr>
          <a:xfrm>
            <a:off x="0" y="1793875"/>
            <a:ext cx="5464810" cy="4176395"/>
          </a:xfrm>
          <a:prstGeom prst="rect">
            <a:avLst/>
          </a:prstGeom>
        </p:spPr>
      </p:pic>
      <p:grpSp>
        <p:nvGrpSpPr>
          <p:cNvPr id="43" name="组合 42"/>
          <p:cNvGrpSpPr/>
          <p:nvPr/>
        </p:nvGrpSpPr>
        <p:grpSpPr>
          <a:xfrm>
            <a:off x="2399030" y="1549400"/>
            <a:ext cx="3431719" cy="1337310"/>
            <a:chOff x="3157" y="2099"/>
            <a:chExt cx="5913" cy="2370"/>
          </a:xfrm>
        </p:grpSpPr>
        <p:sp>
          <p:nvSpPr>
            <p:cNvPr id="41" name="矩形 40"/>
            <p:cNvSpPr/>
            <p:nvPr/>
          </p:nvSpPr>
          <p:spPr>
            <a:xfrm>
              <a:off x="3157" y="2099"/>
              <a:ext cx="5913" cy="23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sp>
          <p:nvSpPr>
            <p:cNvPr id="42" name="矩形 41"/>
            <p:cNvSpPr/>
            <p:nvPr/>
          </p:nvSpPr>
          <p:spPr>
            <a:xfrm>
              <a:off x="3157" y="2099"/>
              <a:ext cx="129" cy="2370"/>
            </a:xfrm>
            <a:prstGeom prst="rect">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grpSp>
      <p:sp>
        <p:nvSpPr>
          <p:cNvPr id="6" name="矩形 5"/>
          <p:cNvSpPr/>
          <p:nvPr/>
        </p:nvSpPr>
        <p:spPr>
          <a:xfrm>
            <a:off x="0" y="5962650"/>
            <a:ext cx="12192000" cy="895350"/>
          </a:xfrm>
          <a:prstGeom prst="rect">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grpSp>
        <p:nvGrpSpPr>
          <p:cNvPr id="16" name="组合 15"/>
          <p:cNvGrpSpPr/>
          <p:nvPr/>
        </p:nvGrpSpPr>
        <p:grpSpPr>
          <a:xfrm>
            <a:off x="11060430" y="419100"/>
            <a:ext cx="701040" cy="161290"/>
            <a:chOff x="17418" y="660"/>
            <a:chExt cx="1104" cy="254"/>
          </a:xfrm>
        </p:grpSpPr>
        <p:sp>
          <p:nvSpPr>
            <p:cNvPr id="8" name="椭圆 7"/>
            <p:cNvSpPr/>
            <p:nvPr/>
          </p:nvSpPr>
          <p:spPr>
            <a:xfrm>
              <a:off x="17418" y="660"/>
              <a:ext cx="255" cy="255"/>
            </a:xfrm>
            <a:prstGeom prst="ellipse">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cs typeface="Roboto Light" panose="02000000000000000000" charset="0"/>
              </a:endParaRPr>
            </a:p>
          </p:txBody>
        </p:sp>
        <p:sp>
          <p:nvSpPr>
            <p:cNvPr id="9" name="椭圆 8"/>
            <p:cNvSpPr/>
            <p:nvPr/>
          </p:nvSpPr>
          <p:spPr>
            <a:xfrm>
              <a:off x="17843" y="660"/>
              <a:ext cx="255" cy="255"/>
            </a:xfrm>
            <a:prstGeom prst="ellipse">
              <a:avLst/>
            </a:prstGeom>
            <a:solidFill>
              <a:srgbClr val="FDB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cs typeface="Roboto Light" panose="02000000000000000000" charset="0"/>
              </a:endParaRPr>
            </a:p>
          </p:txBody>
        </p:sp>
        <p:sp>
          <p:nvSpPr>
            <p:cNvPr id="10" name="椭圆 9"/>
            <p:cNvSpPr/>
            <p:nvPr/>
          </p:nvSpPr>
          <p:spPr>
            <a:xfrm>
              <a:off x="18268" y="660"/>
              <a:ext cx="255" cy="255"/>
            </a:xfrm>
            <a:prstGeom prst="ellipse">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cs typeface="Roboto Light" panose="02000000000000000000" charset="0"/>
              </a:endParaRPr>
            </a:p>
          </p:txBody>
        </p:sp>
      </p:grpSp>
      <p:sp>
        <p:nvSpPr>
          <p:cNvPr id="5" name="文本框 4"/>
          <p:cNvSpPr txBox="1"/>
          <p:nvPr/>
        </p:nvSpPr>
        <p:spPr>
          <a:xfrm>
            <a:off x="2619375" y="1915795"/>
            <a:ext cx="2897505" cy="1007110"/>
          </a:xfrm>
          <a:prstGeom prst="rect">
            <a:avLst/>
          </a:prstGeom>
          <a:noFill/>
        </p:spPr>
        <p:txBody>
          <a:bodyPr wrap="square" rtlCol="0" anchor="t">
            <a:noAutofit/>
          </a:bodyPr>
          <a:p>
            <a:pPr algn="l" fontAlgn="auto">
              <a:lnSpc>
                <a:spcPct val="90000"/>
              </a:lnSpc>
            </a:pPr>
            <a:r>
              <a:rPr lang="en-US" altLang="zh-CN" sz="4000" cap="all">
                <a:solidFill>
                  <a:srgbClr val="5A79DE"/>
                </a:solidFill>
                <a:uFillTx/>
                <a:latin typeface="Roboto Black" panose="02000000000000000000" charset="0"/>
                <a:cs typeface="Roboto Black" panose="02000000000000000000" charset="0"/>
              </a:rPr>
              <a:t>overview</a:t>
            </a:r>
            <a:endParaRPr lang="en-US" altLang="zh-CN" sz="4000" cap="all">
              <a:solidFill>
                <a:srgbClr val="5A79DE"/>
              </a:solidFill>
              <a:uFillTx/>
              <a:latin typeface="Roboto Black" panose="02000000000000000000" charset="0"/>
              <a:cs typeface="Roboto Black" panose="02000000000000000000" charset="0"/>
            </a:endParaRPr>
          </a:p>
        </p:txBody>
      </p:sp>
      <p:sp>
        <p:nvSpPr>
          <p:cNvPr id="17" name="文本框 16"/>
          <p:cNvSpPr txBox="1"/>
          <p:nvPr/>
        </p:nvSpPr>
        <p:spPr>
          <a:xfrm>
            <a:off x="7131050" y="844550"/>
            <a:ext cx="3801745" cy="460375"/>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l">
              <a:buClrTx/>
              <a:buSzTx/>
              <a:buFontTx/>
            </a:pPr>
            <a:r>
              <a:rPr lang="en-US" altLang="zh-CN" sz="2400" dirty="0">
                <a:solidFill>
                  <a:srgbClr val="5A79DE"/>
                </a:solidFill>
                <a:uFillTx/>
                <a:latin typeface="Roboto Black" panose="02000000000000000000" charset="0"/>
                <a:ea typeface="Roboto Light" panose="02000000000000000000" charset="0"/>
                <a:cs typeface="Roboto Black" panose="02000000000000000000" charset="0"/>
                <a:sym typeface="+mn-ea"/>
              </a:rPr>
              <a:t>Introduction</a:t>
            </a:r>
            <a:endParaRPr lang="en-US" altLang="zh-CN" sz="2400" dirty="0">
              <a:solidFill>
                <a:srgbClr val="5A79DE"/>
              </a:solidFill>
              <a:uFillTx/>
              <a:latin typeface="Roboto Black" panose="02000000000000000000" charset="0"/>
              <a:ea typeface="Roboto Light" panose="02000000000000000000" charset="0"/>
              <a:cs typeface="Roboto Black" panose="02000000000000000000" charset="0"/>
              <a:sym typeface="+mn-ea"/>
            </a:endParaRPr>
          </a:p>
        </p:txBody>
      </p:sp>
      <p:sp>
        <p:nvSpPr>
          <p:cNvPr id="18" name="文本框 17"/>
          <p:cNvSpPr txBox="1"/>
          <p:nvPr/>
        </p:nvSpPr>
        <p:spPr>
          <a:xfrm>
            <a:off x="7131050" y="1174750"/>
            <a:ext cx="3801745" cy="350520"/>
          </a:xfrm>
          <a:prstGeom prst="rect">
            <a:avLst/>
          </a:prstGeom>
          <a:noFill/>
        </p:spPr>
        <p:txBody>
          <a:bodyPr wrap="square" rtlCol="0" anchor="t">
            <a:noAutofit/>
          </a:bodyPr>
          <a:p>
            <a:pPr lvl="0" algn="l">
              <a:lnSpc>
                <a:spcPct val="130000"/>
              </a:lnSpc>
              <a:spcBef>
                <a:spcPts val="0"/>
              </a:spcBef>
              <a:spcAft>
                <a:spcPts val="0"/>
              </a:spcAft>
              <a:buClrTx/>
              <a:buSzTx/>
              <a:buFontTx/>
            </a:pPr>
            <a:r>
              <a:rPr lang="en-US" altLang="zh-CN" sz="1200">
                <a:solidFill>
                  <a:schemeClr val="tx1">
                    <a:lumMod val="75000"/>
                    <a:lumOff val="25000"/>
                  </a:schemeClr>
                </a:solidFill>
                <a:latin typeface="Roboto Light" panose="02000000000000000000" charset="0"/>
                <a:cs typeface="Roboto Light" panose="02000000000000000000" charset="0"/>
                <a:sym typeface="+mn-ea"/>
              </a:rPr>
              <a:t>Brief overview of Ekal Seva Kendra</a:t>
            </a:r>
            <a:endParaRPr lang="en-US" altLang="zh-CN" sz="1200">
              <a:solidFill>
                <a:schemeClr val="tx1">
                  <a:lumMod val="75000"/>
                  <a:lumOff val="25000"/>
                </a:schemeClr>
              </a:solidFill>
              <a:latin typeface="Roboto Light" panose="02000000000000000000" charset="0"/>
              <a:cs typeface="Roboto Light" panose="02000000000000000000" charset="0"/>
              <a:sym typeface="+mn-ea"/>
            </a:endParaRPr>
          </a:p>
        </p:txBody>
      </p:sp>
      <p:sp>
        <p:nvSpPr>
          <p:cNvPr id="7" name="椭圆 6"/>
          <p:cNvSpPr/>
          <p:nvPr/>
        </p:nvSpPr>
        <p:spPr>
          <a:xfrm>
            <a:off x="6317615" y="906780"/>
            <a:ext cx="610235" cy="610235"/>
          </a:xfrm>
          <a:prstGeom prst="ellipse">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sz="3000">
              <a:cs typeface="Roboto Light" panose="02000000000000000000" charset="0"/>
              <a:sym typeface="+mn-ea"/>
            </a:endParaRPr>
          </a:p>
        </p:txBody>
      </p:sp>
      <p:sp>
        <p:nvSpPr>
          <p:cNvPr id="11" name="文本框 10"/>
          <p:cNvSpPr txBox="1"/>
          <p:nvPr/>
        </p:nvSpPr>
        <p:spPr>
          <a:xfrm>
            <a:off x="6257925" y="937895"/>
            <a:ext cx="739775" cy="506730"/>
          </a:xfrm>
          <a:prstGeom prst="rect">
            <a:avLst/>
          </a:prstGeom>
          <a:noFill/>
        </p:spPr>
        <p:txBody>
          <a:bodyPr wrap="square" rtlCol="0" anchor="t">
            <a:spAutoFit/>
          </a:bodyPr>
          <a:p>
            <a:pPr algn="ctr" fontAlgn="auto">
              <a:lnSpc>
                <a:spcPct val="90000"/>
              </a:lnSpc>
            </a:pPr>
            <a:r>
              <a:rPr lang="en-US" altLang="zh-CN" sz="3000" cap="all">
                <a:solidFill>
                  <a:schemeClr val="bg1"/>
                </a:solidFill>
                <a:uFillTx/>
                <a:latin typeface="Roboto Black" panose="02000000000000000000" charset="0"/>
                <a:cs typeface="Roboto Black" panose="02000000000000000000" charset="0"/>
              </a:rPr>
              <a:t>01</a:t>
            </a:r>
            <a:r>
              <a:rPr lang="zh-CN" altLang="en-US" sz="3000" cap="all">
                <a:solidFill>
                  <a:schemeClr val="bg1"/>
                </a:solidFill>
                <a:uFillTx/>
                <a:latin typeface="Roboto Black" panose="02000000000000000000" charset="0"/>
                <a:cs typeface="Roboto Black" panose="02000000000000000000" charset="0"/>
              </a:rPr>
              <a:t> </a:t>
            </a:r>
            <a:endParaRPr lang="zh-CN" altLang="en-US" sz="3000" cap="all">
              <a:solidFill>
                <a:schemeClr val="bg1"/>
              </a:solidFill>
              <a:uFillTx/>
              <a:latin typeface="Roboto Black" panose="02000000000000000000" charset="0"/>
              <a:cs typeface="Roboto Black" panose="02000000000000000000" charset="0"/>
            </a:endParaRPr>
          </a:p>
        </p:txBody>
      </p:sp>
      <p:sp>
        <p:nvSpPr>
          <p:cNvPr id="21" name="文本框 20"/>
          <p:cNvSpPr txBox="1"/>
          <p:nvPr/>
        </p:nvSpPr>
        <p:spPr>
          <a:xfrm>
            <a:off x="7146290" y="1836420"/>
            <a:ext cx="4872990" cy="460375"/>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l">
              <a:buClrTx/>
              <a:buSzTx/>
              <a:buFontTx/>
            </a:pPr>
            <a:r>
              <a:rPr lang="en-US" altLang="zh-CN" sz="2400" dirty="0">
                <a:solidFill>
                  <a:srgbClr val="5A79DE"/>
                </a:solidFill>
                <a:uFillTx/>
                <a:latin typeface="Roboto Black" panose="02000000000000000000" charset="0"/>
                <a:ea typeface="Roboto Light" panose="02000000000000000000" charset="0"/>
                <a:cs typeface="Roboto Black" panose="02000000000000000000" charset="0"/>
                <a:sym typeface="+mn-ea"/>
              </a:rPr>
              <a:t>The Services</a:t>
            </a:r>
            <a:endParaRPr lang="en-US" altLang="zh-CN" sz="2400" dirty="0">
              <a:solidFill>
                <a:srgbClr val="5A79DE"/>
              </a:solidFill>
              <a:uFillTx/>
              <a:latin typeface="Roboto Black" panose="02000000000000000000" charset="0"/>
              <a:ea typeface="Roboto Light" panose="02000000000000000000" charset="0"/>
              <a:cs typeface="Roboto Black" panose="02000000000000000000" charset="0"/>
              <a:sym typeface="+mn-ea"/>
            </a:endParaRPr>
          </a:p>
        </p:txBody>
      </p:sp>
      <p:sp>
        <p:nvSpPr>
          <p:cNvPr id="22" name="文本框 21"/>
          <p:cNvSpPr txBox="1"/>
          <p:nvPr/>
        </p:nvSpPr>
        <p:spPr>
          <a:xfrm>
            <a:off x="7146290" y="2166620"/>
            <a:ext cx="4076065" cy="350520"/>
          </a:xfrm>
          <a:prstGeom prst="rect">
            <a:avLst/>
          </a:prstGeom>
          <a:noFill/>
        </p:spPr>
        <p:txBody>
          <a:bodyPr wrap="square" rtlCol="0" anchor="t">
            <a:noAutofit/>
          </a:bodyPr>
          <a:p>
            <a:pPr lvl="0" algn="l">
              <a:lnSpc>
                <a:spcPct val="130000"/>
              </a:lnSpc>
              <a:spcBef>
                <a:spcPts val="0"/>
              </a:spcBef>
              <a:spcAft>
                <a:spcPts val="0"/>
              </a:spcAft>
              <a:buClrTx/>
              <a:buSzTx/>
              <a:buFontTx/>
            </a:pPr>
            <a:r>
              <a:rPr lang="zh-CN" altLang="en-US" sz="1200">
                <a:solidFill>
                  <a:schemeClr val="tx1">
                    <a:lumMod val="75000"/>
                    <a:lumOff val="25000"/>
                  </a:schemeClr>
                </a:solidFill>
                <a:latin typeface="Roboto Light" panose="02000000000000000000" charset="0"/>
                <a:cs typeface="Roboto Light" panose="02000000000000000000" charset="0"/>
                <a:sym typeface="+mn-ea"/>
              </a:rPr>
              <a:t>Insert a parting or call-to-action message here.</a:t>
            </a:r>
            <a:endParaRPr lang="zh-CN" altLang="en-US" sz="1200">
              <a:solidFill>
                <a:schemeClr val="tx1">
                  <a:lumMod val="75000"/>
                  <a:lumOff val="25000"/>
                </a:schemeClr>
              </a:solidFill>
              <a:latin typeface="Roboto Light" panose="02000000000000000000" charset="0"/>
              <a:cs typeface="Roboto Light" panose="02000000000000000000" charset="0"/>
              <a:sym typeface="+mn-ea"/>
            </a:endParaRPr>
          </a:p>
        </p:txBody>
      </p:sp>
      <p:sp>
        <p:nvSpPr>
          <p:cNvPr id="24" name="椭圆 23"/>
          <p:cNvSpPr/>
          <p:nvPr/>
        </p:nvSpPr>
        <p:spPr>
          <a:xfrm>
            <a:off x="6332855" y="1898650"/>
            <a:ext cx="610235" cy="610235"/>
          </a:xfrm>
          <a:prstGeom prst="ellipse">
            <a:avLst/>
          </a:prstGeom>
          <a:solidFill>
            <a:srgbClr val="FDB88E"/>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sz="3000">
              <a:cs typeface="Roboto Light" panose="02000000000000000000" charset="0"/>
              <a:sym typeface="+mn-ea"/>
            </a:endParaRPr>
          </a:p>
        </p:txBody>
      </p:sp>
      <p:sp>
        <p:nvSpPr>
          <p:cNvPr id="25" name="文本框 24"/>
          <p:cNvSpPr txBox="1"/>
          <p:nvPr/>
        </p:nvSpPr>
        <p:spPr>
          <a:xfrm>
            <a:off x="6271895" y="1929765"/>
            <a:ext cx="739775" cy="506730"/>
          </a:xfrm>
          <a:prstGeom prst="rect">
            <a:avLst/>
          </a:prstGeom>
          <a:noFill/>
        </p:spPr>
        <p:txBody>
          <a:bodyPr wrap="square" rtlCol="0" anchor="t">
            <a:spAutoFit/>
          </a:bodyPr>
          <a:p>
            <a:pPr algn="ctr" fontAlgn="auto">
              <a:lnSpc>
                <a:spcPct val="90000"/>
              </a:lnSpc>
            </a:pPr>
            <a:r>
              <a:rPr lang="en-US" altLang="zh-CN" sz="3000" cap="all">
                <a:solidFill>
                  <a:schemeClr val="bg1"/>
                </a:solidFill>
                <a:uFillTx/>
                <a:latin typeface="Roboto Black" panose="02000000000000000000" charset="0"/>
                <a:cs typeface="Roboto Black" panose="02000000000000000000" charset="0"/>
              </a:rPr>
              <a:t>02</a:t>
            </a:r>
            <a:r>
              <a:rPr lang="zh-CN" altLang="en-US" sz="3000" cap="all">
                <a:solidFill>
                  <a:schemeClr val="bg1"/>
                </a:solidFill>
                <a:uFillTx/>
                <a:latin typeface="Roboto Black" panose="02000000000000000000" charset="0"/>
                <a:cs typeface="Roboto Black" panose="02000000000000000000" charset="0"/>
              </a:rPr>
              <a:t> </a:t>
            </a:r>
            <a:endParaRPr lang="zh-CN" altLang="en-US" sz="3000" cap="all">
              <a:solidFill>
                <a:schemeClr val="bg1"/>
              </a:solidFill>
              <a:uFillTx/>
              <a:latin typeface="Roboto Black" panose="02000000000000000000" charset="0"/>
              <a:cs typeface="Roboto Black" panose="02000000000000000000" charset="0"/>
            </a:endParaRPr>
          </a:p>
        </p:txBody>
      </p:sp>
      <p:sp>
        <p:nvSpPr>
          <p:cNvPr id="27" name="文本框 26"/>
          <p:cNvSpPr txBox="1"/>
          <p:nvPr/>
        </p:nvSpPr>
        <p:spPr>
          <a:xfrm>
            <a:off x="7146290" y="2828290"/>
            <a:ext cx="4294505" cy="460375"/>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l">
              <a:buClrTx/>
              <a:buSzTx/>
              <a:buFontTx/>
            </a:pPr>
            <a:r>
              <a:rPr lang="en-US" altLang="zh-CN" sz="2400" dirty="0">
                <a:solidFill>
                  <a:srgbClr val="5A79DE"/>
                </a:solidFill>
                <a:uFillTx/>
                <a:latin typeface="Roboto Black" panose="02000000000000000000" charset="0"/>
                <a:ea typeface="Roboto Light" panose="02000000000000000000" charset="0"/>
                <a:cs typeface="Roboto Black" panose="02000000000000000000" charset="0"/>
                <a:sym typeface="+mn-ea"/>
              </a:rPr>
              <a:t>The Objectives</a:t>
            </a:r>
            <a:endParaRPr lang="en-US" altLang="zh-CN" sz="2400" dirty="0">
              <a:solidFill>
                <a:srgbClr val="5A79DE"/>
              </a:solidFill>
              <a:uFillTx/>
              <a:latin typeface="Roboto Black" panose="02000000000000000000" charset="0"/>
              <a:ea typeface="Roboto Light" panose="02000000000000000000" charset="0"/>
              <a:cs typeface="Roboto Black" panose="02000000000000000000" charset="0"/>
              <a:sym typeface="+mn-ea"/>
            </a:endParaRPr>
          </a:p>
        </p:txBody>
      </p:sp>
      <p:sp>
        <p:nvSpPr>
          <p:cNvPr id="28" name="文本框 27"/>
          <p:cNvSpPr txBox="1"/>
          <p:nvPr/>
        </p:nvSpPr>
        <p:spPr>
          <a:xfrm>
            <a:off x="7146290" y="3158490"/>
            <a:ext cx="3914140" cy="350520"/>
          </a:xfrm>
          <a:prstGeom prst="rect">
            <a:avLst/>
          </a:prstGeom>
          <a:noFill/>
        </p:spPr>
        <p:txBody>
          <a:bodyPr wrap="square" rtlCol="0" anchor="t">
            <a:noAutofit/>
          </a:bodyPr>
          <a:p>
            <a:pPr lvl="0" algn="l">
              <a:lnSpc>
                <a:spcPct val="130000"/>
              </a:lnSpc>
              <a:spcBef>
                <a:spcPts val="0"/>
              </a:spcBef>
              <a:spcAft>
                <a:spcPts val="0"/>
              </a:spcAft>
              <a:buClrTx/>
              <a:buSzTx/>
              <a:buFontTx/>
            </a:pPr>
            <a:r>
              <a:rPr lang="en-US" altLang="zh-CN" sz="1200">
                <a:solidFill>
                  <a:schemeClr val="tx1">
                    <a:lumMod val="75000"/>
                    <a:lumOff val="25000"/>
                  </a:schemeClr>
                </a:solidFill>
                <a:latin typeface="Roboto Light" panose="02000000000000000000" charset="0"/>
                <a:cs typeface="Roboto Light" panose="02000000000000000000" charset="0"/>
                <a:sym typeface="+mn-ea"/>
              </a:rPr>
              <a:t>Goals aimed by </a:t>
            </a:r>
            <a:endParaRPr lang="en-US" altLang="zh-CN" sz="1200">
              <a:solidFill>
                <a:schemeClr val="tx1">
                  <a:lumMod val="75000"/>
                  <a:lumOff val="25000"/>
                </a:schemeClr>
              </a:solidFill>
              <a:latin typeface="Roboto Light" panose="02000000000000000000" charset="0"/>
              <a:cs typeface="Roboto Light" panose="02000000000000000000" charset="0"/>
              <a:sym typeface="+mn-ea"/>
            </a:endParaRPr>
          </a:p>
        </p:txBody>
      </p:sp>
      <p:sp>
        <p:nvSpPr>
          <p:cNvPr id="30" name="椭圆 29"/>
          <p:cNvSpPr/>
          <p:nvPr/>
        </p:nvSpPr>
        <p:spPr>
          <a:xfrm>
            <a:off x="6332855" y="2890520"/>
            <a:ext cx="610235" cy="610235"/>
          </a:xfrm>
          <a:prstGeom prst="ellipse">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sz="3000">
              <a:cs typeface="Roboto Light" panose="02000000000000000000" charset="0"/>
              <a:sym typeface="+mn-ea"/>
            </a:endParaRPr>
          </a:p>
        </p:txBody>
      </p:sp>
      <p:sp>
        <p:nvSpPr>
          <p:cNvPr id="32" name="文本框 31"/>
          <p:cNvSpPr txBox="1"/>
          <p:nvPr/>
        </p:nvSpPr>
        <p:spPr>
          <a:xfrm>
            <a:off x="6271895" y="2921635"/>
            <a:ext cx="739775" cy="506730"/>
          </a:xfrm>
          <a:prstGeom prst="rect">
            <a:avLst/>
          </a:prstGeom>
          <a:noFill/>
        </p:spPr>
        <p:txBody>
          <a:bodyPr wrap="square" rtlCol="0" anchor="t">
            <a:spAutoFit/>
          </a:bodyPr>
          <a:p>
            <a:pPr algn="ctr" fontAlgn="auto">
              <a:lnSpc>
                <a:spcPct val="90000"/>
              </a:lnSpc>
            </a:pPr>
            <a:r>
              <a:rPr lang="en-US" altLang="zh-CN" sz="3000" cap="all">
                <a:solidFill>
                  <a:schemeClr val="bg1"/>
                </a:solidFill>
                <a:uFillTx/>
                <a:latin typeface="Roboto Black" panose="02000000000000000000" charset="0"/>
                <a:cs typeface="Roboto Black" panose="02000000000000000000" charset="0"/>
              </a:rPr>
              <a:t>03</a:t>
            </a:r>
            <a:r>
              <a:rPr lang="zh-CN" altLang="en-US" sz="3000" cap="all">
                <a:solidFill>
                  <a:schemeClr val="bg1"/>
                </a:solidFill>
                <a:uFillTx/>
                <a:latin typeface="Roboto Black" panose="02000000000000000000" charset="0"/>
                <a:cs typeface="Roboto Black" panose="02000000000000000000" charset="0"/>
              </a:rPr>
              <a:t> </a:t>
            </a:r>
            <a:endParaRPr lang="zh-CN" altLang="en-US" sz="3000" cap="all">
              <a:solidFill>
                <a:schemeClr val="bg1"/>
              </a:solidFill>
              <a:uFillTx/>
              <a:latin typeface="Roboto Black" panose="02000000000000000000" charset="0"/>
              <a:cs typeface="Roboto Black" panose="02000000000000000000" charset="0"/>
            </a:endParaRPr>
          </a:p>
        </p:txBody>
      </p:sp>
      <p:sp>
        <p:nvSpPr>
          <p:cNvPr id="34" name="文本框 33"/>
          <p:cNvSpPr txBox="1"/>
          <p:nvPr/>
        </p:nvSpPr>
        <p:spPr>
          <a:xfrm>
            <a:off x="7138670" y="3820160"/>
            <a:ext cx="4460875" cy="460375"/>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l">
              <a:buClrTx/>
              <a:buSzTx/>
              <a:buFontTx/>
            </a:pPr>
            <a:r>
              <a:rPr lang="en-US" altLang="zh-CN" sz="2400" dirty="0">
                <a:solidFill>
                  <a:srgbClr val="5A79DE"/>
                </a:solidFill>
                <a:uFillTx/>
                <a:latin typeface="Roboto Black" panose="02000000000000000000" charset="0"/>
                <a:ea typeface="Roboto Light" panose="02000000000000000000" charset="0"/>
                <a:cs typeface="Roboto Black" panose="02000000000000000000" charset="0"/>
                <a:sym typeface="+mn-ea"/>
              </a:rPr>
              <a:t>Technology </a:t>
            </a:r>
            <a:endParaRPr lang="en-US" altLang="zh-CN" sz="2400" dirty="0">
              <a:solidFill>
                <a:srgbClr val="5A79DE"/>
              </a:solidFill>
              <a:uFillTx/>
              <a:latin typeface="Roboto Black" panose="02000000000000000000" charset="0"/>
              <a:ea typeface="Roboto Light" panose="02000000000000000000" charset="0"/>
              <a:cs typeface="Roboto Black" panose="02000000000000000000" charset="0"/>
              <a:sym typeface="+mn-ea"/>
            </a:endParaRPr>
          </a:p>
        </p:txBody>
      </p:sp>
      <p:sp>
        <p:nvSpPr>
          <p:cNvPr id="35" name="文本框 34"/>
          <p:cNvSpPr txBox="1"/>
          <p:nvPr/>
        </p:nvSpPr>
        <p:spPr>
          <a:xfrm>
            <a:off x="7138670" y="4150360"/>
            <a:ext cx="4460875" cy="350520"/>
          </a:xfrm>
          <a:prstGeom prst="rect">
            <a:avLst/>
          </a:prstGeom>
          <a:noFill/>
        </p:spPr>
        <p:txBody>
          <a:bodyPr wrap="square" rtlCol="0" anchor="t">
            <a:noAutofit/>
          </a:bodyPr>
          <a:p>
            <a:pPr lvl="0" algn="l">
              <a:lnSpc>
                <a:spcPct val="130000"/>
              </a:lnSpc>
              <a:spcBef>
                <a:spcPts val="0"/>
              </a:spcBef>
              <a:spcAft>
                <a:spcPts val="0"/>
              </a:spcAft>
              <a:buClrTx/>
              <a:buSzTx/>
              <a:buFontTx/>
            </a:pPr>
            <a:r>
              <a:rPr lang="zh-CN" altLang="en-US" sz="1200">
                <a:solidFill>
                  <a:schemeClr val="tx1">
                    <a:lumMod val="75000"/>
                    <a:lumOff val="25000"/>
                  </a:schemeClr>
                </a:solidFill>
                <a:latin typeface="Roboto Light" panose="02000000000000000000" charset="0"/>
                <a:cs typeface="Roboto Light" panose="02000000000000000000" charset="0"/>
                <a:sym typeface="+mn-ea"/>
              </a:rPr>
              <a:t>Insert a parting or call-to-action message here.</a:t>
            </a:r>
            <a:endParaRPr lang="zh-CN" altLang="en-US" sz="1200">
              <a:solidFill>
                <a:schemeClr val="tx1">
                  <a:lumMod val="75000"/>
                  <a:lumOff val="25000"/>
                </a:schemeClr>
              </a:solidFill>
              <a:latin typeface="Roboto Light" panose="02000000000000000000" charset="0"/>
              <a:cs typeface="Roboto Light" panose="02000000000000000000" charset="0"/>
              <a:sym typeface="+mn-ea"/>
            </a:endParaRPr>
          </a:p>
        </p:txBody>
      </p:sp>
      <p:sp>
        <p:nvSpPr>
          <p:cNvPr id="37" name="椭圆 36"/>
          <p:cNvSpPr/>
          <p:nvPr/>
        </p:nvSpPr>
        <p:spPr>
          <a:xfrm>
            <a:off x="6325235" y="3882390"/>
            <a:ext cx="610235" cy="610235"/>
          </a:xfrm>
          <a:prstGeom prst="ellipse">
            <a:avLst/>
          </a:prstGeom>
          <a:solidFill>
            <a:srgbClr val="FDB88E"/>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sz="3000">
              <a:cs typeface="Roboto Light" panose="02000000000000000000" charset="0"/>
              <a:sym typeface="+mn-ea"/>
            </a:endParaRPr>
          </a:p>
        </p:txBody>
      </p:sp>
      <p:sp>
        <p:nvSpPr>
          <p:cNvPr id="38" name="文本框 37"/>
          <p:cNvSpPr txBox="1"/>
          <p:nvPr/>
        </p:nvSpPr>
        <p:spPr>
          <a:xfrm>
            <a:off x="6271895" y="3913505"/>
            <a:ext cx="739775" cy="506730"/>
          </a:xfrm>
          <a:prstGeom prst="rect">
            <a:avLst/>
          </a:prstGeom>
          <a:noFill/>
        </p:spPr>
        <p:txBody>
          <a:bodyPr wrap="square" rtlCol="0" anchor="t">
            <a:spAutoFit/>
          </a:bodyPr>
          <a:p>
            <a:pPr algn="ctr" fontAlgn="auto">
              <a:lnSpc>
                <a:spcPct val="90000"/>
              </a:lnSpc>
            </a:pPr>
            <a:r>
              <a:rPr lang="en-US" altLang="zh-CN" sz="3000" cap="all">
                <a:solidFill>
                  <a:schemeClr val="bg1"/>
                </a:solidFill>
                <a:uFillTx/>
                <a:latin typeface="Roboto Black" panose="02000000000000000000" charset="0"/>
                <a:cs typeface="Roboto Black" panose="02000000000000000000" charset="0"/>
              </a:rPr>
              <a:t>04</a:t>
            </a:r>
            <a:r>
              <a:rPr lang="zh-CN" altLang="en-US" sz="3000" cap="all">
                <a:solidFill>
                  <a:schemeClr val="bg1"/>
                </a:solidFill>
                <a:uFillTx/>
                <a:latin typeface="Roboto Black" panose="02000000000000000000" charset="0"/>
                <a:cs typeface="Roboto Black" panose="02000000000000000000" charset="0"/>
              </a:rPr>
              <a:t> </a:t>
            </a:r>
            <a:endParaRPr lang="zh-CN" altLang="en-US" sz="3000" cap="all">
              <a:solidFill>
                <a:schemeClr val="bg1"/>
              </a:solidFill>
              <a:uFillTx/>
              <a:latin typeface="Roboto Black" panose="02000000000000000000" charset="0"/>
              <a:cs typeface="Roboto Black" panose="02000000000000000000" charset="0"/>
            </a:endParaRPr>
          </a:p>
        </p:txBody>
      </p:sp>
      <p:sp>
        <p:nvSpPr>
          <p:cNvPr id="47" name="文本框 46"/>
          <p:cNvSpPr txBox="1"/>
          <p:nvPr/>
        </p:nvSpPr>
        <p:spPr>
          <a:xfrm>
            <a:off x="10904855" y="1581150"/>
            <a:ext cx="1013460" cy="3568065"/>
          </a:xfrm>
          <a:prstGeom prst="rect">
            <a:avLst/>
          </a:prstGeom>
          <a:noFill/>
        </p:spPr>
        <p:txBody>
          <a:bodyPr vert="eaVert" wrap="square" rtlCol="0">
            <a:spAutoFit/>
          </a:bodyPr>
          <a:p>
            <a:r>
              <a:rPr lang="en-US" altLang="zh-CN" sz="5400" cap="all">
                <a:solidFill>
                  <a:srgbClr val="5A79DE">
                    <a:alpha val="6000"/>
                  </a:srgbClr>
                </a:solidFill>
                <a:uFillTx/>
                <a:latin typeface="Roboto Black" panose="02000000000000000000" charset="0"/>
                <a:cs typeface="Roboto Black" panose="02000000000000000000" charset="0"/>
                <a:sym typeface="+mn-ea"/>
              </a:rPr>
              <a:t>CONTENTS</a:t>
            </a:r>
            <a:endParaRPr lang="en-US" altLang="zh-CN" sz="5400" cap="all">
              <a:solidFill>
                <a:srgbClr val="5A79DE">
                  <a:alpha val="6000"/>
                </a:srgbClr>
              </a:solidFill>
              <a:uFillTx/>
              <a:latin typeface="Roboto Black" panose="02000000000000000000" charset="0"/>
              <a:cs typeface="Roboto Black" panose="02000000000000000000" charset="0"/>
              <a:sym typeface="+mn-ea"/>
            </a:endParaRPr>
          </a:p>
        </p:txBody>
      </p:sp>
      <p:grpSp>
        <p:nvGrpSpPr>
          <p:cNvPr id="87" name="组合 86"/>
          <p:cNvGrpSpPr/>
          <p:nvPr/>
        </p:nvGrpSpPr>
        <p:grpSpPr>
          <a:xfrm>
            <a:off x="473710" y="6235065"/>
            <a:ext cx="367665" cy="370840"/>
            <a:chOff x="746" y="9603"/>
            <a:chExt cx="579" cy="584"/>
          </a:xfrm>
        </p:grpSpPr>
        <p:sp>
          <p:nvSpPr>
            <p:cNvPr id="3007" name="任意多边形: 形状 3006"/>
            <p:cNvSpPr/>
            <p:nvPr/>
          </p:nvSpPr>
          <p:spPr>
            <a:xfrm>
              <a:off x="746" y="9603"/>
              <a:ext cx="56" cy="56"/>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51" name="任意多边形: 形状 3006"/>
            <p:cNvSpPr/>
            <p:nvPr/>
          </p:nvSpPr>
          <p:spPr>
            <a:xfrm>
              <a:off x="920" y="9603"/>
              <a:ext cx="56" cy="56"/>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52" name="任意多边形: 形状 3006"/>
            <p:cNvSpPr/>
            <p:nvPr/>
          </p:nvSpPr>
          <p:spPr>
            <a:xfrm>
              <a:off x="1095" y="9603"/>
              <a:ext cx="56" cy="56"/>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53" name="任意多边形: 形状 3006"/>
            <p:cNvSpPr/>
            <p:nvPr/>
          </p:nvSpPr>
          <p:spPr>
            <a:xfrm>
              <a:off x="1269" y="9603"/>
              <a:ext cx="56" cy="56"/>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56" name="任意多边形: 形状 3006"/>
            <p:cNvSpPr/>
            <p:nvPr/>
          </p:nvSpPr>
          <p:spPr>
            <a:xfrm>
              <a:off x="746" y="9779"/>
              <a:ext cx="56" cy="56"/>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57" name="任意多边形: 形状 3006"/>
            <p:cNvSpPr/>
            <p:nvPr/>
          </p:nvSpPr>
          <p:spPr>
            <a:xfrm>
              <a:off x="920" y="9779"/>
              <a:ext cx="56" cy="56"/>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58" name="任意多边形: 形状 3006"/>
            <p:cNvSpPr/>
            <p:nvPr/>
          </p:nvSpPr>
          <p:spPr>
            <a:xfrm>
              <a:off x="1095" y="9779"/>
              <a:ext cx="56" cy="56"/>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59" name="任意多边形: 形状 3006"/>
            <p:cNvSpPr/>
            <p:nvPr/>
          </p:nvSpPr>
          <p:spPr>
            <a:xfrm>
              <a:off x="1269" y="9779"/>
              <a:ext cx="56" cy="56"/>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62" name="任意多边形: 形状 3006"/>
            <p:cNvSpPr/>
            <p:nvPr/>
          </p:nvSpPr>
          <p:spPr>
            <a:xfrm>
              <a:off x="746" y="9955"/>
              <a:ext cx="56" cy="56"/>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63" name="任意多边形: 形状 3006"/>
            <p:cNvSpPr/>
            <p:nvPr/>
          </p:nvSpPr>
          <p:spPr>
            <a:xfrm>
              <a:off x="920" y="9955"/>
              <a:ext cx="56" cy="56"/>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64" name="任意多边形: 形状 3006"/>
            <p:cNvSpPr/>
            <p:nvPr/>
          </p:nvSpPr>
          <p:spPr>
            <a:xfrm>
              <a:off x="1095" y="9955"/>
              <a:ext cx="56" cy="56"/>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65" name="任意多边形: 形状 3006"/>
            <p:cNvSpPr/>
            <p:nvPr/>
          </p:nvSpPr>
          <p:spPr>
            <a:xfrm>
              <a:off x="1269" y="9955"/>
              <a:ext cx="56" cy="56"/>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68" name="任意多边形: 形状 3006"/>
            <p:cNvSpPr/>
            <p:nvPr/>
          </p:nvSpPr>
          <p:spPr>
            <a:xfrm>
              <a:off x="746" y="10131"/>
              <a:ext cx="56" cy="56"/>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69" name="任意多边形: 形状 3006"/>
            <p:cNvSpPr/>
            <p:nvPr/>
          </p:nvSpPr>
          <p:spPr>
            <a:xfrm>
              <a:off x="920" y="10131"/>
              <a:ext cx="56" cy="56"/>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70" name="任意多边形: 形状 3006"/>
            <p:cNvSpPr/>
            <p:nvPr/>
          </p:nvSpPr>
          <p:spPr>
            <a:xfrm>
              <a:off x="1095" y="10131"/>
              <a:ext cx="56" cy="56"/>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71" name="任意多边形: 形状 3006"/>
            <p:cNvSpPr/>
            <p:nvPr/>
          </p:nvSpPr>
          <p:spPr>
            <a:xfrm>
              <a:off x="1269" y="10131"/>
              <a:ext cx="56" cy="56"/>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grpSp>
      <p:sp>
        <p:nvSpPr>
          <p:cNvPr id="2" name="文本框 30"/>
          <p:cNvSpPr txBox="1"/>
          <p:nvPr/>
        </p:nvSpPr>
        <p:spPr>
          <a:xfrm>
            <a:off x="416560" y="269875"/>
            <a:ext cx="2671445" cy="460375"/>
          </a:xfrm>
          <a:prstGeom prst="rect">
            <a:avLst/>
          </a:prstGeom>
          <a:noFill/>
        </p:spPr>
        <p:txBody>
          <a:bodyPr wrap="square" rtlCol="0" anchor="t">
            <a:spAutoFit/>
          </a:bodyPr>
          <a:p>
            <a:pPr algn="l">
              <a:buClrTx/>
              <a:buSzTx/>
              <a:buFontTx/>
            </a:pPr>
            <a:r>
              <a:rPr lang="en-US" altLang="zh-CN" sz="2400">
                <a:solidFill>
                  <a:srgbClr val="5A79DE"/>
                </a:solidFill>
                <a:latin typeface="Roboto Medium" panose="02000000000000000000" charset="0"/>
                <a:cs typeface="Roboto Medium" panose="02000000000000000000" charset="0"/>
              </a:rPr>
              <a:t>Ekal Seva Kendra</a:t>
            </a:r>
            <a:endParaRPr lang="en-US" altLang="zh-CN" sz="2400">
              <a:solidFill>
                <a:srgbClr val="5A79DE"/>
              </a:solidFill>
              <a:latin typeface="Roboto Medium" panose="02000000000000000000" charset="0"/>
              <a:cs typeface="Roboto Medium" panose="02000000000000000000" charset="0"/>
            </a:endParaRPr>
          </a:p>
        </p:txBody>
      </p:sp>
      <p:sp>
        <p:nvSpPr>
          <p:cNvPr id="4" name="文本框 33"/>
          <p:cNvSpPr txBox="1"/>
          <p:nvPr/>
        </p:nvSpPr>
        <p:spPr>
          <a:xfrm>
            <a:off x="7139940" y="4872355"/>
            <a:ext cx="4083685" cy="460375"/>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l">
              <a:buClrTx/>
              <a:buSzTx/>
              <a:buFontTx/>
            </a:pPr>
            <a:r>
              <a:rPr lang="en-US" altLang="zh-CN" sz="2400" dirty="0">
                <a:solidFill>
                  <a:srgbClr val="5A79DE"/>
                </a:solidFill>
                <a:uFillTx/>
                <a:latin typeface="Roboto Black" panose="02000000000000000000" charset="0"/>
                <a:ea typeface="Roboto Light" panose="02000000000000000000" charset="0"/>
                <a:cs typeface="Roboto Black" panose="02000000000000000000" charset="0"/>
                <a:sym typeface="+mn-ea"/>
              </a:rPr>
              <a:t>Operational Aspects</a:t>
            </a:r>
            <a:endParaRPr lang="en-US" altLang="zh-CN" sz="2400" dirty="0">
              <a:solidFill>
                <a:srgbClr val="5A79DE"/>
              </a:solidFill>
              <a:uFillTx/>
              <a:latin typeface="Roboto Black" panose="02000000000000000000" charset="0"/>
              <a:ea typeface="Roboto Light" panose="02000000000000000000" charset="0"/>
              <a:cs typeface="Roboto Black" panose="02000000000000000000" charset="0"/>
              <a:sym typeface="+mn-ea"/>
            </a:endParaRPr>
          </a:p>
        </p:txBody>
      </p:sp>
      <p:sp>
        <p:nvSpPr>
          <p:cNvPr id="12" name="文本框 34"/>
          <p:cNvSpPr txBox="1"/>
          <p:nvPr/>
        </p:nvSpPr>
        <p:spPr>
          <a:xfrm>
            <a:off x="7139940" y="5202555"/>
            <a:ext cx="4460875" cy="350520"/>
          </a:xfrm>
          <a:prstGeom prst="rect">
            <a:avLst/>
          </a:prstGeom>
          <a:noFill/>
        </p:spPr>
        <p:txBody>
          <a:bodyPr wrap="square" rtlCol="0" anchor="t">
            <a:noAutofit/>
          </a:bodyPr>
          <a:p>
            <a:pPr lvl="0" algn="l">
              <a:lnSpc>
                <a:spcPct val="130000"/>
              </a:lnSpc>
              <a:spcBef>
                <a:spcPts val="0"/>
              </a:spcBef>
              <a:spcAft>
                <a:spcPts val="0"/>
              </a:spcAft>
              <a:buClrTx/>
              <a:buSzTx/>
              <a:buFontTx/>
            </a:pPr>
            <a:r>
              <a:rPr lang="zh-CN" altLang="en-US" sz="1200">
                <a:solidFill>
                  <a:schemeClr val="tx1">
                    <a:lumMod val="75000"/>
                    <a:lumOff val="25000"/>
                  </a:schemeClr>
                </a:solidFill>
                <a:latin typeface="Roboto Light" panose="02000000000000000000" charset="0"/>
                <a:cs typeface="Roboto Light" panose="02000000000000000000" charset="0"/>
                <a:sym typeface="+mn-ea"/>
              </a:rPr>
              <a:t>Insert a parting or call-to-action message here.</a:t>
            </a:r>
            <a:endParaRPr lang="zh-CN" altLang="en-US" sz="1200">
              <a:solidFill>
                <a:schemeClr val="tx1">
                  <a:lumMod val="75000"/>
                  <a:lumOff val="25000"/>
                </a:schemeClr>
              </a:solidFill>
              <a:latin typeface="Roboto Light" panose="02000000000000000000" charset="0"/>
              <a:cs typeface="Roboto Light" panose="02000000000000000000" charset="0"/>
              <a:sym typeface="+mn-ea"/>
            </a:endParaRPr>
          </a:p>
        </p:txBody>
      </p:sp>
      <p:sp>
        <p:nvSpPr>
          <p:cNvPr id="13" name="文本框 37"/>
          <p:cNvSpPr txBox="1"/>
          <p:nvPr/>
        </p:nvSpPr>
        <p:spPr>
          <a:xfrm>
            <a:off x="6273165" y="4756150"/>
            <a:ext cx="739775" cy="506730"/>
          </a:xfrm>
          <a:prstGeom prst="rect">
            <a:avLst/>
          </a:prstGeom>
          <a:noFill/>
        </p:spPr>
        <p:txBody>
          <a:bodyPr wrap="square" rtlCol="0" anchor="t">
            <a:spAutoFit/>
          </a:bodyPr>
          <a:p>
            <a:pPr algn="ctr" fontAlgn="auto">
              <a:lnSpc>
                <a:spcPct val="90000"/>
              </a:lnSpc>
            </a:pPr>
            <a:r>
              <a:rPr lang="en-US" altLang="zh-CN" sz="3000" cap="all">
                <a:solidFill>
                  <a:schemeClr val="bg1"/>
                </a:solidFill>
                <a:uFillTx/>
                <a:latin typeface="Roboto Black" panose="02000000000000000000" charset="0"/>
                <a:cs typeface="Roboto Black" panose="02000000000000000000" charset="0"/>
              </a:rPr>
              <a:t>04</a:t>
            </a:r>
            <a:r>
              <a:rPr lang="zh-CN" altLang="en-US" sz="3000" cap="all">
                <a:solidFill>
                  <a:schemeClr val="bg1"/>
                </a:solidFill>
                <a:uFillTx/>
                <a:latin typeface="Roboto Black" panose="02000000000000000000" charset="0"/>
                <a:cs typeface="Roboto Black" panose="02000000000000000000" charset="0"/>
              </a:rPr>
              <a:t> </a:t>
            </a:r>
            <a:endParaRPr lang="zh-CN" altLang="en-US" sz="3000" cap="all">
              <a:solidFill>
                <a:schemeClr val="bg1"/>
              </a:solidFill>
              <a:uFillTx/>
              <a:latin typeface="Roboto Black" panose="02000000000000000000" charset="0"/>
              <a:cs typeface="Roboto Black" panose="02000000000000000000" charset="0"/>
            </a:endParaRPr>
          </a:p>
        </p:txBody>
      </p:sp>
      <p:sp>
        <p:nvSpPr>
          <p:cNvPr id="14" name="椭圆 6"/>
          <p:cNvSpPr/>
          <p:nvPr/>
        </p:nvSpPr>
        <p:spPr>
          <a:xfrm>
            <a:off x="6332855" y="4844415"/>
            <a:ext cx="610235" cy="610235"/>
          </a:xfrm>
          <a:prstGeom prst="ellipse">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sz="3000">
              <a:cs typeface="Roboto Light" panose="02000000000000000000" charset="0"/>
              <a:sym typeface="+mn-ea"/>
            </a:endParaRPr>
          </a:p>
        </p:txBody>
      </p:sp>
      <p:sp>
        <p:nvSpPr>
          <p:cNvPr id="15" name="文本框 10"/>
          <p:cNvSpPr txBox="1"/>
          <p:nvPr/>
        </p:nvSpPr>
        <p:spPr>
          <a:xfrm>
            <a:off x="6273165" y="4875530"/>
            <a:ext cx="739775" cy="506730"/>
          </a:xfrm>
          <a:prstGeom prst="rect">
            <a:avLst/>
          </a:prstGeom>
          <a:noFill/>
        </p:spPr>
        <p:txBody>
          <a:bodyPr wrap="square" rtlCol="0" anchor="t">
            <a:spAutoFit/>
          </a:bodyPr>
          <a:p>
            <a:pPr algn="ctr" fontAlgn="auto">
              <a:lnSpc>
                <a:spcPct val="90000"/>
              </a:lnSpc>
            </a:pPr>
            <a:r>
              <a:rPr lang="en-US" altLang="zh-CN" sz="3000" cap="all">
                <a:solidFill>
                  <a:schemeClr val="bg1"/>
                </a:solidFill>
                <a:uFillTx/>
                <a:latin typeface="Roboto Black" panose="02000000000000000000" charset="0"/>
                <a:cs typeface="Roboto Black" panose="02000000000000000000" charset="0"/>
              </a:rPr>
              <a:t>05</a:t>
            </a:r>
            <a:r>
              <a:rPr lang="zh-CN" altLang="en-US" sz="3000" cap="all">
                <a:solidFill>
                  <a:schemeClr val="bg1"/>
                </a:solidFill>
                <a:uFillTx/>
                <a:latin typeface="Roboto Black" panose="02000000000000000000" charset="0"/>
                <a:cs typeface="Roboto Black" panose="02000000000000000000" charset="0"/>
              </a:rPr>
              <a:t> </a:t>
            </a:r>
            <a:endParaRPr lang="zh-CN" altLang="en-US" sz="3000" cap="all">
              <a:solidFill>
                <a:schemeClr val="bg1"/>
              </a:solidFill>
              <a:uFillTx/>
              <a:latin typeface="Roboto Black" panose="02000000000000000000" charset="0"/>
              <a:cs typeface="Roboto Black" panose="02000000000000000000" charset="0"/>
            </a:endParaRPr>
          </a:p>
        </p:txBody>
      </p:sp>
      <p:sp>
        <p:nvSpPr>
          <p:cNvPr id="19" name="文本框 7"/>
          <p:cNvSpPr txBox="1"/>
          <p:nvPr/>
        </p:nvSpPr>
        <p:spPr>
          <a:xfrm>
            <a:off x="7621270" y="6251575"/>
            <a:ext cx="4115435" cy="287655"/>
          </a:xfrm>
          <a:prstGeom prst="rect">
            <a:avLst/>
          </a:prstGeom>
          <a:noFill/>
        </p:spPr>
        <p:txBody>
          <a:bodyPr wrap="square" rtlCol="0" anchor="t">
            <a:noAutofit/>
          </a:bodyPr>
          <a:p>
            <a:pPr algn="r">
              <a:lnSpc>
                <a:spcPct val="100000"/>
              </a:lnSpc>
              <a:spcBef>
                <a:spcPts val="0"/>
              </a:spcBef>
              <a:spcAft>
                <a:spcPts val="0"/>
              </a:spcAft>
              <a:buClrTx/>
              <a:buSzTx/>
              <a:buFontTx/>
            </a:pPr>
            <a:r>
              <a:rPr lang="en-US" altLang="zh-CN" sz="1200">
                <a:solidFill>
                  <a:schemeClr val="bg1"/>
                </a:solidFill>
                <a:latin typeface="Roboto Light" panose="02000000000000000000" charset="0"/>
                <a:cs typeface="Roboto Light" panose="02000000000000000000" charset="0"/>
                <a:sym typeface="+mn-ea"/>
              </a:rPr>
              <a:t>Nirvana College</a:t>
            </a:r>
            <a:endParaRPr lang="en-US" altLang="zh-CN" sz="1200">
              <a:solidFill>
                <a:schemeClr val="bg1"/>
              </a:solidFill>
              <a:latin typeface="Roboto Light" panose="02000000000000000000" charset="0"/>
              <a:cs typeface="Roboto Light" panose="02000000000000000000"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5" name="组合 104"/>
          <p:cNvGrpSpPr/>
          <p:nvPr/>
        </p:nvGrpSpPr>
        <p:grpSpPr>
          <a:xfrm>
            <a:off x="1410970" y="1619250"/>
            <a:ext cx="590550" cy="589915"/>
            <a:chOff x="6200" y="775"/>
            <a:chExt cx="1218" cy="1217"/>
          </a:xfrm>
        </p:grpSpPr>
        <p:sp>
          <p:nvSpPr>
            <p:cNvPr id="10" name="任意多边形: 形状 3006"/>
            <p:cNvSpPr/>
            <p:nvPr/>
          </p:nvSpPr>
          <p:spPr>
            <a:xfrm>
              <a:off x="6200" y="775"/>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11" name="任意多边形: 形状 3006"/>
            <p:cNvSpPr/>
            <p:nvPr/>
          </p:nvSpPr>
          <p:spPr>
            <a:xfrm>
              <a:off x="6481" y="775"/>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12" name="任意多边形: 形状 3006"/>
            <p:cNvSpPr/>
            <p:nvPr/>
          </p:nvSpPr>
          <p:spPr>
            <a:xfrm>
              <a:off x="6764" y="775"/>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13" name="任意多边形: 形状 3006"/>
            <p:cNvSpPr/>
            <p:nvPr/>
          </p:nvSpPr>
          <p:spPr>
            <a:xfrm>
              <a:off x="7045" y="775"/>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14" name="任意多边形: 形状 3006"/>
            <p:cNvSpPr/>
            <p:nvPr/>
          </p:nvSpPr>
          <p:spPr>
            <a:xfrm>
              <a:off x="6200" y="1059"/>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15" name="任意多边形: 形状 3006"/>
            <p:cNvSpPr/>
            <p:nvPr/>
          </p:nvSpPr>
          <p:spPr>
            <a:xfrm>
              <a:off x="6481" y="1059"/>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16" name="任意多边形: 形状 3006"/>
            <p:cNvSpPr/>
            <p:nvPr/>
          </p:nvSpPr>
          <p:spPr>
            <a:xfrm>
              <a:off x="6764" y="1059"/>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17" name="任意多边形: 形状 3006"/>
            <p:cNvSpPr/>
            <p:nvPr/>
          </p:nvSpPr>
          <p:spPr>
            <a:xfrm>
              <a:off x="7045" y="1059"/>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18" name="任意多边形: 形状 3006"/>
            <p:cNvSpPr/>
            <p:nvPr/>
          </p:nvSpPr>
          <p:spPr>
            <a:xfrm>
              <a:off x="6200" y="1343"/>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19" name="任意多边形: 形状 3006"/>
            <p:cNvSpPr/>
            <p:nvPr/>
          </p:nvSpPr>
          <p:spPr>
            <a:xfrm>
              <a:off x="6481" y="1343"/>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20" name="任意多边形: 形状 3006"/>
            <p:cNvSpPr/>
            <p:nvPr/>
          </p:nvSpPr>
          <p:spPr>
            <a:xfrm>
              <a:off x="6764" y="1343"/>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21" name="任意多边形: 形状 3006"/>
            <p:cNvSpPr/>
            <p:nvPr/>
          </p:nvSpPr>
          <p:spPr>
            <a:xfrm>
              <a:off x="7045" y="1343"/>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22" name="任意多边形: 形状 3006"/>
            <p:cNvSpPr/>
            <p:nvPr/>
          </p:nvSpPr>
          <p:spPr>
            <a:xfrm>
              <a:off x="6200" y="1628"/>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23" name="任意多边形: 形状 3006"/>
            <p:cNvSpPr/>
            <p:nvPr/>
          </p:nvSpPr>
          <p:spPr>
            <a:xfrm>
              <a:off x="6481" y="1628"/>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24" name="任意多边形: 形状 3006"/>
            <p:cNvSpPr/>
            <p:nvPr/>
          </p:nvSpPr>
          <p:spPr>
            <a:xfrm>
              <a:off x="6764" y="1628"/>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25" name="任意多边形: 形状 3006"/>
            <p:cNvSpPr/>
            <p:nvPr/>
          </p:nvSpPr>
          <p:spPr>
            <a:xfrm>
              <a:off x="7045" y="1628"/>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38" name="任意多边形: 形状 3006"/>
            <p:cNvSpPr/>
            <p:nvPr/>
          </p:nvSpPr>
          <p:spPr>
            <a:xfrm>
              <a:off x="7328" y="775"/>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42" name="任意多边形: 形状 3006"/>
            <p:cNvSpPr/>
            <p:nvPr/>
          </p:nvSpPr>
          <p:spPr>
            <a:xfrm>
              <a:off x="7328" y="1059"/>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46" name="任意多边形: 形状 3006"/>
            <p:cNvSpPr/>
            <p:nvPr/>
          </p:nvSpPr>
          <p:spPr>
            <a:xfrm>
              <a:off x="7328" y="1343"/>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54" name="任意多边形: 形状 3006"/>
            <p:cNvSpPr/>
            <p:nvPr/>
          </p:nvSpPr>
          <p:spPr>
            <a:xfrm>
              <a:off x="7328" y="1628"/>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67" name="任意多边形: 形状 3006"/>
            <p:cNvSpPr/>
            <p:nvPr/>
          </p:nvSpPr>
          <p:spPr>
            <a:xfrm>
              <a:off x="6200" y="1902"/>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72" name="任意多边形: 形状 3006"/>
            <p:cNvSpPr/>
            <p:nvPr/>
          </p:nvSpPr>
          <p:spPr>
            <a:xfrm>
              <a:off x="6481" y="1902"/>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73" name="任意多边形: 形状 3006"/>
            <p:cNvSpPr/>
            <p:nvPr/>
          </p:nvSpPr>
          <p:spPr>
            <a:xfrm>
              <a:off x="6764" y="1902"/>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74" name="任意多边形: 形状 3006"/>
            <p:cNvSpPr/>
            <p:nvPr/>
          </p:nvSpPr>
          <p:spPr>
            <a:xfrm>
              <a:off x="7045" y="1902"/>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89" name="任意多边形: 形状 3006"/>
            <p:cNvSpPr/>
            <p:nvPr/>
          </p:nvSpPr>
          <p:spPr>
            <a:xfrm>
              <a:off x="7328" y="1902"/>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grpSp>
      <p:sp>
        <p:nvSpPr>
          <p:cNvPr id="7" name="矩形 6"/>
          <p:cNvSpPr/>
          <p:nvPr/>
        </p:nvSpPr>
        <p:spPr>
          <a:xfrm>
            <a:off x="0" y="5962650"/>
            <a:ext cx="12192000" cy="895350"/>
          </a:xfrm>
          <a:prstGeom prst="rect">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sp>
        <p:nvSpPr>
          <p:cNvPr id="8" name="文本框 7"/>
          <p:cNvSpPr txBox="1"/>
          <p:nvPr/>
        </p:nvSpPr>
        <p:spPr>
          <a:xfrm>
            <a:off x="7621270" y="6251575"/>
            <a:ext cx="4115435" cy="287655"/>
          </a:xfrm>
          <a:prstGeom prst="rect">
            <a:avLst/>
          </a:prstGeom>
          <a:noFill/>
        </p:spPr>
        <p:txBody>
          <a:bodyPr wrap="square" rtlCol="0" anchor="t">
            <a:noAutofit/>
          </a:bodyPr>
          <a:p>
            <a:pPr algn="r">
              <a:lnSpc>
                <a:spcPct val="100000"/>
              </a:lnSpc>
              <a:spcBef>
                <a:spcPts val="0"/>
              </a:spcBef>
              <a:spcAft>
                <a:spcPts val="0"/>
              </a:spcAft>
              <a:buClrTx/>
              <a:buSzTx/>
              <a:buFontTx/>
            </a:pPr>
            <a:r>
              <a:rPr lang="en-US" altLang="zh-CN" sz="1200">
                <a:solidFill>
                  <a:schemeClr val="bg1"/>
                </a:solidFill>
                <a:latin typeface="Roboto Light" panose="02000000000000000000" charset="0"/>
                <a:cs typeface="Roboto Light" panose="02000000000000000000" charset="0"/>
                <a:sym typeface="+mn-ea"/>
              </a:rPr>
              <a:t>Nirvana College</a:t>
            </a:r>
            <a:endParaRPr lang="en-US" altLang="zh-CN" sz="1200">
              <a:solidFill>
                <a:schemeClr val="bg1"/>
              </a:solidFill>
              <a:latin typeface="Roboto Light" panose="02000000000000000000" charset="0"/>
              <a:cs typeface="Roboto Light" panose="02000000000000000000" charset="0"/>
              <a:sym typeface="+mn-ea"/>
            </a:endParaRPr>
          </a:p>
        </p:txBody>
      </p:sp>
      <p:pic>
        <p:nvPicPr>
          <p:cNvPr id="26" name="图片 25" descr="7"/>
          <p:cNvPicPr>
            <a:picLocks noChangeAspect="1"/>
          </p:cNvPicPr>
          <p:nvPr>
            <p:custDataLst>
              <p:tags r:id="rId1"/>
            </p:custDataLst>
          </p:nvPr>
        </p:nvPicPr>
        <p:blipFill>
          <a:blip r:embed="rId2"/>
          <a:srcRect r="27390"/>
          <a:stretch>
            <a:fillRect/>
          </a:stretch>
        </p:blipFill>
        <p:spPr>
          <a:xfrm>
            <a:off x="4844415" y="1137920"/>
            <a:ext cx="7347585" cy="5068570"/>
          </a:xfrm>
          <a:prstGeom prst="rect">
            <a:avLst/>
          </a:prstGeom>
        </p:spPr>
      </p:pic>
      <p:grpSp>
        <p:nvGrpSpPr>
          <p:cNvPr id="27" name="组合 26"/>
          <p:cNvGrpSpPr/>
          <p:nvPr/>
        </p:nvGrpSpPr>
        <p:grpSpPr>
          <a:xfrm>
            <a:off x="11060430" y="419100"/>
            <a:ext cx="701040" cy="161290"/>
            <a:chOff x="17418" y="660"/>
            <a:chExt cx="1104" cy="254"/>
          </a:xfrm>
        </p:grpSpPr>
        <p:sp>
          <p:nvSpPr>
            <p:cNvPr id="28" name="椭圆 27"/>
            <p:cNvSpPr/>
            <p:nvPr/>
          </p:nvSpPr>
          <p:spPr>
            <a:xfrm>
              <a:off x="17418" y="660"/>
              <a:ext cx="255" cy="255"/>
            </a:xfrm>
            <a:prstGeom prst="ellipse">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cs typeface="Roboto Light" panose="02000000000000000000" charset="0"/>
              </a:endParaRPr>
            </a:p>
          </p:txBody>
        </p:sp>
        <p:sp>
          <p:nvSpPr>
            <p:cNvPr id="29" name="椭圆 28"/>
            <p:cNvSpPr/>
            <p:nvPr/>
          </p:nvSpPr>
          <p:spPr>
            <a:xfrm>
              <a:off x="17843" y="660"/>
              <a:ext cx="255" cy="255"/>
            </a:xfrm>
            <a:prstGeom prst="ellipse">
              <a:avLst/>
            </a:prstGeom>
            <a:solidFill>
              <a:srgbClr val="FDB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cs typeface="Roboto Light" panose="02000000000000000000" charset="0"/>
              </a:endParaRPr>
            </a:p>
          </p:txBody>
        </p:sp>
        <p:sp>
          <p:nvSpPr>
            <p:cNvPr id="30" name="椭圆 29"/>
            <p:cNvSpPr/>
            <p:nvPr/>
          </p:nvSpPr>
          <p:spPr>
            <a:xfrm>
              <a:off x="18268" y="660"/>
              <a:ext cx="255" cy="255"/>
            </a:xfrm>
            <a:prstGeom prst="ellipse">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cs typeface="Roboto Light" panose="02000000000000000000" charset="0"/>
              </a:endParaRPr>
            </a:p>
          </p:txBody>
        </p:sp>
      </p:grpSp>
      <p:sp>
        <p:nvSpPr>
          <p:cNvPr id="32" name="文本框 31"/>
          <p:cNvSpPr txBox="1"/>
          <p:nvPr/>
        </p:nvSpPr>
        <p:spPr>
          <a:xfrm>
            <a:off x="2231390" y="1856740"/>
            <a:ext cx="4260215" cy="700405"/>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l">
              <a:lnSpc>
                <a:spcPct val="90000"/>
              </a:lnSpc>
              <a:buClrTx/>
              <a:buSzTx/>
              <a:buFontTx/>
            </a:pPr>
            <a:r>
              <a:rPr lang="en-US" altLang="zh-CN" sz="4400" cap="all">
                <a:solidFill>
                  <a:srgbClr val="5A79DE"/>
                </a:solidFill>
                <a:uFillTx/>
                <a:latin typeface="Roboto Black" panose="02000000000000000000" charset="0"/>
                <a:cs typeface="Roboto Black" panose="02000000000000000000" charset="0"/>
                <a:sym typeface="+mn-ea"/>
              </a:rPr>
              <a:t>Introduction</a:t>
            </a:r>
            <a:endParaRPr lang="en-US" altLang="zh-CN" sz="4400" cap="all">
              <a:solidFill>
                <a:srgbClr val="5A79DE"/>
              </a:solidFill>
              <a:uFillTx/>
              <a:latin typeface="Roboto Black" panose="02000000000000000000" charset="0"/>
              <a:cs typeface="Roboto Black" panose="02000000000000000000" charset="0"/>
              <a:sym typeface="+mn-ea"/>
            </a:endParaRPr>
          </a:p>
        </p:txBody>
      </p:sp>
      <p:sp>
        <p:nvSpPr>
          <p:cNvPr id="33" name="文本框 7"/>
          <p:cNvSpPr txBox="1"/>
          <p:nvPr/>
        </p:nvSpPr>
        <p:spPr>
          <a:xfrm>
            <a:off x="448310" y="6214745"/>
            <a:ext cx="2022475"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fontAlgn="auto"/>
            <a:r>
              <a:rPr lang="en-US" dirty="0">
                <a:solidFill>
                  <a:schemeClr val="bg1"/>
                </a:solidFill>
                <a:latin typeface="Roboto Medium" panose="02000000000000000000" charset="0"/>
                <a:ea typeface="Roboto Light" panose="02000000000000000000" charset="0"/>
                <a:cs typeface="Roboto Medium" panose="02000000000000000000" charset="0"/>
                <a:sym typeface="+mn-lt"/>
              </a:rPr>
              <a:t>E-Goverance</a:t>
            </a:r>
            <a:endParaRPr lang="en-US" dirty="0">
              <a:solidFill>
                <a:schemeClr val="bg1"/>
              </a:solidFill>
              <a:latin typeface="Roboto Medium" panose="02000000000000000000" charset="0"/>
              <a:ea typeface="Roboto Light" panose="02000000000000000000" charset="0"/>
              <a:cs typeface="Roboto Medium" panose="02000000000000000000" charset="0"/>
              <a:sym typeface="+mn-lt"/>
            </a:endParaRPr>
          </a:p>
        </p:txBody>
      </p:sp>
      <p:sp>
        <p:nvSpPr>
          <p:cNvPr id="35" name="文本框 34"/>
          <p:cNvSpPr txBox="1"/>
          <p:nvPr/>
        </p:nvSpPr>
        <p:spPr>
          <a:xfrm>
            <a:off x="435610" y="1551305"/>
            <a:ext cx="2186305" cy="1420495"/>
          </a:xfrm>
          <a:prstGeom prst="rect">
            <a:avLst/>
          </a:prstGeom>
          <a:noFill/>
        </p:spPr>
        <p:txBody>
          <a:bodyPr wrap="square" rtlCol="0" anchor="t">
            <a:spAutoFit/>
          </a:bodyPr>
          <a:p>
            <a:pPr algn="l" fontAlgn="auto">
              <a:lnSpc>
                <a:spcPct val="90000"/>
              </a:lnSpc>
            </a:pPr>
            <a:r>
              <a:rPr lang="en-US" altLang="zh-CN" sz="9600" cap="all">
                <a:solidFill>
                  <a:srgbClr val="FDB88E"/>
                </a:solidFill>
                <a:uFillTx/>
                <a:latin typeface="Roboto Black" panose="02000000000000000000" charset="0"/>
                <a:cs typeface="Roboto Black" panose="02000000000000000000" charset="0"/>
              </a:rPr>
              <a:t>01</a:t>
            </a:r>
            <a:r>
              <a:rPr lang="zh-CN" altLang="en-US" sz="9600" cap="all">
                <a:solidFill>
                  <a:srgbClr val="FDB88E"/>
                </a:solidFill>
                <a:uFillTx/>
                <a:latin typeface="Roboto Black" panose="02000000000000000000" charset="0"/>
                <a:cs typeface="Roboto Black" panose="02000000000000000000" charset="0"/>
              </a:rPr>
              <a:t> </a:t>
            </a:r>
            <a:endParaRPr lang="zh-CN" altLang="en-US" sz="9600" cap="all">
              <a:solidFill>
                <a:srgbClr val="FDB88E"/>
              </a:solidFill>
              <a:uFillTx/>
              <a:latin typeface="Roboto Black" panose="02000000000000000000" charset="0"/>
              <a:cs typeface="Roboto Black" panose="02000000000000000000" charset="0"/>
            </a:endParaRPr>
          </a:p>
        </p:txBody>
      </p:sp>
      <p:sp>
        <p:nvSpPr>
          <p:cNvPr id="36" name="文本框 35"/>
          <p:cNvSpPr txBox="1"/>
          <p:nvPr/>
        </p:nvSpPr>
        <p:spPr>
          <a:xfrm>
            <a:off x="448310" y="3010535"/>
            <a:ext cx="5912485" cy="2735580"/>
          </a:xfrm>
          <a:prstGeom prst="rect">
            <a:avLst/>
          </a:prstGeom>
          <a:noFill/>
        </p:spPr>
        <p:txBody>
          <a:bodyPr wrap="square" rtlCol="0" anchor="t">
            <a:noAutofit/>
          </a:bodyPr>
          <a:p>
            <a:pPr algn="just">
              <a:lnSpc>
                <a:spcPct val="130000"/>
              </a:lnSpc>
              <a:spcBef>
                <a:spcPts val="0"/>
              </a:spcBef>
              <a:spcAft>
                <a:spcPts val="0"/>
              </a:spcAft>
            </a:pPr>
            <a:r>
              <a:rPr sz="1400">
                <a:solidFill>
                  <a:schemeClr val="tx1">
                    <a:lumMod val="75000"/>
                    <a:lumOff val="25000"/>
                  </a:schemeClr>
                </a:solidFill>
                <a:latin typeface="Roboto Light" panose="02000000000000000000" charset="0"/>
                <a:cs typeface="Roboto Light" panose="02000000000000000000" charset="0"/>
                <a:sym typeface="+mn-ea"/>
              </a:rPr>
              <a:t>"Keal Seva Kendra" is a progressive step towards people friendly, need based a governance. This has been set up at the district secretariat. Kaithal (Haryana) with a mission of providing time-bounded hastle-free, single -point delivery of service in a professional and citizen friendly environment. Towards achieving this mission, separate counters have been opened with a seven-node Local Area Network in and around the district.</a:t>
            </a:r>
            <a:endParaRPr sz="1400">
              <a:solidFill>
                <a:schemeClr val="tx1">
                  <a:lumMod val="75000"/>
                  <a:lumOff val="25000"/>
                </a:schemeClr>
              </a:solidFill>
              <a:latin typeface="Roboto Light" panose="02000000000000000000" charset="0"/>
              <a:cs typeface="Roboto Light" panose="02000000000000000000" charset="0"/>
              <a:sym typeface="+mn-ea"/>
            </a:endParaRPr>
          </a:p>
        </p:txBody>
      </p:sp>
      <p:sp>
        <p:nvSpPr>
          <p:cNvPr id="3" name="文本框 30"/>
          <p:cNvSpPr txBox="1"/>
          <p:nvPr/>
        </p:nvSpPr>
        <p:spPr>
          <a:xfrm>
            <a:off x="416560" y="269875"/>
            <a:ext cx="2671445" cy="460375"/>
          </a:xfrm>
          <a:prstGeom prst="rect">
            <a:avLst/>
          </a:prstGeom>
          <a:noFill/>
        </p:spPr>
        <p:txBody>
          <a:bodyPr wrap="square" rtlCol="0" anchor="t">
            <a:spAutoFit/>
          </a:bodyPr>
          <a:p>
            <a:pPr algn="l">
              <a:buClrTx/>
              <a:buSzTx/>
              <a:buFontTx/>
            </a:pPr>
            <a:r>
              <a:rPr lang="en-US" altLang="zh-CN" sz="2400">
                <a:solidFill>
                  <a:srgbClr val="5A79DE"/>
                </a:solidFill>
                <a:latin typeface="Roboto Medium" panose="02000000000000000000" charset="0"/>
                <a:cs typeface="Roboto Medium" panose="02000000000000000000" charset="0"/>
              </a:rPr>
              <a:t>Ekal Seva Kendra</a:t>
            </a:r>
            <a:endParaRPr lang="en-US" altLang="zh-CN" sz="2400">
              <a:solidFill>
                <a:srgbClr val="5A79DE"/>
              </a:solidFill>
              <a:latin typeface="Roboto Medium" panose="02000000000000000000" charset="0"/>
              <a:cs typeface="Roboto Medium" panose="02000000000000000000"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5" name="组合 104"/>
          <p:cNvGrpSpPr/>
          <p:nvPr/>
        </p:nvGrpSpPr>
        <p:grpSpPr>
          <a:xfrm>
            <a:off x="1410970" y="1631315"/>
            <a:ext cx="590550" cy="589915"/>
            <a:chOff x="6200" y="775"/>
            <a:chExt cx="1218" cy="1217"/>
          </a:xfrm>
        </p:grpSpPr>
        <p:sp>
          <p:nvSpPr>
            <p:cNvPr id="10" name="任意多边形: 形状 3006"/>
            <p:cNvSpPr/>
            <p:nvPr/>
          </p:nvSpPr>
          <p:spPr>
            <a:xfrm>
              <a:off x="6200" y="775"/>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11" name="任意多边形: 形状 3006"/>
            <p:cNvSpPr/>
            <p:nvPr/>
          </p:nvSpPr>
          <p:spPr>
            <a:xfrm>
              <a:off x="6481" y="775"/>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12" name="任意多边形: 形状 3006"/>
            <p:cNvSpPr/>
            <p:nvPr/>
          </p:nvSpPr>
          <p:spPr>
            <a:xfrm>
              <a:off x="6764" y="775"/>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13" name="任意多边形: 形状 3006"/>
            <p:cNvSpPr/>
            <p:nvPr/>
          </p:nvSpPr>
          <p:spPr>
            <a:xfrm>
              <a:off x="7045" y="775"/>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14" name="任意多边形: 形状 3006"/>
            <p:cNvSpPr/>
            <p:nvPr/>
          </p:nvSpPr>
          <p:spPr>
            <a:xfrm>
              <a:off x="6200" y="1059"/>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15" name="任意多边形: 形状 3006"/>
            <p:cNvSpPr/>
            <p:nvPr/>
          </p:nvSpPr>
          <p:spPr>
            <a:xfrm>
              <a:off x="6481" y="1059"/>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16" name="任意多边形: 形状 3006"/>
            <p:cNvSpPr/>
            <p:nvPr/>
          </p:nvSpPr>
          <p:spPr>
            <a:xfrm>
              <a:off x="6764" y="1059"/>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17" name="任意多边形: 形状 3006"/>
            <p:cNvSpPr/>
            <p:nvPr/>
          </p:nvSpPr>
          <p:spPr>
            <a:xfrm>
              <a:off x="7045" y="1059"/>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18" name="任意多边形: 形状 3006"/>
            <p:cNvSpPr/>
            <p:nvPr/>
          </p:nvSpPr>
          <p:spPr>
            <a:xfrm>
              <a:off x="6200" y="1343"/>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19" name="任意多边形: 形状 3006"/>
            <p:cNvSpPr/>
            <p:nvPr/>
          </p:nvSpPr>
          <p:spPr>
            <a:xfrm>
              <a:off x="6481" y="1343"/>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20" name="任意多边形: 形状 3006"/>
            <p:cNvSpPr/>
            <p:nvPr/>
          </p:nvSpPr>
          <p:spPr>
            <a:xfrm>
              <a:off x="6764" y="1343"/>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21" name="任意多边形: 形状 3006"/>
            <p:cNvSpPr/>
            <p:nvPr/>
          </p:nvSpPr>
          <p:spPr>
            <a:xfrm>
              <a:off x="7045" y="1343"/>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22" name="任意多边形: 形状 3006"/>
            <p:cNvSpPr/>
            <p:nvPr/>
          </p:nvSpPr>
          <p:spPr>
            <a:xfrm>
              <a:off x="6200" y="1628"/>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23" name="任意多边形: 形状 3006"/>
            <p:cNvSpPr/>
            <p:nvPr/>
          </p:nvSpPr>
          <p:spPr>
            <a:xfrm>
              <a:off x="6481" y="1628"/>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24" name="任意多边形: 形状 3006"/>
            <p:cNvSpPr/>
            <p:nvPr/>
          </p:nvSpPr>
          <p:spPr>
            <a:xfrm>
              <a:off x="6764" y="1628"/>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25" name="任意多边形: 形状 3006"/>
            <p:cNvSpPr/>
            <p:nvPr/>
          </p:nvSpPr>
          <p:spPr>
            <a:xfrm>
              <a:off x="7045" y="1628"/>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38" name="任意多边形: 形状 3006"/>
            <p:cNvSpPr/>
            <p:nvPr/>
          </p:nvSpPr>
          <p:spPr>
            <a:xfrm>
              <a:off x="7328" y="775"/>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42" name="任意多边形: 形状 3006"/>
            <p:cNvSpPr/>
            <p:nvPr/>
          </p:nvSpPr>
          <p:spPr>
            <a:xfrm>
              <a:off x="7328" y="1059"/>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46" name="任意多边形: 形状 3006"/>
            <p:cNvSpPr/>
            <p:nvPr/>
          </p:nvSpPr>
          <p:spPr>
            <a:xfrm>
              <a:off x="7328" y="1343"/>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54" name="任意多边形: 形状 3006"/>
            <p:cNvSpPr/>
            <p:nvPr/>
          </p:nvSpPr>
          <p:spPr>
            <a:xfrm>
              <a:off x="7328" y="1628"/>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67" name="任意多边形: 形状 3006"/>
            <p:cNvSpPr/>
            <p:nvPr/>
          </p:nvSpPr>
          <p:spPr>
            <a:xfrm>
              <a:off x="6200" y="1902"/>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72" name="任意多边形: 形状 3006"/>
            <p:cNvSpPr/>
            <p:nvPr/>
          </p:nvSpPr>
          <p:spPr>
            <a:xfrm>
              <a:off x="6481" y="1902"/>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73" name="任意多边形: 形状 3006"/>
            <p:cNvSpPr/>
            <p:nvPr/>
          </p:nvSpPr>
          <p:spPr>
            <a:xfrm>
              <a:off x="6764" y="1902"/>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74" name="任意多边形: 形状 3006"/>
            <p:cNvSpPr/>
            <p:nvPr/>
          </p:nvSpPr>
          <p:spPr>
            <a:xfrm>
              <a:off x="7045" y="1902"/>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89" name="任意多边形: 形状 3006"/>
            <p:cNvSpPr/>
            <p:nvPr/>
          </p:nvSpPr>
          <p:spPr>
            <a:xfrm>
              <a:off x="7328" y="1902"/>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grpSp>
      <p:sp>
        <p:nvSpPr>
          <p:cNvPr id="7" name="矩形 6"/>
          <p:cNvSpPr/>
          <p:nvPr/>
        </p:nvSpPr>
        <p:spPr>
          <a:xfrm>
            <a:off x="0" y="5962650"/>
            <a:ext cx="12192000" cy="895350"/>
          </a:xfrm>
          <a:prstGeom prst="rect">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pic>
        <p:nvPicPr>
          <p:cNvPr id="26" name="图片 25" descr="7"/>
          <p:cNvPicPr>
            <a:picLocks noChangeAspect="1"/>
          </p:cNvPicPr>
          <p:nvPr/>
        </p:nvPicPr>
        <p:blipFill>
          <a:blip r:embed="rId1"/>
          <a:srcRect r="27390"/>
          <a:stretch>
            <a:fillRect/>
          </a:stretch>
        </p:blipFill>
        <p:spPr>
          <a:xfrm>
            <a:off x="4844415" y="1147445"/>
            <a:ext cx="7347585" cy="5068570"/>
          </a:xfrm>
          <a:prstGeom prst="rect">
            <a:avLst/>
          </a:prstGeom>
        </p:spPr>
      </p:pic>
      <p:grpSp>
        <p:nvGrpSpPr>
          <p:cNvPr id="27" name="组合 26"/>
          <p:cNvGrpSpPr/>
          <p:nvPr/>
        </p:nvGrpSpPr>
        <p:grpSpPr>
          <a:xfrm>
            <a:off x="11060430" y="419100"/>
            <a:ext cx="701040" cy="161290"/>
            <a:chOff x="17418" y="660"/>
            <a:chExt cx="1104" cy="254"/>
          </a:xfrm>
        </p:grpSpPr>
        <p:sp>
          <p:nvSpPr>
            <p:cNvPr id="28" name="椭圆 27"/>
            <p:cNvSpPr/>
            <p:nvPr/>
          </p:nvSpPr>
          <p:spPr>
            <a:xfrm>
              <a:off x="17418" y="660"/>
              <a:ext cx="255" cy="255"/>
            </a:xfrm>
            <a:prstGeom prst="ellipse">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cs typeface="Roboto Light" panose="02000000000000000000" charset="0"/>
              </a:endParaRPr>
            </a:p>
          </p:txBody>
        </p:sp>
        <p:sp>
          <p:nvSpPr>
            <p:cNvPr id="29" name="椭圆 28"/>
            <p:cNvSpPr/>
            <p:nvPr/>
          </p:nvSpPr>
          <p:spPr>
            <a:xfrm>
              <a:off x="17843" y="660"/>
              <a:ext cx="255" cy="255"/>
            </a:xfrm>
            <a:prstGeom prst="ellipse">
              <a:avLst/>
            </a:prstGeom>
            <a:solidFill>
              <a:srgbClr val="FDB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cs typeface="Roboto Light" panose="02000000000000000000" charset="0"/>
              </a:endParaRPr>
            </a:p>
          </p:txBody>
        </p:sp>
        <p:sp>
          <p:nvSpPr>
            <p:cNvPr id="30" name="椭圆 29"/>
            <p:cNvSpPr/>
            <p:nvPr/>
          </p:nvSpPr>
          <p:spPr>
            <a:xfrm>
              <a:off x="18268" y="660"/>
              <a:ext cx="255" cy="255"/>
            </a:xfrm>
            <a:prstGeom prst="ellipse">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cs typeface="Roboto Light" panose="02000000000000000000" charset="0"/>
              </a:endParaRPr>
            </a:p>
          </p:txBody>
        </p:sp>
      </p:grpSp>
      <p:sp>
        <p:nvSpPr>
          <p:cNvPr id="32" name="文本框 31"/>
          <p:cNvSpPr txBox="1"/>
          <p:nvPr/>
        </p:nvSpPr>
        <p:spPr>
          <a:xfrm>
            <a:off x="2230120" y="1520825"/>
            <a:ext cx="4829810" cy="130937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l">
              <a:lnSpc>
                <a:spcPct val="90000"/>
              </a:lnSpc>
              <a:buClrTx/>
              <a:buSzTx/>
              <a:buFontTx/>
            </a:pPr>
            <a:r>
              <a:rPr lang="en-US" altLang="zh-CN" sz="4400" cap="all">
                <a:solidFill>
                  <a:srgbClr val="5A79DE"/>
                </a:solidFill>
                <a:uFillTx/>
                <a:latin typeface="Roboto Black" panose="02000000000000000000" charset="0"/>
                <a:cs typeface="Roboto Black" panose="02000000000000000000" charset="0"/>
                <a:sym typeface="+mn-ea"/>
              </a:rPr>
              <a:t>services under </a:t>
            </a:r>
            <a:endParaRPr lang="en-US" altLang="zh-CN" sz="4400" cap="all">
              <a:solidFill>
                <a:srgbClr val="5A79DE"/>
              </a:solidFill>
              <a:uFillTx/>
              <a:latin typeface="Roboto Black" panose="02000000000000000000" charset="0"/>
              <a:cs typeface="Roboto Black" panose="02000000000000000000" charset="0"/>
              <a:sym typeface="+mn-ea"/>
            </a:endParaRPr>
          </a:p>
          <a:p>
            <a:pPr marL="0" lvl="1" algn="ctr">
              <a:lnSpc>
                <a:spcPct val="90000"/>
              </a:lnSpc>
              <a:buClrTx/>
              <a:buSzTx/>
              <a:buFontTx/>
            </a:pPr>
            <a:r>
              <a:rPr lang="en-US" altLang="zh-CN" sz="4400" cap="all">
                <a:solidFill>
                  <a:srgbClr val="5A79DE"/>
                </a:solidFill>
                <a:uFillTx/>
                <a:latin typeface="Roboto Black" panose="02000000000000000000" charset="0"/>
                <a:cs typeface="Roboto Black" panose="02000000000000000000" charset="0"/>
                <a:sym typeface="+mn-ea"/>
              </a:rPr>
              <a:t>kendra</a:t>
            </a:r>
            <a:endParaRPr lang="en-US" altLang="zh-CN" sz="4400" cap="all">
              <a:solidFill>
                <a:srgbClr val="5A79DE"/>
              </a:solidFill>
              <a:uFillTx/>
              <a:latin typeface="Roboto Black" panose="02000000000000000000" charset="0"/>
              <a:cs typeface="Roboto Black" panose="02000000000000000000" charset="0"/>
              <a:sym typeface="+mn-ea"/>
            </a:endParaRPr>
          </a:p>
        </p:txBody>
      </p:sp>
      <p:sp>
        <p:nvSpPr>
          <p:cNvPr id="35" name="文本框 34"/>
          <p:cNvSpPr txBox="1"/>
          <p:nvPr/>
        </p:nvSpPr>
        <p:spPr>
          <a:xfrm>
            <a:off x="435610" y="1563370"/>
            <a:ext cx="2186305" cy="1420495"/>
          </a:xfrm>
          <a:prstGeom prst="rect">
            <a:avLst/>
          </a:prstGeom>
          <a:noFill/>
        </p:spPr>
        <p:txBody>
          <a:bodyPr wrap="square" rtlCol="0" anchor="t">
            <a:spAutoFit/>
          </a:bodyPr>
          <a:p>
            <a:pPr algn="l" fontAlgn="auto">
              <a:lnSpc>
                <a:spcPct val="90000"/>
              </a:lnSpc>
            </a:pPr>
            <a:r>
              <a:rPr lang="en-US" altLang="zh-CN" sz="9600" cap="all">
                <a:solidFill>
                  <a:srgbClr val="FDB88E"/>
                </a:solidFill>
                <a:uFillTx/>
                <a:latin typeface="Roboto Black" panose="02000000000000000000" charset="0"/>
                <a:cs typeface="Roboto Black" panose="02000000000000000000" charset="0"/>
              </a:rPr>
              <a:t>02</a:t>
            </a:r>
            <a:r>
              <a:rPr lang="zh-CN" altLang="en-US" sz="9600" cap="all">
                <a:solidFill>
                  <a:srgbClr val="FDB88E"/>
                </a:solidFill>
                <a:uFillTx/>
                <a:latin typeface="Roboto Black" panose="02000000000000000000" charset="0"/>
                <a:cs typeface="Roboto Black" panose="02000000000000000000" charset="0"/>
              </a:rPr>
              <a:t> </a:t>
            </a:r>
            <a:endParaRPr lang="zh-CN" altLang="en-US" sz="9600" cap="all">
              <a:solidFill>
                <a:srgbClr val="FDB88E"/>
              </a:solidFill>
              <a:uFillTx/>
              <a:latin typeface="Roboto Black" panose="02000000000000000000" charset="0"/>
              <a:cs typeface="Roboto Black" panose="02000000000000000000" charset="0"/>
            </a:endParaRPr>
          </a:p>
        </p:txBody>
      </p:sp>
      <p:sp>
        <p:nvSpPr>
          <p:cNvPr id="36" name="文本框 35"/>
          <p:cNvSpPr txBox="1"/>
          <p:nvPr/>
        </p:nvSpPr>
        <p:spPr>
          <a:xfrm>
            <a:off x="435610" y="2959100"/>
            <a:ext cx="5921375" cy="2889885"/>
          </a:xfrm>
          <a:prstGeom prst="rect">
            <a:avLst/>
          </a:prstGeom>
          <a:noFill/>
        </p:spPr>
        <p:txBody>
          <a:bodyPr wrap="square" rtlCol="0" anchor="t">
            <a:noAutofit/>
          </a:bodyPr>
          <a:p>
            <a:pPr algn="just">
              <a:lnSpc>
                <a:spcPct val="130000"/>
              </a:lnSpc>
              <a:spcBef>
                <a:spcPts val="0"/>
              </a:spcBef>
              <a:spcAft>
                <a:spcPts val="0"/>
              </a:spcAft>
            </a:pPr>
            <a:r>
              <a:rPr lang="en-US" altLang="zh-CN" sz="1400">
                <a:solidFill>
                  <a:schemeClr val="tx1">
                    <a:lumMod val="75000"/>
                    <a:lumOff val="25000"/>
                  </a:schemeClr>
                </a:solidFill>
                <a:latin typeface="Roboto Light" panose="02000000000000000000" charset="0"/>
                <a:cs typeface="Roboto Light" panose="02000000000000000000" charset="0"/>
                <a:sym typeface="+mn-ea"/>
              </a:rPr>
              <a:t>Apart from these, service from distribution of application forms to medical examination/photography of applicant and delivery of certificates/documents are also provided at these counters. Receipts are being provided to public on which time of delivery is mentioned. In fact, it is a total integrated solution for all these services.</a:t>
            </a:r>
            <a:endParaRPr lang="en-US" altLang="zh-CN" sz="1400">
              <a:solidFill>
                <a:schemeClr val="tx1">
                  <a:lumMod val="75000"/>
                  <a:lumOff val="25000"/>
                </a:schemeClr>
              </a:solidFill>
              <a:latin typeface="Roboto Light" panose="02000000000000000000" charset="0"/>
              <a:cs typeface="Roboto Light" panose="02000000000000000000" charset="0"/>
              <a:sym typeface="+mn-ea"/>
            </a:endParaRPr>
          </a:p>
          <a:p>
            <a:pPr algn="just">
              <a:lnSpc>
                <a:spcPct val="130000"/>
              </a:lnSpc>
              <a:spcBef>
                <a:spcPts val="0"/>
              </a:spcBef>
              <a:spcAft>
                <a:spcPts val="0"/>
              </a:spcAft>
            </a:pPr>
            <a:r>
              <a:rPr lang="en-US" altLang="zh-CN" sz="1400">
                <a:solidFill>
                  <a:schemeClr val="tx1">
                    <a:lumMod val="75000"/>
                    <a:lumOff val="25000"/>
                  </a:schemeClr>
                </a:solidFill>
                <a:latin typeface="Roboto Light" panose="02000000000000000000" charset="0"/>
                <a:cs typeface="Roboto Light" panose="02000000000000000000" charset="0"/>
                <a:sym typeface="+mn-ea"/>
              </a:rPr>
              <a:t>The system is technologically fool proof and upgradable to provide more such services and information. It is a people friendly, need based, technologically empowered and self-sustaining system. Figure C7.1 show service being provided at a counter.</a:t>
            </a:r>
            <a:endParaRPr lang="en-US" altLang="zh-CN" sz="1400">
              <a:solidFill>
                <a:schemeClr val="tx1">
                  <a:lumMod val="75000"/>
                  <a:lumOff val="25000"/>
                </a:schemeClr>
              </a:solidFill>
              <a:latin typeface="Roboto Light" panose="02000000000000000000" charset="0"/>
              <a:cs typeface="Roboto Light" panose="02000000000000000000" charset="0"/>
              <a:sym typeface="+mn-ea"/>
            </a:endParaRPr>
          </a:p>
        </p:txBody>
      </p:sp>
      <p:sp>
        <p:nvSpPr>
          <p:cNvPr id="2" name="文本框 30"/>
          <p:cNvSpPr txBox="1"/>
          <p:nvPr/>
        </p:nvSpPr>
        <p:spPr>
          <a:xfrm>
            <a:off x="416560" y="269875"/>
            <a:ext cx="2671445" cy="460375"/>
          </a:xfrm>
          <a:prstGeom prst="rect">
            <a:avLst/>
          </a:prstGeom>
          <a:noFill/>
        </p:spPr>
        <p:txBody>
          <a:bodyPr wrap="square" rtlCol="0" anchor="t">
            <a:spAutoFit/>
          </a:bodyPr>
          <a:p>
            <a:pPr algn="l">
              <a:buClrTx/>
              <a:buSzTx/>
              <a:buFontTx/>
            </a:pPr>
            <a:r>
              <a:rPr lang="en-US" altLang="zh-CN" sz="2400">
                <a:solidFill>
                  <a:srgbClr val="5A79DE"/>
                </a:solidFill>
                <a:latin typeface="Roboto Medium" panose="02000000000000000000" charset="0"/>
                <a:cs typeface="Roboto Medium" panose="02000000000000000000" charset="0"/>
              </a:rPr>
              <a:t>Ekal Seva Kendra</a:t>
            </a:r>
            <a:endParaRPr lang="en-US" altLang="zh-CN" sz="2400">
              <a:solidFill>
                <a:srgbClr val="5A79DE"/>
              </a:solidFill>
              <a:latin typeface="Roboto Medium" panose="02000000000000000000" charset="0"/>
              <a:cs typeface="Roboto Medium" panose="02000000000000000000" charset="0"/>
            </a:endParaRPr>
          </a:p>
        </p:txBody>
      </p:sp>
      <p:sp>
        <p:nvSpPr>
          <p:cNvPr id="3" name="文本框 7"/>
          <p:cNvSpPr txBox="1"/>
          <p:nvPr/>
        </p:nvSpPr>
        <p:spPr>
          <a:xfrm>
            <a:off x="7621270" y="6251575"/>
            <a:ext cx="4115435" cy="287655"/>
          </a:xfrm>
          <a:prstGeom prst="rect">
            <a:avLst/>
          </a:prstGeom>
          <a:noFill/>
        </p:spPr>
        <p:txBody>
          <a:bodyPr wrap="square" rtlCol="0" anchor="t">
            <a:noAutofit/>
          </a:bodyPr>
          <a:p>
            <a:pPr algn="r">
              <a:lnSpc>
                <a:spcPct val="100000"/>
              </a:lnSpc>
              <a:spcBef>
                <a:spcPts val="0"/>
              </a:spcBef>
              <a:spcAft>
                <a:spcPts val="0"/>
              </a:spcAft>
              <a:buClrTx/>
              <a:buSzTx/>
              <a:buFontTx/>
            </a:pPr>
            <a:r>
              <a:rPr lang="en-US" altLang="zh-CN" sz="1200">
                <a:solidFill>
                  <a:schemeClr val="bg1"/>
                </a:solidFill>
                <a:latin typeface="Roboto Light" panose="02000000000000000000" charset="0"/>
                <a:cs typeface="Roboto Light" panose="02000000000000000000" charset="0"/>
                <a:sym typeface="+mn-ea"/>
              </a:rPr>
              <a:t>Nirvana College</a:t>
            </a:r>
            <a:endParaRPr lang="en-US" altLang="zh-CN" sz="1200">
              <a:solidFill>
                <a:schemeClr val="bg1"/>
              </a:solidFill>
              <a:latin typeface="Roboto Light" panose="02000000000000000000" charset="0"/>
              <a:cs typeface="Roboto Light" panose="02000000000000000000" charset="0"/>
              <a:sym typeface="+mn-ea"/>
            </a:endParaRPr>
          </a:p>
        </p:txBody>
      </p:sp>
      <p:sp>
        <p:nvSpPr>
          <p:cNvPr id="4" name="文本框 7"/>
          <p:cNvSpPr txBox="1"/>
          <p:nvPr/>
        </p:nvSpPr>
        <p:spPr>
          <a:xfrm>
            <a:off x="448310" y="6214745"/>
            <a:ext cx="2022475"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fontAlgn="auto"/>
            <a:r>
              <a:rPr lang="en-US" dirty="0">
                <a:solidFill>
                  <a:schemeClr val="bg1"/>
                </a:solidFill>
                <a:latin typeface="Roboto Medium" panose="02000000000000000000" charset="0"/>
                <a:ea typeface="Roboto Light" panose="02000000000000000000" charset="0"/>
                <a:cs typeface="Roboto Medium" panose="02000000000000000000" charset="0"/>
                <a:sym typeface="+mn-lt"/>
              </a:rPr>
              <a:t>E-Goverance</a:t>
            </a:r>
            <a:endParaRPr lang="en-US" dirty="0">
              <a:solidFill>
                <a:schemeClr val="bg1"/>
              </a:solidFill>
              <a:latin typeface="Roboto Medium" panose="02000000000000000000" charset="0"/>
              <a:ea typeface="Roboto Light" panose="02000000000000000000" charset="0"/>
              <a:cs typeface="Roboto Medium" panose="02000000000000000000" charset="0"/>
              <a:sym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14"/>
          <p:cNvPicPr>
            <a:picLocks noChangeAspect="1"/>
          </p:cNvPicPr>
          <p:nvPr/>
        </p:nvPicPr>
        <p:blipFill>
          <a:blip r:embed="rId1"/>
          <a:stretch>
            <a:fillRect/>
          </a:stretch>
        </p:blipFill>
        <p:spPr>
          <a:xfrm>
            <a:off x="19050" y="2480945"/>
            <a:ext cx="3288030" cy="4377055"/>
          </a:xfrm>
          <a:prstGeom prst="rect">
            <a:avLst/>
          </a:prstGeom>
        </p:spPr>
      </p:pic>
      <p:sp>
        <p:nvSpPr>
          <p:cNvPr id="2" name="椭圆 1"/>
          <p:cNvSpPr/>
          <p:nvPr/>
        </p:nvSpPr>
        <p:spPr>
          <a:xfrm>
            <a:off x="3467735" y="2259965"/>
            <a:ext cx="346710" cy="339090"/>
          </a:xfrm>
          <a:prstGeom prst="ellipse">
            <a:avLst/>
          </a:prstGeom>
          <a:solidFill>
            <a:srgbClr val="FDB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cs typeface="Roboto Light" panose="02000000000000000000" charset="0"/>
            </a:endParaRPr>
          </a:p>
        </p:txBody>
      </p:sp>
      <p:sp>
        <p:nvSpPr>
          <p:cNvPr id="3" name="椭圆 2"/>
          <p:cNvSpPr/>
          <p:nvPr/>
        </p:nvSpPr>
        <p:spPr>
          <a:xfrm>
            <a:off x="3458210" y="1638935"/>
            <a:ext cx="356235" cy="339090"/>
          </a:xfrm>
          <a:prstGeom prst="ellipse">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sp>
        <p:nvSpPr>
          <p:cNvPr id="37" name="文本框 36"/>
          <p:cNvSpPr txBox="1"/>
          <p:nvPr/>
        </p:nvSpPr>
        <p:spPr>
          <a:xfrm>
            <a:off x="3904615" y="1609725"/>
            <a:ext cx="7884795" cy="36830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l">
              <a:buClrTx/>
              <a:buSzTx/>
              <a:buFontTx/>
            </a:pPr>
            <a:r>
              <a:rPr lang="en-US" altLang="zh-CN" dirty="0">
                <a:solidFill>
                  <a:srgbClr val="5A79DE"/>
                </a:solidFill>
                <a:latin typeface="Roboto Medium" panose="02000000000000000000" charset="0"/>
                <a:ea typeface="Roboto Light" panose="02000000000000000000" charset="0"/>
                <a:cs typeface="Roboto Medium" panose="02000000000000000000" charset="0"/>
                <a:sym typeface="+mn-ea"/>
              </a:rPr>
              <a:t>Driving licence (Learner/Permanent/Renewal/Duplicate/Addition of Class)</a:t>
            </a:r>
            <a:endParaRPr lang="en-US" altLang="zh-CN" dirty="0">
              <a:solidFill>
                <a:srgbClr val="5A79DE"/>
              </a:solidFill>
              <a:latin typeface="Roboto Medium" panose="02000000000000000000" charset="0"/>
              <a:ea typeface="Roboto Light" panose="02000000000000000000" charset="0"/>
              <a:cs typeface="Roboto Medium" panose="02000000000000000000" charset="0"/>
              <a:sym typeface="+mn-ea"/>
            </a:endParaRPr>
          </a:p>
        </p:txBody>
      </p:sp>
      <p:sp>
        <p:nvSpPr>
          <p:cNvPr id="10" name="文本框 9"/>
          <p:cNvSpPr txBox="1"/>
          <p:nvPr/>
        </p:nvSpPr>
        <p:spPr>
          <a:xfrm>
            <a:off x="3890645" y="2230755"/>
            <a:ext cx="6643370" cy="36830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l">
              <a:buClrTx/>
              <a:buSzTx/>
              <a:buFontTx/>
            </a:pPr>
            <a:r>
              <a:rPr lang="en-US" altLang="zh-CN" dirty="0">
                <a:solidFill>
                  <a:srgbClr val="FDB88E"/>
                </a:solidFill>
                <a:latin typeface="Roboto Medium" panose="02000000000000000000" charset="0"/>
                <a:ea typeface="Roboto Light" panose="02000000000000000000" charset="0"/>
                <a:cs typeface="Roboto Medium" panose="02000000000000000000" charset="0"/>
                <a:sym typeface="+mn-ea"/>
              </a:rPr>
              <a:t>Conduct licence (Learner/Permanent/Renewal/Duplicate)</a:t>
            </a:r>
            <a:endParaRPr lang="en-US" altLang="zh-CN" dirty="0">
              <a:solidFill>
                <a:srgbClr val="FDB88E"/>
              </a:solidFill>
              <a:latin typeface="Roboto Medium" panose="02000000000000000000" charset="0"/>
              <a:ea typeface="Roboto Light" panose="02000000000000000000" charset="0"/>
              <a:cs typeface="Roboto Medium" panose="02000000000000000000" charset="0"/>
              <a:sym typeface="+mn-ea"/>
            </a:endParaRPr>
          </a:p>
        </p:txBody>
      </p:sp>
      <p:sp>
        <p:nvSpPr>
          <p:cNvPr id="6" name="文本框 5"/>
          <p:cNvSpPr txBox="1"/>
          <p:nvPr>
            <p:custDataLst>
              <p:tags r:id="rId2"/>
            </p:custDataLst>
          </p:nvPr>
        </p:nvSpPr>
        <p:spPr>
          <a:xfrm>
            <a:off x="3051175" y="639445"/>
            <a:ext cx="6563995" cy="52197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buClrTx/>
              <a:buSzTx/>
              <a:buFontTx/>
            </a:pPr>
            <a:r>
              <a:rPr lang="en-US" altLang="zh-CN" sz="2800" dirty="0">
                <a:solidFill>
                  <a:srgbClr val="5A79DE"/>
                </a:solidFill>
                <a:uFillTx/>
                <a:latin typeface="Roboto Black" panose="02000000000000000000" charset="0"/>
                <a:ea typeface="Roboto Light" panose="02000000000000000000" charset="0"/>
                <a:cs typeface="Roboto Black" panose="02000000000000000000" charset="0"/>
                <a:sym typeface="+mn-ea"/>
              </a:rPr>
              <a:t>The service under Ekal Sewa Kendra</a:t>
            </a:r>
            <a:endParaRPr lang="en-US" altLang="zh-CN" sz="2800" dirty="0">
              <a:solidFill>
                <a:srgbClr val="5A79DE"/>
              </a:solidFill>
              <a:uFillTx/>
              <a:latin typeface="Roboto Black" panose="02000000000000000000" charset="0"/>
              <a:ea typeface="Roboto Light" panose="02000000000000000000" charset="0"/>
              <a:cs typeface="Roboto Black" panose="02000000000000000000" charset="0"/>
              <a:sym typeface="+mn-ea"/>
            </a:endParaRPr>
          </a:p>
        </p:txBody>
      </p:sp>
      <p:sp>
        <p:nvSpPr>
          <p:cNvPr id="25" name="椭圆 1"/>
          <p:cNvSpPr/>
          <p:nvPr/>
        </p:nvSpPr>
        <p:spPr>
          <a:xfrm>
            <a:off x="3469005" y="3467735"/>
            <a:ext cx="346710" cy="339090"/>
          </a:xfrm>
          <a:prstGeom prst="ellipse">
            <a:avLst/>
          </a:prstGeom>
          <a:solidFill>
            <a:srgbClr val="FDB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cs typeface="Roboto Light" panose="02000000000000000000" charset="0"/>
            </a:endParaRPr>
          </a:p>
        </p:txBody>
      </p:sp>
      <p:sp>
        <p:nvSpPr>
          <p:cNvPr id="26" name="椭圆 2"/>
          <p:cNvSpPr/>
          <p:nvPr/>
        </p:nvSpPr>
        <p:spPr>
          <a:xfrm>
            <a:off x="3459480" y="2846705"/>
            <a:ext cx="356235" cy="339090"/>
          </a:xfrm>
          <a:prstGeom prst="ellipse">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sp>
        <p:nvSpPr>
          <p:cNvPr id="27" name="文本框 36"/>
          <p:cNvSpPr txBox="1"/>
          <p:nvPr/>
        </p:nvSpPr>
        <p:spPr>
          <a:xfrm>
            <a:off x="3891915" y="2817495"/>
            <a:ext cx="8260080" cy="36830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l">
              <a:buClrTx/>
              <a:buSzTx/>
              <a:buFontTx/>
            </a:pPr>
            <a:r>
              <a:rPr lang="en-US" altLang="zh-CN" dirty="0">
                <a:solidFill>
                  <a:srgbClr val="5A79DE"/>
                </a:solidFill>
                <a:latin typeface="Roboto Medium" panose="02000000000000000000" charset="0"/>
                <a:ea typeface="Roboto Light" panose="02000000000000000000" charset="0"/>
                <a:cs typeface="Roboto Medium" panose="02000000000000000000" charset="0"/>
                <a:sym typeface="+mn-ea"/>
              </a:rPr>
              <a:t>Vehicle registration (New/Transfer/NOC/Addition and removal of HPA)</a:t>
            </a:r>
            <a:endParaRPr lang="en-US" altLang="zh-CN" dirty="0">
              <a:solidFill>
                <a:srgbClr val="5A79DE"/>
              </a:solidFill>
              <a:latin typeface="Roboto Medium" panose="02000000000000000000" charset="0"/>
              <a:ea typeface="Roboto Light" panose="02000000000000000000" charset="0"/>
              <a:cs typeface="Roboto Medium" panose="02000000000000000000" charset="0"/>
              <a:sym typeface="+mn-ea"/>
            </a:endParaRPr>
          </a:p>
        </p:txBody>
      </p:sp>
      <p:sp>
        <p:nvSpPr>
          <p:cNvPr id="28" name="文本框 9"/>
          <p:cNvSpPr txBox="1"/>
          <p:nvPr/>
        </p:nvSpPr>
        <p:spPr>
          <a:xfrm>
            <a:off x="3891915" y="3438525"/>
            <a:ext cx="2054860" cy="36830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l">
              <a:buClrTx/>
              <a:buSzTx/>
              <a:buFontTx/>
            </a:pPr>
            <a:r>
              <a:rPr lang="en-US" altLang="zh-CN" dirty="0">
                <a:solidFill>
                  <a:srgbClr val="FDB88E"/>
                </a:solidFill>
                <a:latin typeface="Roboto Medium" panose="02000000000000000000" charset="0"/>
                <a:ea typeface="Roboto Light" panose="02000000000000000000" charset="0"/>
                <a:cs typeface="Roboto Medium" panose="02000000000000000000" charset="0"/>
                <a:sym typeface="+mn-ea"/>
              </a:rPr>
              <a:t>Caste certificate</a:t>
            </a:r>
            <a:endParaRPr lang="en-US" altLang="zh-CN" dirty="0">
              <a:solidFill>
                <a:srgbClr val="FDB88E"/>
              </a:solidFill>
              <a:latin typeface="Roboto Medium" panose="02000000000000000000" charset="0"/>
              <a:ea typeface="Roboto Light" panose="02000000000000000000" charset="0"/>
              <a:cs typeface="Roboto Medium" panose="02000000000000000000" charset="0"/>
              <a:sym typeface="+mn-ea"/>
            </a:endParaRPr>
          </a:p>
        </p:txBody>
      </p:sp>
      <p:sp>
        <p:nvSpPr>
          <p:cNvPr id="29" name="椭圆 1"/>
          <p:cNvSpPr/>
          <p:nvPr/>
        </p:nvSpPr>
        <p:spPr>
          <a:xfrm>
            <a:off x="3472815" y="4768850"/>
            <a:ext cx="346710" cy="339090"/>
          </a:xfrm>
          <a:prstGeom prst="ellipse">
            <a:avLst/>
          </a:prstGeom>
          <a:solidFill>
            <a:srgbClr val="FDB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cs typeface="Roboto Light" panose="02000000000000000000" charset="0"/>
            </a:endParaRPr>
          </a:p>
        </p:txBody>
      </p:sp>
      <p:sp>
        <p:nvSpPr>
          <p:cNvPr id="30" name="椭圆 2"/>
          <p:cNvSpPr/>
          <p:nvPr/>
        </p:nvSpPr>
        <p:spPr>
          <a:xfrm>
            <a:off x="3463290" y="4147820"/>
            <a:ext cx="356235" cy="339090"/>
          </a:xfrm>
          <a:prstGeom prst="ellipse">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sp>
        <p:nvSpPr>
          <p:cNvPr id="31" name="文本框 36"/>
          <p:cNvSpPr txBox="1"/>
          <p:nvPr/>
        </p:nvSpPr>
        <p:spPr>
          <a:xfrm>
            <a:off x="3895725" y="4118610"/>
            <a:ext cx="2632075" cy="36830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l">
              <a:buClrTx/>
              <a:buSzTx/>
              <a:buFontTx/>
            </a:pPr>
            <a:r>
              <a:rPr lang="en-US" altLang="zh-CN" dirty="0">
                <a:solidFill>
                  <a:srgbClr val="5A79DE"/>
                </a:solidFill>
                <a:latin typeface="Roboto Medium" panose="02000000000000000000" charset="0"/>
                <a:ea typeface="Roboto Light" panose="02000000000000000000" charset="0"/>
                <a:cs typeface="Roboto Medium" panose="02000000000000000000" charset="0"/>
                <a:sym typeface="+mn-ea"/>
              </a:rPr>
              <a:t>Residence certificate</a:t>
            </a:r>
            <a:endParaRPr lang="en-US" altLang="zh-CN" dirty="0">
              <a:solidFill>
                <a:srgbClr val="5A79DE"/>
              </a:solidFill>
              <a:latin typeface="Roboto Medium" panose="02000000000000000000" charset="0"/>
              <a:ea typeface="Roboto Light" panose="02000000000000000000" charset="0"/>
              <a:cs typeface="Roboto Medium" panose="02000000000000000000" charset="0"/>
              <a:sym typeface="+mn-ea"/>
            </a:endParaRPr>
          </a:p>
        </p:txBody>
      </p:sp>
      <p:sp>
        <p:nvSpPr>
          <p:cNvPr id="32" name="文本框 9"/>
          <p:cNvSpPr txBox="1"/>
          <p:nvPr/>
        </p:nvSpPr>
        <p:spPr>
          <a:xfrm>
            <a:off x="3895725" y="4739640"/>
            <a:ext cx="4565650" cy="36830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l">
              <a:buClrTx/>
              <a:buSzTx/>
              <a:buFontTx/>
            </a:pPr>
            <a:r>
              <a:rPr lang="en-US" altLang="zh-CN" dirty="0">
                <a:solidFill>
                  <a:srgbClr val="FDB88E"/>
                </a:solidFill>
                <a:latin typeface="Roboto Medium" panose="02000000000000000000" charset="0"/>
                <a:ea typeface="Roboto Light" panose="02000000000000000000" charset="0"/>
                <a:cs typeface="Roboto Medium" panose="02000000000000000000" charset="0"/>
                <a:sym typeface="+mn-ea"/>
              </a:rPr>
              <a:t>Nakal (Revenue document) service</a:t>
            </a:r>
            <a:endParaRPr lang="en-US" altLang="zh-CN" dirty="0">
              <a:solidFill>
                <a:srgbClr val="FDB88E"/>
              </a:solidFill>
              <a:latin typeface="Roboto Medium" panose="02000000000000000000" charset="0"/>
              <a:ea typeface="Roboto Light" panose="02000000000000000000" charset="0"/>
              <a:cs typeface="Roboto Medium" panose="02000000000000000000" charset="0"/>
              <a:sym typeface="+mn-ea"/>
            </a:endParaRPr>
          </a:p>
        </p:txBody>
      </p:sp>
      <p:sp>
        <p:nvSpPr>
          <p:cNvPr id="33" name="椭圆 1"/>
          <p:cNvSpPr/>
          <p:nvPr/>
        </p:nvSpPr>
        <p:spPr>
          <a:xfrm>
            <a:off x="3474085" y="5976620"/>
            <a:ext cx="346710" cy="339090"/>
          </a:xfrm>
          <a:prstGeom prst="ellipse">
            <a:avLst/>
          </a:prstGeom>
          <a:solidFill>
            <a:srgbClr val="FDB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cs typeface="Roboto Light" panose="02000000000000000000" charset="0"/>
            </a:endParaRPr>
          </a:p>
        </p:txBody>
      </p:sp>
      <p:sp>
        <p:nvSpPr>
          <p:cNvPr id="34" name="椭圆 2"/>
          <p:cNvSpPr/>
          <p:nvPr/>
        </p:nvSpPr>
        <p:spPr>
          <a:xfrm>
            <a:off x="3464560" y="5355590"/>
            <a:ext cx="356235" cy="339090"/>
          </a:xfrm>
          <a:prstGeom prst="ellipse">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sp>
        <p:nvSpPr>
          <p:cNvPr id="35" name="文本框 36"/>
          <p:cNvSpPr txBox="1"/>
          <p:nvPr/>
        </p:nvSpPr>
        <p:spPr>
          <a:xfrm>
            <a:off x="3896995" y="5326380"/>
            <a:ext cx="5012690" cy="36830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l">
              <a:buClrTx/>
              <a:buSzTx/>
              <a:buFontTx/>
            </a:pPr>
            <a:r>
              <a:rPr lang="en-US" altLang="zh-CN" dirty="0">
                <a:solidFill>
                  <a:srgbClr val="5A79DE"/>
                </a:solidFill>
                <a:latin typeface="Roboto Medium" panose="02000000000000000000" charset="0"/>
                <a:ea typeface="Roboto Light" panose="02000000000000000000" charset="0"/>
                <a:cs typeface="Roboto Medium" panose="02000000000000000000" charset="0"/>
                <a:sym typeface="+mn-ea"/>
              </a:rPr>
              <a:t>Birth and death certificate</a:t>
            </a:r>
            <a:endParaRPr lang="en-US" altLang="zh-CN" dirty="0">
              <a:solidFill>
                <a:srgbClr val="5A79DE"/>
              </a:solidFill>
              <a:latin typeface="Roboto Medium" panose="02000000000000000000" charset="0"/>
              <a:ea typeface="Roboto Light" panose="02000000000000000000" charset="0"/>
              <a:cs typeface="Roboto Medium" panose="02000000000000000000" charset="0"/>
              <a:sym typeface="+mn-ea"/>
            </a:endParaRPr>
          </a:p>
        </p:txBody>
      </p:sp>
      <p:sp>
        <p:nvSpPr>
          <p:cNvPr id="36" name="文本框 9"/>
          <p:cNvSpPr txBox="1"/>
          <p:nvPr/>
        </p:nvSpPr>
        <p:spPr>
          <a:xfrm>
            <a:off x="3896995" y="5947410"/>
            <a:ext cx="4725670" cy="36830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l">
              <a:buClrTx/>
              <a:buSzTx/>
              <a:buFontTx/>
            </a:pPr>
            <a:r>
              <a:rPr lang="en-US" altLang="zh-CN" dirty="0">
                <a:solidFill>
                  <a:srgbClr val="FDB88E"/>
                </a:solidFill>
                <a:latin typeface="Roboto Medium" panose="02000000000000000000" charset="0"/>
                <a:ea typeface="Roboto Light" panose="02000000000000000000" charset="0"/>
                <a:cs typeface="Roboto Medium" panose="02000000000000000000" charset="0"/>
                <a:sym typeface="+mn-ea"/>
              </a:rPr>
              <a:t>Passport application acceptance service</a:t>
            </a:r>
            <a:endParaRPr lang="en-US" altLang="zh-CN" dirty="0">
              <a:solidFill>
                <a:srgbClr val="FDB88E"/>
              </a:solidFill>
              <a:latin typeface="Roboto Medium" panose="02000000000000000000" charset="0"/>
              <a:ea typeface="Roboto Light" panose="02000000000000000000" charset="0"/>
              <a:cs typeface="Roboto Medium" panose="02000000000000000000"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5" name="组合 104"/>
          <p:cNvGrpSpPr/>
          <p:nvPr/>
        </p:nvGrpSpPr>
        <p:grpSpPr>
          <a:xfrm>
            <a:off x="1410970" y="1609725"/>
            <a:ext cx="590550" cy="589915"/>
            <a:chOff x="6200" y="775"/>
            <a:chExt cx="1218" cy="1217"/>
          </a:xfrm>
        </p:grpSpPr>
        <p:sp>
          <p:nvSpPr>
            <p:cNvPr id="10" name="任意多边形: 形状 3006"/>
            <p:cNvSpPr/>
            <p:nvPr/>
          </p:nvSpPr>
          <p:spPr>
            <a:xfrm>
              <a:off x="6200" y="775"/>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11" name="任意多边形: 形状 3006"/>
            <p:cNvSpPr/>
            <p:nvPr/>
          </p:nvSpPr>
          <p:spPr>
            <a:xfrm>
              <a:off x="6481" y="775"/>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12" name="任意多边形: 形状 3006"/>
            <p:cNvSpPr/>
            <p:nvPr/>
          </p:nvSpPr>
          <p:spPr>
            <a:xfrm>
              <a:off x="6764" y="775"/>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13" name="任意多边形: 形状 3006"/>
            <p:cNvSpPr/>
            <p:nvPr/>
          </p:nvSpPr>
          <p:spPr>
            <a:xfrm>
              <a:off x="7045" y="775"/>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14" name="任意多边形: 形状 3006"/>
            <p:cNvSpPr/>
            <p:nvPr/>
          </p:nvSpPr>
          <p:spPr>
            <a:xfrm>
              <a:off x="6200" y="1059"/>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15" name="任意多边形: 形状 3006"/>
            <p:cNvSpPr/>
            <p:nvPr/>
          </p:nvSpPr>
          <p:spPr>
            <a:xfrm>
              <a:off x="6481" y="1059"/>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16" name="任意多边形: 形状 3006"/>
            <p:cNvSpPr/>
            <p:nvPr/>
          </p:nvSpPr>
          <p:spPr>
            <a:xfrm>
              <a:off x="6764" y="1059"/>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17" name="任意多边形: 形状 3006"/>
            <p:cNvSpPr/>
            <p:nvPr/>
          </p:nvSpPr>
          <p:spPr>
            <a:xfrm>
              <a:off x="7045" y="1059"/>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18" name="任意多边形: 形状 3006"/>
            <p:cNvSpPr/>
            <p:nvPr/>
          </p:nvSpPr>
          <p:spPr>
            <a:xfrm>
              <a:off x="6200" y="1343"/>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19" name="任意多边形: 形状 3006"/>
            <p:cNvSpPr/>
            <p:nvPr/>
          </p:nvSpPr>
          <p:spPr>
            <a:xfrm>
              <a:off x="6481" y="1343"/>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20" name="任意多边形: 形状 3006"/>
            <p:cNvSpPr/>
            <p:nvPr/>
          </p:nvSpPr>
          <p:spPr>
            <a:xfrm>
              <a:off x="6764" y="1343"/>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21" name="任意多边形: 形状 3006"/>
            <p:cNvSpPr/>
            <p:nvPr/>
          </p:nvSpPr>
          <p:spPr>
            <a:xfrm>
              <a:off x="7045" y="1343"/>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22" name="任意多边形: 形状 3006"/>
            <p:cNvSpPr/>
            <p:nvPr/>
          </p:nvSpPr>
          <p:spPr>
            <a:xfrm>
              <a:off x="6200" y="1628"/>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23" name="任意多边形: 形状 3006"/>
            <p:cNvSpPr/>
            <p:nvPr/>
          </p:nvSpPr>
          <p:spPr>
            <a:xfrm>
              <a:off x="6481" y="1628"/>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24" name="任意多边形: 形状 3006"/>
            <p:cNvSpPr/>
            <p:nvPr/>
          </p:nvSpPr>
          <p:spPr>
            <a:xfrm>
              <a:off x="6764" y="1628"/>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25" name="任意多边形: 形状 3006"/>
            <p:cNvSpPr/>
            <p:nvPr/>
          </p:nvSpPr>
          <p:spPr>
            <a:xfrm>
              <a:off x="7045" y="1628"/>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38" name="任意多边形: 形状 3006"/>
            <p:cNvSpPr/>
            <p:nvPr/>
          </p:nvSpPr>
          <p:spPr>
            <a:xfrm>
              <a:off x="7328" y="775"/>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42" name="任意多边形: 形状 3006"/>
            <p:cNvSpPr/>
            <p:nvPr/>
          </p:nvSpPr>
          <p:spPr>
            <a:xfrm>
              <a:off x="7328" y="1059"/>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46" name="任意多边形: 形状 3006"/>
            <p:cNvSpPr/>
            <p:nvPr/>
          </p:nvSpPr>
          <p:spPr>
            <a:xfrm>
              <a:off x="7328" y="1343"/>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54" name="任意多边形: 形状 3006"/>
            <p:cNvSpPr/>
            <p:nvPr/>
          </p:nvSpPr>
          <p:spPr>
            <a:xfrm>
              <a:off x="7328" y="1628"/>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67" name="任意多边形: 形状 3006"/>
            <p:cNvSpPr/>
            <p:nvPr/>
          </p:nvSpPr>
          <p:spPr>
            <a:xfrm>
              <a:off x="6200" y="1902"/>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72" name="任意多边形: 形状 3006"/>
            <p:cNvSpPr/>
            <p:nvPr/>
          </p:nvSpPr>
          <p:spPr>
            <a:xfrm>
              <a:off x="6481" y="1902"/>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73" name="任意多边形: 形状 3006"/>
            <p:cNvSpPr/>
            <p:nvPr/>
          </p:nvSpPr>
          <p:spPr>
            <a:xfrm>
              <a:off x="6764" y="1902"/>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74" name="任意多边形: 形状 3006"/>
            <p:cNvSpPr/>
            <p:nvPr/>
          </p:nvSpPr>
          <p:spPr>
            <a:xfrm>
              <a:off x="7045" y="1902"/>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89" name="任意多边形: 形状 3006"/>
            <p:cNvSpPr/>
            <p:nvPr/>
          </p:nvSpPr>
          <p:spPr>
            <a:xfrm>
              <a:off x="7328" y="1902"/>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grpSp>
      <p:sp>
        <p:nvSpPr>
          <p:cNvPr id="7" name="矩形 6"/>
          <p:cNvSpPr/>
          <p:nvPr/>
        </p:nvSpPr>
        <p:spPr>
          <a:xfrm>
            <a:off x="0" y="5962650"/>
            <a:ext cx="12192000" cy="895350"/>
          </a:xfrm>
          <a:prstGeom prst="rect">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pic>
        <p:nvPicPr>
          <p:cNvPr id="26" name="图片 25" descr="7"/>
          <p:cNvPicPr>
            <a:picLocks noChangeAspect="1"/>
          </p:cNvPicPr>
          <p:nvPr/>
        </p:nvPicPr>
        <p:blipFill>
          <a:blip r:embed="rId1"/>
          <a:srcRect r="27390"/>
          <a:stretch>
            <a:fillRect/>
          </a:stretch>
        </p:blipFill>
        <p:spPr>
          <a:xfrm>
            <a:off x="4844415" y="1141095"/>
            <a:ext cx="7347585" cy="5068570"/>
          </a:xfrm>
          <a:prstGeom prst="rect">
            <a:avLst/>
          </a:prstGeom>
        </p:spPr>
      </p:pic>
      <p:grpSp>
        <p:nvGrpSpPr>
          <p:cNvPr id="27" name="组合 26"/>
          <p:cNvGrpSpPr/>
          <p:nvPr/>
        </p:nvGrpSpPr>
        <p:grpSpPr>
          <a:xfrm>
            <a:off x="11060430" y="419100"/>
            <a:ext cx="701040" cy="161290"/>
            <a:chOff x="17418" y="660"/>
            <a:chExt cx="1104" cy="254"/>
          </a:xfrm>
        </p:grpSpPr>
        <p:sp>
          <p:nvSpPr>
            <p:cNvPr id="28" name="椭圆 27"/>
            <p:cNvSpPr/>
            <p:nvPr/>
          </p:nvSpPr>
          <p:spPr>
            <a:xfrm>
              <a:off x="17418" y="660"/>
              <a:ext cx="255" cy="255"/>
            </a:xfrm>
            <a:prstGeom prst="ellipse">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cs typeface="Roboto Light" panose="02000000000000000000" charset="0"/>
              </a:endParaRPr>
            </a:p>
          </p:txBody>
        </p:sp>
        <p:sp>
          <p:nvSpPr>
            <p:cNvPr id="29" name="椭圆 28"/>
            <p:cNvSpPr/>
            <p:nvPr/>
          </p:nvSpPr>
          <p:spPr>
            <a:xfrm>
              <a:off x="17843" y="660"/>
              <a:ext cx="255" cy="255"/>
            </a:xfrm>
            <a:prstGeom prst="ellipse">
              <a:avLst/>
            </a:prstGeom>
            <a:solidFill>
              <a:srgbClr val="FDB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cs typeface="Roboto Light" panose="02000000000000000000" charset="0"/>
              </a:endParaRPr>
            </a:p>
          </p:txBody>
        </p:sp>
        <p:sp>
          <p:nvSpPr>
            <p:cNvPr id="30" name="椭圆 29"/>
            <p:cNvSpPr/>
            <p:nvPr/>
          </p:nvSpPr>
          <p:spPr>
            <a:xfrm>
              <a:off x="18268" y="660"/>
              <a:ext cx="255" cy="255"/>
            </a:xfrm>
            <a:prstGeom prst="ellipse">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cs typeface="Roboto Light" panose="02000000000000000000" charset="0"/>
              </a:endParaRPr>
            </a:p>
          </p:txBody>
        </p:sp>
      </p:grpSp>
      <p:sp>
        <p:nvSpPr>
          <p:cNvPr id="32" name="文本框 31"/>
          <p:cNvSpPr txBox="1"/>
          <p:nvPr/>
        </p:nvSpPr>
        <p:spPr>
          <a:xfrm>
            <a:off x="2230120" y="1885315"/>
            <a:ext cx="4659630" cy="700405"/>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l">
              <a:lnSpc>
                <a:spcPct val="90000"/>
              </a:lnSpc>
              <a:buClrTx/>
              <a:buSzTx/>
              <a:buFontTx/>
            </a:pPr>
            <a:r>
              <a:rPr lang="en-US" altLang="zh-CN" sz="4400" cap="all">
                <a:solidFill>
                  <a:srgbClr val="5A79DE"/>
                </a:solidFill>
                <a:uFillTx/>
                <a:latin typeface="Roboto Black" panose="02000000000000000000" charset="0"/>
                <a:cs typeface="Roboto Black" panose="02000000000000000000" charset="0"/>
                <a:sym typeface="+mn-ea"/>
              </a:rPr>
              <a:t>The objectives</a:t>
            </a:r>
            <a:endParaRPr lang="en-US" altLang="zh-CN" sz="4400" cap="all">
              <a:solidFill>
                <a:srgbClr val="5A79DE"/>
              </a:solidFill>
              <a:uFillTx/>
              <a:latin typeface="Roboto Black" panose="02000000000000000000" charset="0"/>
              <a:cs typeface="Roboto Black" panose="02000000000000000000" charset="0"/>
              <a:sym typeface="+mn-ea"/>
            </a:endParaRPr>
          </a:p>
        </p:txBody>
      </p:sp>
      <p:sp>
        <p:nvSpPr>
          <p:cNvPr id="35" name="文本框 34"/>
          <p:cNvSpPr txBox="1"/>
          <p:nvPr/>
        </p:nvSpPr>
        <p:spPr>
          <a:xfrm>
            <a:off x="435610" y="1541780"/>
            <a:ext cx="2186305" cy="1420495"/>
          </a:xfrm>
          <a:prstGeom prst="rect">
            <a:avLst/>
          </a:prstGeom>
          <a:noFill/>
        </p:spPr>
        <p:txBody>
          <a:bodyPr wrap="square" rtlCol="0" anchor="t">
            <a:spAutoFit/>
          </a:bodyPr>
          <a:p>
            <a:pPr algn="l" fontAlgn="auto">
              <a:lnSpc>
                <a:spcPct val="90000"/>
              </a:lnSpc>
            </a:pPr>
            <a:r>
              <a:rPr lang="en-US" altLang="zh-CN" sz="9600" cap="all">
                <a:solidFill>
                  <a:srgbClr val="FDB88E"/>
                </a:solidFill>
                <a:uFillTx/>
                <a:latin typeface="Roboto Black" panose="02000000000000000000" charset="0"/>
                <a:cs typeface="Roboto Black" panose="02000000000000000000" charset="0"/>
              </a:rPr>
              <a:t>03</a:t>
            </a:r>
            <a:r>
              <a:rPr lang="zh-CN" altLang="en-US" sz="9600" cap="all">
                <a:solidFill>
                  <a:srgbClr val="FDB88E"/>
                </a:solidFill>
                <a:uFillTx/>
                <a:latin typeface="Roboto Black" panose="02000000000000000000" charset="0"/>
                <a:cs typeface="Roboto Black" panose="02000000000000000000" charset="0"/>
              </a:rPr>
              <a:t> </a:t>
            </a:r>
            <a:endParaRPr lang="zh-CN" altLang="en-US" sz="9600" cap="all">
              <a:solidFill>
                <a:srgbClr val="FDB88E"/>
              </a:solidFill>
              <a:uFillTx/>
              <a:latin typeface="Roboto Black" panose="02000000000000000000" charset="0"/>
              <a:cs typeface="Roboto Black" panose="02000000000000000000" charset="0"/>
            </a:endParaRPr>
          </a:p>
        </p:txBody>
      </p:sp>
      <p:sp>
        <p:nvSpPr>
          <p:cNvPr id="3" name="文本框 30"/>
          <p:cNvSpPr txBox="1"/>
          <p:nvPr/>
        </p:nvSpPr>
        <p:spPr>
          <a:xfrm>
            <a:off x="416560" y="269875"/>
            <a:ext cx="2671445" cy="460375"/>
          </a:xfrm>
          <a:prstGeom prst="rect">
            <a:avLst/>
          </a:prstGeom>
          <a:noFill/>
        </p:spPr>
        <p:txBody>
          <a:bodyPr wrap="square" rtlCol="0" anchor="t">
            <a:spAutoFit/>
          </a:bodyPr>
          <a:p>
            <a:pPr algn="l">
              <a:buClrTx/>
              <a:buSzTx/>
              <a:buFontTx/>
            </a:pPr>
            <a:r>
              <a:rPr lang="en-US" altLang="zh-CN" sz="2400">
                <a:solidFill>
                  <a:srgbClr val="5A79DE"/>
                </a:solidFill>
                <a:latin typeface="Roboto Medium" panose="02000000000000000000" charset="0"/>
                <a:cs typeface="Roboto Medium" panose="02000000000000000000" charset="0"/>
              </a:rPr>
              <a:t>Ekal Seva Kendra</a:t>
            </a:r>
            <a:endParaRPr lang="en-US" altLang="zh-CN" sz="2400">
              <a:solidFill>
                <a:srgbClr val="5A79DE"/>
              </a:solidFill>
              <a:latin typeface="Roboto Medium" panose="02000000000000000000" charset="0"/>
              <a:cs typeface="Roboto Medium" panose="02000000000000000000" charset="0"/>
            </a:endParaRPr>
          </a:p>
        </p:txBody>
      </p:sp>
      <p:sp>
        <p:nvSpPr>
          <p:cNvPr id="4" name="文本框 7"/>
          <p:cNvSpPr txBox="1"/>
          <p:nvPr/>
        </p:nvSpPr>
        <p:spPr>
          <a:xfrm>
            <a:off x="7621270" y="6251575"/>
            <a:ext cx="4115435" cy="287655"/>
          </a:xfrm>
          <a:prstGeom prst="rect">
            <a:avLst/>
          </a:prstGeom>
          <a:noFill/>
        </p:spPr>
        <p:txBody>
          <a:bodyPr wrap="square" rtlCol="0" anchor="t">
            <a:noAutofit/>
          </a:bodyPr>
          <a:p>
            <a:pPr algn="r">
              <a:lnSpc>
                <a:spcPct val="100000"/>
              </a:lnSpc>
              <a:spcBef>
                <a:spcPts val="0"/>
              </a:spcBef>
              <a:spcAft>
                <a:spcPts val="0"/>
              </a:spcAft>
              <a:buClrTx/>
              <a:buSzTx/>
              <a:buFontTx/>
            </a:pPr>
            <a:r>
              <a:rPr lang="en-US" altLang="zh-CN" sz="1200">
                <a:solidFill>
                  <a:schemeClr val="bg1"/>
                </a:solidFill>
                <a:latin typeface="Roboto Light" panose="02000000000000000000" charset="0"/>
                <a:cs typeface="Roboto Light" panose="02000000000000000000" charset="0"/>
                <a:sym typeface="+mn-ea"/>
              </a:rPr>
              <a:t>Nirvana College</a:t>
            </a:r>
            <a:endParaRPr lang="en-US" altLang="zh-CN" sz="1200">
              <a:solidFill>
                <a:schemeClr val="bg1"/>
              </a:solidFill>
              <a:latin typeface="Roboto Light" panose="02000000000000000000" charset="0"/>
              <a:cs typeface="Roboto Light" panose="02000000000000000000" charset="0"/>
              <a:sym typeface="+mn-ea"/>
            </a:endParaRPr>
          </a:p>
        </p:txBody>
      </p:sp>
      <p:sp>
        <p:nvSpPr>
          <p:cNvPr id="5" name="文本框 7"/>
          <p:cNvSpPr txBox="1"/>
          <p:nvPr/>
        </p:nvSpPr>
        <p:spPr>
          <a:xfrm>
            <a:off x="448310" y="6214745"/>
            <a:ext cx="2022475"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fontAlgn="auto"/>
            <a:r>
              <a:rPr lang="en-US" dirty="0">
                <a:solidFill>
                  <a:schemeClr val="bg1"/>
                </a:solidFill>
                <a:latin typeface="Roboto Medium" panose="02000000000000000000" charset="0"/>
                <a:ea typeface="Roboto Light" panose="02000000000000000000" charset="0"/>
                <a:cs typeface="Roboto Medium" panose="02000000000000000000" charset="0"/>
                <a:sym typeface="+mn-lt"/>
              </a:rPr>
              <a:t>E-Goverance</a:t>
            </a:r>
            <a:endParaRPr lang="en-US" dirty="0">
              <a:solidFill>
                <a:schemeClr val="bg1"/>
              </a:solidFill>
              <a:latin typeface="Roboto Medium" panose="02000000000000000000" charset="0"/>
              <a:ea typeface="Roboto Light" panose="02000000000000000000" charset="0"/>
              <a:cs typeface="Roboto Medium" panose="02000000000000000000" charset="0"/>
              <a:sym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descr="10"/>
          <p:cNvPicPr>
            <a:picLocks noChangeAspect="1"/>
          </p:cNvPicPr>
          <p:nvPr/>
        </p:nvPicPr>
        <p:blipFill>
          <a:blip r:embed="rId1"/>
          <a:srcRect l="16173" b="5045"/>
          <a:stretch>
            <a:fillRect/>
          </a:stretch>
        </p:blipFill>
        <p:spPr>
          <a:xfrm>
            <a:off x="10049510" y="3665855"/>
            <a:ext cx="6438900" cy="3060065"/>
          </a:xfrm>
          <a:prstGeom prst="rect">
            <a:avLst/>
          </a:prstGeom>
        </p:spPr>
      </p:pic>
      <p:sp>
        <p:nvSpPr>
          <p:cNvPr id="3" name="圆角矩形 11"/>
          <p:cNvSpPr/>
          <p:nvPr/>
        </p:nvSpPr>
        <p:spPr>
          <a:xfrm>
            <a:off x="3171190" y="1557655"/>
            <a:ext cx="6419850" cy="342900"/>
          </a:xfrm>
          <a:prstGeom prst="roundRect">
            <a:avLst>
              <a:gd name="adj" fmla="val 50000"/>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sp>
        <p:nvSpPr>
          <p:cNvPr id="4" name="文本框 36"/>
          <p:cNvSpPr txBox="1"/>
          <p:nvPr/>
        </p:nvSpPr>
        <p:spPr>
          <a:xfrm>
            <a:off x="3665220" y="1520825"/>
            <a:ext cx="5345430" cy="36830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buClrTx/>
              <a:buSzTx/>
              <a:buFontTx/>
            </a:pPr>
            <a:r>
              <a:rPr lang="en-US" altLang="zh-CN" dirty="0">
                <a:solidFill>
                  <a:schemeClr val="bg1"/>
                </a:solidFill>
                <a:latin typeface="Roboto Medium" panose="02000000000000000000" charset="0"/>
                <a:ea typeface="Roboto Light" panose="02000000000000000000" charset="0"/>
                <a:cs typeface="Roboto Medium" panose="02000000000000000000" charset="0"/>
                <a:sym typeface="+mn-ea"/>
              </a:rPr>
              <a:t>Time bound delivery</a:t>
            </a:r>
            <a:endParaRPr lang="en-US" altLang="zh-CN" dirty="0">
              <a:solidFill>
                <a:schemeClr val="bg1"/>
              </a:solidFill>
              <a:latin typeface="Roboto Medium" panose="02000000000000000000" charset="0"/>
              <a:ea typeface="Roboto Light" panose="02000000000000000000" charset="0"/>
              <a:cs typeface="Roboto Medium" panose="02000000000000000000" charset="0"/>
              <a:sym typeface="+mn-ea"/>
            </a:endParaRPr>
          </a:p>
        </p:txBody>
      </p:sp>
      <p:sp>
        <p:nvSpPr>
          <p:cNvPr id="5" name="圆角矩形 23"/>
          <p:cNvSpPr/>
          <p:nvPr/>
        </p:nvSpPr>
        <p:spPr>
          <a:xfrm>
            <a:off x="3171190" y="2220595"/>
            <a:ext cx="6419215" cy="342900"/>
          </a:xfrm>
          <a:prstGeom prst="roundRect">
            <a:avLst>
              <a:gd name="adj" fmla="val 50000"/>
            </a:avLst>
          </a:prstGeom>
          <a:solidFill>
            <a:srgbClr val="FDB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sp>
        <p:nvSpPr>
          <p:cNvPr id="7" name="文本框 24"/>
          <p:cNvSpPr txBox="1"/>
          <p:nvPr/>
        </p:nvSpPr>
        <p:spPr>
          <a:xfrm>
            <a:off x="3665220" y="2200910"/>
            <a:ext cx="5346065" cy="36830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buClrTx/>
              <a:buSzTx/>
              <a:buFontTx/>
            </a:pPr>
            <a:r>
              <a:rPr lang="en-US" altLang="zh-CN" dirty="0">
                <a:solidFill>
                  <a:schemeClr val="bg1"/>
                </a:solidFill>
                <a:latin typeface="Roboto Medium" panose="02000000000000000000" charset="0"/>
                <a:ea typeface="Roboto Light" panose="02000000000000000000" charset="0"/>
                <a:cs typeface="Roboto Medium" panose="02000000000000000000" charset="0"/>
                <a:sym typeface="+mn-ea"/>
              </a:rPr>
              <a:t>On the sport computerized scrutiny of documents</a:t>
            </a:r>
            <a:endParaRPr lang="en-US" altLang="zh-CN" dirty="0">
              <a:solidFill>
                <a:schemeClr val="bg1"/>
              </a:solidFill>
              <a:latin typeface="Roboto Medium" panose="02000000000000000000" charset="0"/>
              <a:ea typeface="Roboto Light" panose="02000000000000000000" charset="0"/>
              <a:cs typeface="Roboto Medium" panose="02000000000000000000" charset="0"/>
              <a:sym typeface="+mn-ea"/>
            </a:endParaRPr>
          </a:p>
        </p:txBody>
      </p:sp>
      <p:sp>
        <p:nvSpPr>
          <p:cNvPr id="11" name="上箭头 29"/>
          <p:cNvSpPr/>
          <p:nvPr/>
        </p:nvSpPr>
        <p:spPr>
          <a:xfrm rot="5400000">
            <a:off x="2115820" y="1534795"/>
            <a:ext cx="361950" cy="361950"/>
          </a:xfrm>
          <a:prstGeom prst="upArrow">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sp>
        <p:nvSpPr>
          <p:cNvPr id="13" name="上箭头 30"/>
          <p:cNvSpPr/>
          <p:nvPr/>
        </p:nvSpPr>
        <p:spPr>
          <a:xfrm rot="5400000">
            <a:off x="2115820" y="2201545"/>
            <a:ext cx="361950" cy="361950"/>
          </a:xfrm>
          <a:prstGeom prst="upArrow">
            <a:avLst/>
          </a:prstGeom>
          <a:solidFill>
            <a:srgbClr val="FDB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pic>
        <p:nvPicPr>
          <p:cNvPr id="15" name="图片 5" descr="10"/>
          <p:cNvPicPr>
            <a:picLocks noChangeAspect="1"/>
          </p:cNvPicPr>
          <p:nvPr/>
        </p:nvPicPr>
        <p:blipFill>
          <a:blip r:embed="rId1"/>
          <a:srcRect l="16173" b="5045"/>
          <a:stretch>
            <a:fillRect/>
          </a:stretch>
        </p:blipFill>
        <p:spPr>
          <a:xfrm>
            <a:off x="-4685030" y="3797935"/>
            <a:ext cx="6438900" cy="3060065"/>
          </a:xfrm>
          <a:prstGeom prst="rect">
            <a:avLst/>
          </a:prstGeom>
        </p:spPr>
      </p:pic>
      <p:sp>
        <p:nvSpPr>
          <p:cNvPr id="16" name="圆角矩形 11"/>
          <p:cNvSpPr/>
          <p:nvPr/>
        </p:nvSpPr>
        <p:spPr>
          <a:xfrm>
            <a:off x="3171190" y="2931795"/>
            <a:ext cx="6419850" cy="342900"/>
          </a:xfrm>
          <a:prstGeom prst="roundRect">
            <a:avLst>
              <a:gd name="adj" fmla="val 50000"/>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sp>
        <p:nvSpPr>
          <p:cNvPr id="17" name="文本框 36"/>
          <p:cNvSpPr txBox="1"/>
          <p:nvPr/>
        </p:nvSpPr>
        <p:spPr>
          <a:xfrm>
            <a:off x="3665220" y="2894965"/>
            <a:ext cx="5345430" cy="36830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buClrTx/>
              <a:buSzTx/>
              <a:buFontTx/>
            </a:pPr>
            <a:r>
              <a:rPr lang="en-US" altLang="zh-CN" dirty="0">
                <a:solidFill>
                  <a:schemeClr val="bg1"/>
                </a:solidFill>
                <a:latin typeface="Roboto Medium" panose="02000000000000000000" charset="0"/>
                <a:ea typeface="Roboto Light" panose="02000000000000000000" charset="0"/>
                <a:cs typeface="Roboto Medium" panose="02000000000000000000" charset="0"/>
                <a:sym typeface="+mn-ea"/>
              </a:rPr>
              <a:t>Single-point contact-service under one roof</a:t>
            </a:r>
            <a:endParaRPr lang="en-US" altLang="zh-CN" dirty="0">
              <a:solidFill>
                <a:schemeClr val="bg1"/>
              </a:solidFill>
              <a:latin typeface="Roboto Medium" panose="02000000000000000000" charset="0"/>
              <a:ea typeface="Roboto Light" panose="02000000000000000000" charset="0"/>
              <a:cs typeface="Roboto Medium" panose="02000000000000000000" charset="0"/>
              <a:sym typeface="+mn-ea"/>
            </a:endParaRPr>
          </a:p>
        </p:txBody>
      </p:sp>
      <p:sp>
        <p:nvSpPr>
          <p:cNvPr id="18" name="圆角矩形 23"/>
          <p:cNvSpPr/>
          <p:nvPr/>
        </p:nvSpPr>
        <p:spPr>
          <a:xfrm>
            <a:off x="3171190" y="3594735"/>
            <a:ext cx="6419215" cy="342900"/>
          </a:xfrm>
          <a:prstGeom prst="roundRect">
            <a:avLst>
              <a:gd name="adj" fmla="val 50000"/>
            </a:avLst>
          </a:prstGeom>
          <a:solidFill>
            <a:srgbClr val="FDB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sp>
        <p:nvSpPr>
          <p:cNvPr id="22" name="文本框 24"/>
          <p:cNvSpPr txBox="1"/>
          <p:nvPr/>
        </p:nvSpPr>
        <p:spPr>
          <a:xfrm>
            <a:off x="3665220" y="3575050"/>
            <a:ext cx="5346065" cy="36830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buClrTx/>
              <a:buSzTx/>
              <a:buFontTx/>
            </a:pPr>
            <a:r>
              <a:rPr lang="en-US" altLang="zh-CN" dirty="0">
                <a:solidFill>
                  <a:schemeClr val="bg1"/>
                </a:solidFill>
                <a:latin typeface="Roboto Medium" panose="02000000000000000000" charset="0"/>
                <a:ea typeface="Roboto Light" panose="02000000000000000000" charset="0"/>
                <a:cs typeface="Roboto Medium" panose="02000000000000000000" charset="0"/>
                <a:sym typeface="+mn-ea"/>
              </a:rPr>
              <a:t>Simplified procedure-Total transparency</a:t>
            </a:r>
            <a:endParaRPr lang="en-US" altLang="zh-CN" dirty="0">
              <a:solidFill>
                <a:schemeClr val="bg1"/>
              </a:solidFill>
              <a:latin typeface="Roboto Medium" panose="02000000000000000000" charset="0"/>
              <a:ea typeface="Roboto Light" panose="02000000000000000000" charset="0"/>
              <a:cs typeface="Roboto Medium" panose="02000000000000000000" charset="0"/>
              <a:sym typeface="+mn-ea"/>
            </a:endParaRPr>
          </a:p>
        </p:txBody>
      </p:sp>
      <p:sp>
        <p:nvSpPr>
          <p:cNvPr id="23" name="上箭头 29"/>
          <p:cNvSpPr/>
          <p:nvPr/>
        </p:nvSpPr>
        <p:spPr>
          <a:xfrm rot="5400000">
            <a:off x="2115820" y="2908935"/>
            <a:ext cx="361950" cy="361950"/>
          </a:xfrm>
          <a:prstGeom prst="upArrow">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sp>
        <p:nvSpPr>
          <p:cNvPr id="27" name="上箭头 30"/>
          <p:cNvSpPr/>
          <p:nvPr/>
        </p:nvSpPr>
        <p:spPr>
          <a:xfrm rot="5400000">
            <a:off x="2115820" y="3575685"/>
            <a:ext cx="361950" cy="361950"/>
          </a:xfrm>
          <a:prstGeom prst="upArrow">
            <a:avLst/>
          </a:prstGeom>
          <a:solidFill>
            <a:srgbClr val="FDB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sp>
        <p:nvSpPr>
          <p:cNvPr id="47" name="圆角矩形 11"/>
          <p:cNvSpPr/>
          <p:nvPr/>
        </p:nvSpPr>
        <p:spPr>
          <a:xfrm>
            <a:off x="3171825" y="4266565"/>
            <a:ext cx="6419850" cy="342900"/>
          </a:xfrm>
          <a:prstGeom prst="roundRect">
            <a:avLst>
              <a:gd name="adj" fmla="val 50000"/>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sp>
        <p:nvSpPr>
          <p:cNvPr id="48" name="文本框 36"/>
          <p:cNvSpPr txBox="1"/>
          <p:nvPr/>
        </p:nvSpPr>
        <p:spPr>
          <a:xfrm>
            <a:off x="3665855" y="4229735"/>
            <a:ext cx="5345430" cy="64516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buClrTx/>
              <a:buSzTx/>
              <a:buFontTx/>
            </a:pPr>
            <a:r>
              <a:rPr lang="en-US" altLang="zh-CN" dirty="0">
                <a:solidFill>
                  <a:schemeClr val="bg1"/>
                </a:solidFill>
                <a:latin typeface="Roboto Medium" panose="02000000000000000000" charset="0"/>
                <a:ea typeface="Roboto Light" panose="02000000000000000000" charset="0"/>
                <a:cs typeface="Roboto Medium" panose="02000000000000000000" charset="0"/>
                <a:sym typeface="+mn-ea"/>
              </a:rPr>
              <a:t>Easy and effective monitoring-Fixed accountability</a:t>
            </a:r>
            <a:endParaRPr lang="en-US" altLang="zh-CN" dirty="0">
              <a:solidFill>
                <a:schemeClr val="bg1"/>
              </a:solidFill>
              <a:latin typeface="Roboto Medium" panose="02000000000000000000" charset="0"/>
              <a:ea typeface="Roboto Light" panose="02000000000000000000" charset="0"/>
              <a:cs typeface="Roboto Medium" panose="02000000000000000000" charset="0"/>
              <a:sym typeface="+mn-ea"/>
            </a:endParaRPr>
          </a:p>
        </p:txBody>
      </p:sp>
      <p:sp>
        <p:nvSpPr>
          <p:cNvPr id="49" name="圆角矩形 23"/>
          <p:cNvSpPr/>
          <p:nvPr/>
        </p:nvSpPr>
        <p:spPr>
          <a:xfrm>
            <a:off x="3171825" y="4943475"/>
            <a:ext cx="6419215" cy="342900"/>
          </a:xfrm>
          <a:prstGeom prst="roundRect">
            <a:avLst>
              <a:gd name="adj" fmla="val 50000"/>
            </a:avLst>
          </a:prstGeom>
          <a:solidFill>
            <a:srgbClr val="FDB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sp>
        <p:nvSpPr>
          <p:cNvPr id="50" name="文本框 24"/>
          <p:cNvSpPr txBox="1"/>
          <p:nvPr/>
        </p:nvSpPr>
        <p:spPr>
          <a:xfrm>
            <a:off x="3665855" y="4923790"/>
            <a:ext cx="5346065" cy="36830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buClrTx/>
              <a:buSzTx/>
              <a:buFontTx/>
            </a:pPr>
            <a:r>
              <a:rPr lang="en-US" altLang="zh-CN" dirty="0">
                <a:solidFill>
                  <a:schemeClr val="bg1"/>
                </a:solidFill>
                <a:latin typeface="Roboto Medium" panose="02000000000000000000" charset="0"/>
                <a:ea typeface="Roboto Light" panose="02000000000000000000" charset="0"/>
                <a:cs typeface="Roboto Medium" panose="02000000000000000000" charset="0"/>
                <a:sym typeface="+mn-ea"/>
              </a:rPr>
              <a:t>Total solution-All activities computerized</a:t>
            </a:r>
            <a:endParaRPr lang="en-US" altLang="zh-CN" dirty="0">
              <a:solidFill>
                <a:schemeClr val="bg1"/>
              </a:solidFill>
              <a:latin typeface="Roboto Medium" panose="02000000000000000000" charset="0"/>
              <a:ea typeface="Roboto Light" panose="02000000000000000000" charset="0"/>
              <a:cs typeface="Roboto Medium" panose="02000000000000000000" charset="0"/>
              <a:sym typeface="+mn-ea"/>
            </a:endParaRPr>
          </a:p>
        </p:txBody>
      </p:sp>
      <p:sp>
        <p:nvSpPr>
          <p:cNvPr id="51" name="上箭头 29"/>
          <p:cNvSpPr/>
          <p:nvPr/>
        </p:nvSpPr>
        <p:spPr>
          <a:xfrm rot="5400000">
            <a:off x="2116455" y="4243705"/>
            <a:ext cx="361950" cy="361950"/>
          </a:xfrm>
          <a:prstGeom prst="upArrow">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sp>
        <p:nvSpPr>
          <p:cNvPr id="52" name="上箭头 30"/>
          <p:cNvSpPr/>
          <p:nvPr/>
        </p:nvSpPr>
        <p:spPr>
          <a:xfrm rot="5400000">
            <a:off x="2116455" y="4924425"/>
            <a:ext cx="361950" cy="361950"/>
          </a:xfrm>
          <a:prstGeom prst="upArrow">
            <a:avLst/>
          </a:prstGeom>
          <a:solidFill>
            <a:srgbClr val="FDB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sp>
        <p:nvSpPr>
          <p:cNvPr id="53" name="圆角矩形 11"/>
          <p:cNvSpPr/>
          <p:nvPr/>
        </p:nvSpPr>
        <p:spPr>
          <a:xfrm>
            <a:off x="3171825" y="5626735"/>
            <a:ext cx="6419850" cy="342900"/>
          </a:xfrm>
          <a:prstGeom prst="roundRect">
            <a:avLst>
              <a:gd name="adj" fmla="val 50000"/>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sp>
        <p:nvSpPr>
          <p:cNvPr id="54" name="文本框 36"/>
          <p:cNvSpPr txBox="1"/>
          <p:nvPr/>
        </p:nvSpPr>
        <p:spPr>
          <a:xfrm>
            <a:off x="3665855" y="5589905"/>
            <a:ext cx="5345430" cy="36830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buClrTx/>
              <a:buSzTx/>
              <a:buFontTx/>
            </a:pPr>
            <a:r>
              <a:rPr lang="en-US" altLang="zh-CN" dirty="0">
                <a:solidFill>
                  <a:schemeClr val="bg1"/>
                </a:solidFill>
                <a:latin typeface="Roboto Medium" panose="02000000000000000000" charset="0"/>
                <a:ea typeface="Roboto Light" panose="02000000000000000000" charset="0"/>
                <a:cs typeface="Roboto Medium" panose="02000000000000000000" charset="0"/>
                <a:sym typeface="+mn-ea"/>
              </a:rPr>
              <a:t>Elimination of issuance of bogus/fake Licences</a:t>
            </a:r>
            <a:endParaRPr lang="en-US" altLang="zh-CN" dirty="0">
              <a:solidFill>
                <a:schemeClr val="bg1"/>
              </a:solidFill>
              <a:latin typeface="Roboto Medium" panose="02000000000000000000" charset="0"/>
              <a:ea typeface="Roboto Light" panose="02000000000000000000" charset="0"/>
              <a:cs typeface="Roboto Medium" panose="02000000000000000000" charset="0"/>
              <a:sym typeface="+mn-ea"/>
            </a:endParaRPr>
          </a:p>
        </p:txBody>
      </p:sp>
      <p:sp>
        <p:nvSpPr>
          <p:cNvPr id="55" name="上箭头 29"/>
          <p:cNvSpPr/>
          <p:nvPr/>
        </p:nvSpPr>
        <p:spPr>
          <a:xfrm rot="5400000">
            <a:off x="2116455" y="5603875"/>
            <a:ext cx="361950" cy="361950"/>
          </a:xfrm>
          <a:prstGeom prst="upArrow">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sp>
        <p:nvSpPr>
          <p:cNvPr id="56" name="文本框 19"/>
          <p:cNvSpPr txBox="1"/>
          <p:nvPr>
            <p:custDataLst>
              <p:tags r:id="rId2"/>
            </p:custDataLst>
          </p:nvPr>
        </p:nvSpPr>
        <p:spPr>
          <a:xfrm>
            <a:off x="3972560" y="541655"/>
            <a:ext cx="4862195" cy="52197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buClrTx/>
              <a:buSzTx/>
              <a:buFontTx/>
            </a:pPr>
            <a:r>
              <a:rPr lang="en-US" altLang="zh-CN" sz="2800" dirty="0">
                <a:solidFill>
                  <a:srgbClr val="5A79DE"/>
                </a:solidFill>
                <a:uFillTx/>
                <a:latin typeface="Roboto Black" panose="02000000000000000000" charset="0"/>
                <a:ea typeface="Roboto Light" panose="02000000000000000000" charset="0"/>
                <a:cs typeface="Roboto Black" panose="02000000000000000000" charset="0"/>
                <a:sym typeface="+mn-ea"/>
              </a:rPr>
              <a:t>Summary of teaching work</a:t>
            </a:r>
            <a:endParaRPr lang="en-US" altLang="zh-CN" sz="2800" dirty="0">
              <a:solidFill>
                <a:srgbClr val="5A79DE"/>
              </a:solidFill>
              <a:uFillTx/>
              <a:latin typeface="Roboto Black" panose="02000000000000000000" charset="0"/>
              <a:ea typeface="Roboto Light" panose="02000000000000000000" charset="0"/>
              <a:cs typeface="Roboto Black" panose="02000000000000000000"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descr="10"/>
          <p:cNvPicPr>
            <a:picLocks noChangeAspect="1"/>
          </p:cNvPicPr>
          <p:nvPr/>
        </p:nvPicPr>
        <p:blipFill>
          <a:blip r:embed="rId1"/>
          <a:srcRect l="16173" b="5045"/>
          <a:stretch>
            <a:fillRect/>
          </a:stretch>
        </p:blipFill>
        <p:spPr>
          <a:xfrm>
            <a:off x="10049510" y="3665855"/>
            <a:ext cx="6438900" cy="3060065"/>
          </a:xfrm>
          <a:prstGeom prst="rect">
            <a:avLst/>
          </a:prstGeom>
        </p:spPr>
      </p:pic>
      <p:sp>
        <p:nvSpPr>
          <p:cNvPr id="3" name="圆角矩形 11"/>
          <p:cNvSpPr/>
          <p:nvPr/>
        </p:nvSpPr>
        <p:spPr>
          <a:xfrm>
            <a:off x="3171190" y="1557655"/>
            <a:ext cx="6419850" cy="342900"/>
          </a:xfrm>
          <a:prstGeom prst="roundRect">
            <a:avLst>
              <a:gd name="adj" fmla="val 50000"/>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sp>
        <p:nvSpPr>
          <p:cNvPr id="4" name="文本框 36"/>
          <p:cNvSpPr txBox="1"/>
          <p:nvPr/>
        </p:nvSpPr>
        <p:spPr>
          <a:xfrm>
            <a:off x="3665220" y="1520825"/>
            <a:ext cx="5345430" cy="36830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buClrTx/>
              <a:buSzTx/>
              <a:buFontTx/>
            </a:pPr>
            <a:r>
              <a:rPr lang="en-US" altLang="zh-CN" dirty="0">
                <a:solidFill>
                  <a:schemeClr val="bg1"/>
                </a:solidFill>
                <a:latin typeface="Roboto Medium" panose="02000000000000000000" charset="0"/>
                <a:ea typeface="Roboto Light" panose="02000000000000000000" charset="0"/>
                <a:cs typeface="Roboto Medium" panose="02000000000000000000" charset="0"/>
                <a:sym typeface="+mn-ea"/>
              </a:rPr>
              <a:t>Fully tamper-proof databases</a:t>
            </a:r>
            <a:endParaRPr lang="en-US" altLang="zh-CN" dirty="0">
              <a:solidFill>
                <a:schemeClr val="bg1"/>
              </a:solidFill>
              <a:latin typeface="Roboto Medium" panose="02000000000000000000" charset="0"/>
              <a:ea typeface="Roboto Light" panose="02000000000000000000" charset="0"/>
              <a:cs typeface="Roboto Medium" panose="02000000000000000000" charset="0"/>
              <a:sym typeface="+mn-ea"/>
            </a:endParaRPr>
          </a:p>
        </p:txBody>
      </p:sp>
      <p:sp>
        <p:nvSpPr>
          <p:cNvPr id="5" name="圆角矩形 23"/>
          <p:cNvSpPr/>
          <p:nvPr/>
        </p:nvSpPr>
        <p:spPr>
          <a:xfrm>
            <a:off x="3171190" y="2220595"/>
            <a:ext cx="6419215" cy="342900"/>
          </a:xfrm>
          <a:prstGeom prst="roundRect">
            <a:avLst>
              <a:gd name="adj" fmla="val 50000"/>
            </a:avLst>
          </a:prstGeom>
          <a:solidFill>
            <a:srgbClr val="FDB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sp>
        <p:nvSpPr>
          <p:cNvPr id="7" name="文本框 24"/>
          <p:cNvSpPr txBox="1"/>
          <p:nvPr/>
        </p:nvSpPr>
        <p:spPr>
          <a:xfrm>
            <a:off x="3665220" y="2200910"/>
            <a:ext cx="5346065" cy="36830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buClrTx/>
              <a:buSzTx/>
              <a:buFontTx/>
            </a:pPr>
            <a:r>
              <a:rPr lang="en-US" altLang="zh-CN" dirty="0">
                <a:solidFill>
                  <a:schemeClr val="bg1"/>
                </a:solidFill>
                <a:latin typeface="Roboto Medium" panose="02000000000000000000" charset="0"/>
                <a:ea typeface="Roboto Light" panose="02000000000000000000" charset="0"/>
                <a:cs typeface="Roboto Medium" panose="02000000000000000000" charset="0"/>
                <a:sym typeface="+mn-ea"/>
              </a:rPr>
              <a:t>Middleman is out</a:t>
            </a:r>
            <a:endParaRPr lang="en-US" altLang="zh-CN" dirty="0">
              <a:solidFill>
                <a:schemeClr val="bg1"/>
              </a:solidFill>
              <a:latin typeface="Roboto Medium" panose="02000000000000000000" charset="0"/>
              <a:ea typeface="Roboto Light" panose="02000000000000000000" charset="0"/>
              <a:cs typeface="Roboto Medium" panose="02000000000000000000" charset="0"/>
              <a:sym typeface="+mn-ea"/>
            </a:endParaRPr>
          </a:p>
        </p:txBody>
      </p:sp>
      <p:sp>
        <p:nvSpPr>
          <p:cNvPr id="11" name="上箭头 29"/>
          <p:cNvSpPr/>
          <p:nvPr/>
        </p:nvSpPr>
        <p:spPr>
          <a:xfrm rot="5400000">
            <a:off x="2115820" y="1534795"/>
            <a:ext cx="361950" cy="361950"/>
          </a:xfrm>
          <a:prstGeom prst="upArrow">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sp>
        <p:nvSpPr>
          <p:cNvPr id="13" name="上箭头 30"/>
          <p:cNvSpPr/>
          <p:nvPr/>
        </p:nvSpPr>
        <p:spPr>
          <a:xfrm rot="5400000">
            <a:off x="2115820" y="2201545"/>
            <a:ext cx="361950" cy="361950"/>
          </a:xfrm>
          <a:prstGeom prst="upArrow">
            <a:avLst/>
          </a:prstGeom>
          <a:solidFill>
            <a:srgbClr val="FDB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pic>
        <p:nvPicPr>
          <p:cNvPr id="15" name="图片 5" descr="10"/>
          <p:cNvPicPr>
            <a:picLocks noChangeAspect="1"/>
          </p:cNvPicPr>
          <p:nvPr/>
        </p:nvPicPr>
        <p:blipFill>
          <a:blip r:embed="rId1"/>
          <a:srcRect l="16173" b="5045"/>
          <a:stretch>
            <a:fillRect/>
          </a:stretch>
        </p:blipFill>
        <p:spPr>
          <a:xfrm>
            <a:off x="-4685030" y="3797935"/>
            <a:ext cx="6438900" cy="3060065"/>
          </a:xfrm>
          <a:prstGeom prst="rect">
            <a:avLst/>
          </a:prstGeom>
        </p:spPr>
      </p:pic>
      <p:sp>
        <p:nvSpPr>
          <p:cNvPr id="16" name="圆角矩形 11"/>
          <p:cNvSpPr/>
          <p:nvPr/>
        </p:nvSpPr>
        <p:spPr>
          <a:xfrm>
            <a:off x="3171190" y="2931795"/>
            <a:ext cx="6419850" cy="342900"/>
          </a:xfrm>
          <a:prstGeom prst="roundRect">
            <a:avLst>
              <a:gd name="adj" fmla="val 50000"/>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sp>
        <p:nvSpPr>
          <p:cNvPr id="17" name="文本框 36"/>
          <p:cNvSpPr txBox="1"/>
          <p:nvPr/>
        </p:nvSpPr>
        <p:spPr>
          <a:xfrm>
            <a:off x="3665220" y="2894965"/>
            <a:ext cx="5345430" cy="64516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buClrTx/>
              <a:buSzTx/>
              <a:buFontTx/>
            </a:pPr>
            <a:r>
              <a:rPr lang="en-US" altLang="zh-CN" dirty="0">
                <a:solidFill>
                  <a:schemeClr val="bg1"/>
                </a:solidFill>
                <a:latin typeface="Roboto Medium" panose="02000000000000000000" charset="0"/>
                <a:ea typeface="Roboto Light" panose="02000000000000000000" charset="0"/>
                <a:cs typeface="Roboto Medium" panose="02000000000000000000" charset="0"/>
                <a:sym typeface="+mn-ea"/>
              </a:rPr>
              <a:t>Automatic generation of periodic Account/Audit statements</a:t>
            </a:r>
            <a:endParaRPr lang="en-US" altLang="zh-CN" dirty="0">
              <a:solidFill>
                <a:schemeClr val="bg1"/>
              </a:solidFill>
              <a:latin typeface="Roboto Medium" panose="02000000000000000000" charset="0"/>
              <a:ea typeface="Roboto Light" panose="02000000000000000000" charset="0"/>
              <a:cs typeface="Roboto Medium" panose="02000000000000000000" charset="0"/>
              <a:sym typeface="+mn-ea"/>
            </a:endParaRPr>
          </a:p>
        </p:txBody>
      </p:sp>
      <p:sp>
        <p:nvSpPr>
          <p:cNvPr id="18" name="圆角矩形 23"/>
          <p:cNvSpPr/>
          <p:nvPr/>
        </p:nvSpPr>
        <p:spPr>
          <a:xfrm>
            <a:off x="3171190" y="3594735"/>
            <a:ext cx="6419215" cy="342900"/>
          </a:xfrm>
          <a:prstGeom prst="roundRect">
            <a:avLst>
              <a:gd name="adj" fmla="val 50000"/>
            </a:avLst>
          </a:prstGeom>
          <a:solidFill>
            <a:srgbClr val="FDB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sp>
        <p:nvSpPr>
          <p:cNvPr id="22" name="文本框 24"/>
          <p:cNvSpPr txBox="1"/>
          <p:nvPr/>
        </p:nvSpPr>
        <p:spPr>
          <a:xfrm>
            <a:off x="3665220" y="3575050"/>
            <a:ext cx="5346065" cy="36830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buClrTx/>
              <a:buSzTx/>
              <a:buFontTx/>
            </a:pPr>
            <a:r>
              <a:rPr lang="en-US" altLang="zh-CN" dirty="0">
                <a:solidFill>
                  <a:schemeClr val="bg1"/>
                </a:solidFill>
                <a:latin typeface="Roboto Medium" panose="02000000000000000000" charset="0"/>
                <a:ea typeface="Roboto Light" panose="02000000000000000000" charset="0"/>
                <a:cs typeface="Roboto Medium" panose="02000000000000000000" charset="0"/>
                <a:sym typeface="+mn-ea"/>
              </a:rPr>
              <a:t>Quick search facilities</a:t>
            </a:r>
            <a:endParaRPr lang="en-US" altLang="zh-CN" dirty="0">
              <a:solidFill>
                <a:schemeClr val="bg1"/>
              </a:solidFill>
              <a:latin typeface="Roboto Medium" panose="02000000000000000000" charset="0"/>
              <a:ea typeface="Roboto Light" panose="02000000000000000000" charset="0"/>
              <a:cs typeface="Roboto Medium" panose="02000000000000000000" charset="0"/>
              <a:sym typeface="+mn-ea"/>
            </a:endParaRPr>
          </a:p>
        </p:txBody>
      </p:sp>
      <p:sp>
        <p:nvSpPr>
          <p:cNvPr id="23" name="上箭头 29"/>
          <p:cNvSpPr/>
          <p:nvPr/>
        </p:nvSpPr>
        <p:spPr>
          <a:xfrm rot="5400000">
            <a:off x="2115820" y="2908935"/>
            <a:ext cx="361950" cy="361950"/>
          </a:xfrm>
          <a:prstGeom prst="upArrow">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sp>
        <p:nvSpPr>
          <p:cNvPr id="27" name="上箭头 30"/>
          <p:cNvSpPr/>
          <p:nvPr/>
        </p:nvSpPr>
        <p:spPr>
          <a:xfrm rot="5400000">
            <a:off x="2115820" y="3575685"/>
            <a:ext cx="361950" cy="361950"/>
          </a:xfrm>
          <a:prstGeom prst="upArrow">
            <a:avLst/>
          </a:prstGeom>
          <a:solidFill>
            <a:srgbClr val="FDB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sp>
        <p:nvSpPr>
          <p:cNvPr id="47" name="圆角矩形 11"/>
          <p:cNvSpPr/>
          <p:nvPr/>
        </p:nvSpPr>
        <p:spPr>
          <a:xfrm>
            <a:off x="3171825" y="4266565"/>
            <a:ext cx="6419850" cy="342900"/>
          </a:xfrm>
          <a:prstGeom prst="roundRect">
            <a:avLst>
              <a:gd name="adj" fmla="val 50000"/>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sp>
        <p:nvSpPr>
          <p:cNvPr id="48" name="文本框 36"/>
          <p:cNvSpPr txBox="1"/>
          <p:nvPr/>
        </p:nvSpPr>
        <p:spPr>
          <a:xfrm>
            <a:off x="3665855" y="4229735"/>
            <a:ext cx="5345430" cy="36830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buClrTx/>
              <a:buSzTx/>
              <a:buFontTx/>
            </a:pPr>
            <a:r>
              <a:rPr lang="en-US" altLang="zh-CN" dirty="0">
                <a:solidFill>
                  <a:schemeClr val="bg1"/>
                </a:solidFill>
                <a:latin typeface="Roboto Medium" panose="02000000000000000000" charset="0"/>
                <a:ea typeface="Roboto Light" panose="02000000000000000000" charset="0"/>
                <a:cs typeface="Roboto Medium" panose="02000000000000000000" charset="0"/>
                <a:sym typeface="+mn-ea"/>
              </a:rPr>
              <a:t>Reduced clerical workload</a:t>
            </a:r>
            <a:endParaRPr lang="en-US" altLang="zh-CN" dirty="0">
              <a:solidFill>
                <a:schemeClr val="bg1"/>
              </a:solidFill>
              <a:latin typeface="Roboto Medium" panose="02000000000000000000" charset="0"/>
              <a:ea typeface="Roboto Light" panose="02000000000000000000" charset="0"/>
              <a:cs typeface="Roboto Medium" panose="02000000000000000000" charset="0"/>
              <a:sym typeface="+mn-ea"/>
            </a:endParaRPr>
          </a:p>
        </p:txBody>
      </p:sp>
      <p:sp>
        <p:nvSpPr>
          <p:cNvPr id="49" name="圆角矩形 23"/>
          <p:cNvSpPr/>
          <p:nvPr/>
        </p:nvSpPr>
        <p:spPr>
          <a:xfrm>
            <a:off x="3171825" y="4943475"/>
            <a:ext cx="6419215" cy="342900"/>
          </a:xfrm>
          <a:prstGeom prst="roundRect">
            <a:avLst>
              <a:gd name="adj" fmla="val 50000"/>
            </a:avLst>
          </a:prstGeom>
          <a:solidFill>
            <a:srgbClr val="FDB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sp>
        <p:nvSpPr>
          <p:cNvPr id="50" name="文本框 24"/>
          <p:cNvSpPr txBox="1"/>
          <p:nvPr/>
        </p:nvSpPr>
        <p:spPr>
          <a:xfrm>
            <a:off x="3665855" y="4923790"/>
            <a:ext cx="5346065" cy="36830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buClrTx/>
              <a:buSzTx/>
              <a:buFontTx/>
            </a:pPr>
            <a:r>
              <a:rPr lang="en-US" altLang="zh-CN" dirty="0">
                <a:solidFill>
                  <a:schemeClr val="bg1"/>
                </a:solidFill>
                <a:latin typeface="Roboto Medium" panose="02000000000000000000" charset="0"/>
                <a:ea typeface="Roboto Light" panose="02000000000000000000" charset="0"/>
                <a:cs typeface="Roboto Medium" panose="02000000000000000000" charset="0"/>
                <a:sym typeface="+mn-ea"/>
              </a:rPr>
              <a:t>Online/office line MIS reports</a:t>
            </a:r>
            <a:endParaRPr lang="en-US" altLang="zh-CN" dirty="0">
              <a:solidFill>
                <a:schemeClr val="bg1"/>
              </a:solidFill>
              <a:latin typeface="Roboto Medium" panose="02000000000000000000" charset="0"/>
              <a:ea typeface="Roboto Light" panose="02000000000000000000" charset="0"/>
              <a:cs typeface="Roboto Medium" panose="02000000000000000000" charset="0"/>
              <a:sym typeface="+mn-ea"/>
            </a:endParaRPr>
          </a:p>
        </p:txBody>
      </p:sp>
      <p:sp>
        <p:nvSpPr>
          <p:cNvPr id="51" name="上箭头 29"/>
          <p:cNvSpPr/>
          <p:nvPr/>
        </p:nvSpPr>
        <p:spPr>
          <a:xfrm rot="5400000">
            <a:off x="2116455" y="4243705"/>
            <a:ext cx="361950" cy="361950"/>
          </a:xfrm>
          <a:prstGeom prst="upArrow">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sp>
        <p:nvSpPr>
          <p:cNvPr id="52" name="上箭头 30"/>
          <p:cNvSpPr/>
          <p:nvPr/>
        </p:nvSpPr>
        <p:spPr>
          <a:xfrm rot="5400000">
            <a:off x="2116455" y="4924425"/>
            <a:ext cx="361950" cy="361950"/>
          </a:xfrm>
          <a:prstGeom prst="upArrow">
            <a:avLst/>
          </a:prstGeom>
          <a:solidFill>
            <a:srgbClr val="FDB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sp>
        <p:nvSpPr>
          <p:cNvPr id="53" name="圆角矩形 11"/>
          <p:cNvSpPr/>
          <p:nvPr/>
        </p:nvSpPr>
        <p:spPr>
          <a:xfrm>
            <a:off x="3171825" y="5626735"/>
            <a:ext cx="6419850" cy="342900"/>
          </a:xfrm>
          <a:prstGeom prst="roundRect">
            <a:avLst>
              <a:gd name="adj" fmla="val 50000"/>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sp>
        <p:nvSpPr>
          <p:cNvPr id="54" name="文本框 36"/>
          <p:cNvSpPr txBox="1"/>
          <p:nvPr/>
        </p:nvSpPr>
        <p:spPr>
          <a:xfrm>
            <a:off x="3665855" y="5589905"/>
            <a:ext cx="5345430" cy="36830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buClrTx/>
              <a:buSzTx/>
              <a:buFontTx/>
            </a:pPr>
            <a:r>
              <a:rPr lang="en-US" altLang="zh-CN" dirty="0">
                <a:solidFill>
                  <a:schemeClr val="bg1"/>
                </a:solidFill>
                <a:latin typeface="Roboto Medium" panose="02000000000000000000" charset="0"/>
                <a:ea typeface="Roboto Light" panose="02000000000000000000" charset="0"/>
                <a:cs typeface="Roboto Medium" panose="02000000000000000000" charset="0"/>
                <a:sym typeface="+mn-ea"/>
              </a:rPr>
              <a:t>Self-sustained project</a:t>
            </a:r>
            <a:endParaRPr lang="en-US" altLang="zh-CN" dirty="0">
              <a:solidFill>
                <a:schemeClr val="bg1"/>
              </a:solidFill>
              <a:latin typeface="Roboto Medium" panose="02000000000000000000" charset="0"/>
              <a:ea typeface="Roboto Light" panose="02000000000000000000" charset="0"/>
              <a:cs typeface="Roboto Medium" panose="02000000000000000000" charset="0"/>
              <a:sym typeface="+mn-ea"/>
            </a:endParaRPr>
          </a:p>
        </p:txBody>
      </p:sp>
      <p:sp>
        <p:nvSpPr>
          <p:cNvPr id="55" name="上箭头 29"/>
          <p:cNvSpPr/>
          <p:nvPr/>
        </p:nvSpPr>
        <p:spPr>
          <a:xfrm rot="5400000">
            <a:off x="2116455" y="5603875"/>
            <a:ext cx="361950" cy="361950"/>
          </a:xfrm>
          <a:prstGeom prst="upArrow">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sp>
        <p:nvSpPr>
          <p:cNvPr id="8" name="文本框 19"/>
          <p:cNvSpPr txBox="1"/>
          <p:nvPr>
            <p:custDataLst>
              <p:tags r:id="rId2"/>
            </p:custDataLst>
          </p:nvPr>
        </p:nvSpPr>
        <p:spPr>
          <a:xfrm>
            <a:off x="3972560" y="541655"/>
            <a:ext cx="4862195" cy="52197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buClrTx/>
              <a:buSzTx/>
              <a:buFontTx/>
            </a:pPr>
            <a:r>
              <a:rPr lang="en-US" altLang="zh-CN" sz="2800" dirty="0">
                <a:solidFill>
                  <a:srgbClr val="5A79DE"/>
                </a:solidFill>
                <a:uFillTx/>
                <a:latin typeface="Roboto Black" panose="02000000000000000000" charset="0"/>
                <a:ea typeface="Roboto Light" panose="02000000000000000000" charset="0"/>
                <a:cs typeface="Roboto Black" panose="02000000000000000000" charset="0"/>
                <a:sym typeface="+mn-ea"/>
              </a:rPr>
              <a:t>Summary of teaching work</a:t>
            </a:r>
            <a:endParaRPr lang="en-US" altLang="zh-CN" sz="2800" dirty="0">
              <a:solidFill>
                <a:srgbClr val="5A79DE"/>
              </a:solidFill>
              <a:uFillTx/>
              <a:latin typeface="Roboto Black" panose="02000000000000000000" charset="0"/>
              <a:ea typeface="Roboto Light" panose="02000000000000000000" charset="0"/>
              <a:cs typeface="Roboto Black" panose="02000000000000000000"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5" name="组合 104"/>
          <p:cNvGrpSpPr/>
          <p:nvPr/>
        </p:nvGrpSpPr>
        <p:grpSpPr>
          <a:xfrm>
            <a:off x="1410970" y="1623695"/>
            <a:ext cx="590550" cy="589915"/>
            <a:chOff x="6200" y="775"/>
            <a:chExt cx="1218" cy="1217"/>
          </a:xfrm>
        </p:grpSpPr>
        <p:sp>
          <p:nvSpPr>
            <p:cNvPr id="10" name="任意多边形: 形状 3006"/>
            <p:cNvSpPr/>
            <p:nvPr/>
          </p:nvSpPr>
          <p:spPr>
            <a:xfrm>
              <a:off x="6200" y="775"/>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11" name="任意多边形: 形状 3006"/>
            <p:cNvSpPr/>
            <p:nvPr/>
          </p:nvSpPr>
          <p:spPr>
            <a:xfrm>
              <a:off x="6481" y="775"/>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12" name="任意多边形: 形状 3006"/>
            <p:cNvSpPr/>
            <p:nvPr/>
          </p:nvSpPr>
          <p:spPr>
            <a:xfrm>
              <a:off x="6764" y="775"/>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13" name="任意多边形: 形状 3006"/>
            <p:cNvSpPr/>
            <p:nvPr/>
          </p:nvSpPr>
          <p:spPr>
            <a:xfrm>
              <a:off x="7045" y="775"/>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14" name="任意多边形: 形状 3006"/>
            <p:cNvSpPr/>
            <p:nvPr/>
          </p:nvSpPr>
          <p:spPr>
            <a:xfrm>
              <a:off x="6200" y="1059"/>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15" name="任意多边形: 形状 3006"/>
            <p:cNvSpPr/>
            <p:nvPr/>
          </p:nvSpPr>
          <p:spPr>
            <a:xfrm>
              <a:off x="6481" y="1059"/>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16" name="任意多边形: 形状 3006"/>
            <p:cNvSpPr/>
            <p:nvPr/>
          </p:nvSpPr>
          <p:spPr>
            <a:xfrm>
              <a:off x="6764" y="1059"/>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17" name="任意多边形: 形状 3006"/>
            <p:cNvSpPr/>
            <p:nvPr/>
          </p:nvSpPr>
          <p:spPr>
            <a:xfrm>
              <a:off x="7045" y="1059"/>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18" name="任意多边形: 形状 3006"/>
            <p:cNvSpPr/>
            <p:nvPr/>
          </p:nvSpPr>
          <p:spPr>
            <a:xfrm>
              <a:off x="6200" y="1343"/>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19" name="任意多边形: 形状 3006"/>
            <p:cNvSpPr/>
            <p:nvPr/>
          </p:nvSpPr>
          <p:spPr>
            <a:xfrm>
              <a:off x="6481" y="1343"/>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20" name="任意多边形: 形状 3006"/>
            <p:cNvSpPr/>
            <p:nvPr/>
          </p:nvSpPr>
          <p:spPr>
            <a:xfrm>
              <a:off x="6764" y="1343"/>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21" name="任意多边形: 形状 3006"/>
            <p:cNvSpPr/>
            <p:nvPr/>
          </p:nvSpPr>
          <p:spPr>
            <a:xfrm>
              <a:off x="7045" y="1343"/>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22" name="任意多边形: 形状 3006"/>
            <p:cNvSpPr/>
            <p:nvPr/>
          </p:nvSpPr>
          <p:spPr>
            <a:xfrm>
              <a:off x="6200" y="1628"/>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23" name="任意多边形: 形状 3006"/>
            <p:cNvSpPr/>
            <p:nvPr/>
          </p:nvSpPr>
          <p:spPr>
            <a:xfrm>
              <a:off x="6481" y="1628"/>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24" name="任意多边形: 形状 3006"/>
            <p:cNvSpPr/>
            <p:nvPr/>
          </p:nvSpPr>
          <p:spPr>
            <a:xfrm>
              <a:off x="6764" y="1628"/>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25" name="任意多边形: 形状 3006"/>
            <p:cNvSpPr/>
            <p:nvPr/>
          </p:nvSpPr>
          <p:spPr>
            <a:xfrm>
              <a:off x="7045" y="1628"/>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38" name="任意多边形: 形状 3006"/>
            <p:cNvSpPr/>
            <p:nvPr/>
          </p:nvSpPr>
          <p:spPr>
            <a:xfrm>
              <a:off x="7328" y="775"/>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42" name="任意多边形: 形状 3006"/>
            <p:cNvSpPr/>
            <p:nvPr/>
          </p:nvSpPr>
          <p:spPr>
            <a:xfrm>
              <a:off x="7328" y="1059"/>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46" name="任意多边形: 形状 3006"/>
            <p:cNvSpPr/>
            <p:nvPr/>
          </p:nvSpPr>
          <p:spPr>
            <a:xfrm>
              <a:off x="7328" y="1343"/>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54" name="任意多边形: 形状 3006"/>
            <p:cNvSpPr/>
            <p:nvPr/>
          </p:nvSpPr>
          <p:spPr>
            <a:xfrm>
              <a:off x="7328" y="1628"/>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67" name="任意多边形: 形状 3006"/>
            <p:cNvSpPr/>
            <p:nvPr/>
          </p:nvSpPr>
          <p:spPr>
            <a:xfrm>
              <a:off x="6200" y="1902"/>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72" name="任意多边形: 形状 3006"/>
            <p:cNvSpPr/>
            <p:nvPr/>
          </p:nvSpPr>
          <p:spPr>
            <a:xfrm>
              <a:off x="6481" y="1902"/>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73" name="任意多边形: 形状 3006"/>
            <p:cNvSpPr/>
            <p:nvPr/>
          </p:nvSpPr>
          <p:spPr>
            <a:xfrm>
              <a:off x="6764" y="1902"/>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74" name="任意多边形: 形状 3006"/>
            <p:cNvSpPr/>
            <p:nvPr/>
          </p:nvSpPr>
          <p:spPr>
            <a:xfrm>
              <a:off x="7045" y="1902"/>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sp>
          <p:nvSpPr>
            <p:cNvPr id="89" name="任意多边形: 形状 3006"/>
            <p:cNvSpPr/>
            <p:nvPr/>
          </p:nvSpPr>
          <p:spPr>
            <a:xfrm>
              <a:off x="7328" y="1902"/>
              <a:ext cx="90" cy="90"/>
            </a:xfrm>
            <a:custGeom>
              <a:avLst/>
              <a:gdLst>
                <a:gd name="connsiteX0" fmla="*/ 28004 w 28003"/>
                <a:gd name="connsiteY0" fmla="*/ 14002 h 28003"/>
                <a:gd name="connsiteX1" fmla="*/ 14002 w 28003"/>
                <a:gd name="connsiteY1" fmla="*/ 28004 h 28003"/>
                <a:gd name="connsiteX2" fmla="*/ 0 w 28003"/>
                <a:gd name="connsiteY2" fmla="*/ 14002 h 28003"/>
                <a:gd name="connsiteX3" fmla="*/ 14002 w 28003"/>
                <a:gd name="connsiteY3" fmla="*/ 0 h 28003"/>
                <a:gd name="connsiteX4" fmla="*/ 28004 w 28003"/>
                <a:gd name="connsiteY4" fmla="*/ 14002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28003">
                  <a:moveTo>
                    <a:pt x="28004" y="14002"/>
                  </a:moveTo>
                  <a:cubicBezTo>
                    <a:pt x="28004" y="21735"/>
                    <a:pt x="21735" y="28004"/>
                    <a:pt x="14002" y="28004"/>
                  </a:cubicBezTo>
                  <a:cubicBezTo>
                    <a:pt x="6269" y="28004"/>
                    <a:pt x="0" y="21735"/>
                    <a:pt x="0" y="14002"/>
                  </a:cubicBezTo>
                  <a:cubicBezTo>
                    <a:pt x="0" y="6269"/>
                    <a:pt x="6269" y="0"/>
                    <a:pt x="14002" y="0"/>
                  </a:cubicBezTo>
                  <a:cubicBezTo>
                    <a:pt x="21735" y="0"/>
                    <a:pt x="28004" y="6269"/>
                    <a:pt x="28004" y="14002"/>
                  </a:cubicBezTo>
                  <a:close/>
                </a:path>
              </a:pathLst>
            </a:custGeom>
            <a:solidFill>
              <a:srgbClr val="5A79DE"/>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Roboto Light" panose="02000000000000000000" charset="0"/>
              </a:endParaRPr>
            </a:p>
          </p:txBody>
        </p:sp>
      </p:grpSp>
      <p:sp>
        <p:nvSpPr>
          <p:cNvPr id="7" name="矩形 6"/>
          <p:cNvSpPr/>
          <p:nvPr/>
        </p:nvSpPr>
        <p:spPr>
          <a:xfrm>
            <a:off x="0" y="5962650"/>
            <a:ext cx="12192000" cy="895350"/>
          </a:xfrm>
          <a:prstGeom prst="rect">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Roboto Light" panose="02000000000000000000" charset="0"/>
            </a:endParaRPr>
          </a:p>
        </p:txBody>
      </p:sp>
      <p:pic>
        <p:nvPicPr>
          <p:cNvPr id="26" name="图片 25" descr="7"/>
          <p:cNvPicPr>
            <a:picLocks noChangeAspect="1"/>
          </p:cNvPicPr>
          <p:nvPr/>
        </p:nvPicPr>
        <p:blipFill>
          <a:blip r:embed="rId1"/>
          <a:srcRect r="27390"/>
          <a:stretch>
            <a:fillRect/>
          </a:stretch>
        </p:blipFill>
        <p:spPr>
          <a:xfrm>
            <a:off x="4844415" y="1141095"/>
            <a:ext cx="7347585" cy="5068570"/>
          </a:xfrm>
          <a:prstGeom prst="rect">
            <a:avLst/>
          </a:prstGeom>
        </p:spPr>
      </p:pic>
      <p:grpSp>
        <p:nvGrpSpPr>
          <p:cNvPr id="27" name="组合 26"/>
          <p:cNvGrpSpPr/>
          <p:nvPr/>
        </p:nvGrpSpPr>
        <p:grpSpPr>
          <a:xfrm>
            <a:off x="11060430" y="419100"/>
            <a:ext cx="701040" cy="161290"/>
            <a:chOff x="17418" y="660"/>
            <a:chExt cx="1104" cy="254"/>
          </a:xfrm>
        </p:grpSpPr>
        <p:sp>
          <p:nvSpPr>
            <p:cNvPr id="28" name="椭圆 27"/>
            <p:cNvSpPr/>
            <p:nvPr/>
          </p:nvSpPr>
          <p:spPr>
            <a:xfrm>
              <a:off x="17418" y="660"/>
              <a:ext cx="255" cy="255"/>
            </a:xfrm>
            <a:prstGeom prst="ellipse">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cs typeface="Roboto Light" panose="02000000000000000000" charset="0"/>
              </a:endParaRPr>
            </a:p>
          </p:txBody>
        </p:sp>
        <p:sp>
          <p:nvSpPr>
            <p:cNvPr id="29" name="椭圆 28"/>
            <p:cNvSpPr/>
            <p:nvPr/>
          </p:nvSpPr>
          <p:spPr>
            <a:xfrm>
              <a:off x="17843" y="660"/>
              <a:ext cx="255" cy="255"/>
            </a:xfrm>
            <a:prstGeom prst="ellipse">
              <a:avLst/>
            </a:prstGeom>
            <a:solidFill>
              <a:srgbClr val="FDB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cs typeface="Roboto Light" panose="02000000000000000000" charset="0"/>
              </a:endParaRPr>
            </a:p>
          </p:txBody>
        </p:sp>
        <p:sp>
          <p:nvSpPr>
            <p:cNvPr id="30" name="椭圆 29"/>
            <p:cNvSpPr/>
            <p:nvPr/>
          </p:nvSpPr>
          <p:spPr>
            <a:xfrm>
              <a:off x="18268" y="660"/>
              <a:ext cx="255" cy="255"/>
            </a:xfrm>
            <a:prstGeom prst="ellipse">
              <a:avLst/>
            </a:prstGeom>
            <a:solidFill>
              <a:srgbClr val="5A7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cs typeface="Roboto Light" panose="02000000000000000000" charset="0"/>
              </a:endParaRPr>
            </a:p>
          </p:txBody>
        </p:sp>
      </p:grpSp>
      <p:sp>
        <p:nvSpPr>
          <p:cNvPr id="32" name="文本框 31"/>
          <p:cNvSpPr txBox="1"/>
          <p:nvPr/>
        </p:nvSpPr>
        <p:spPr>
          <a:xfrm>
            <a:off x="2190750" y="1520825"/>
            <a:ext cx="5988050" cy="130937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lnSpc>
                <a:spcPct val="90000"/>
              </a:lnSpc>
              <a:buClrTx/>
              <a:buSzTx/>
              <a:buFontTx/>
            </a:pPr>
            <a:r>
              <a:rPr lang="en-US" altLang="zh-CN" sz="4400" cap="all">
                <a:solidFill>
                  <a:srgbClr val="5A79DE"/>
                </a:solidFill>
                <a:uFillTx/>
                <a:latin typeface="Roboto Black" panose="02000000000000000000" charset="0"/>
                <a:cs typeface="Roboto Black" panose="02000000000000000000" charset="0"/>
                <a:sym typeface="+mn-ea"/>
              </a:rPr>
              <a:t>technology behind the kendra</a:t>
            </a:r>
            <a:endParaRPr lang="en-US" altLang="zh-CN" sz="4400" cap="all">
              <a:solidFill>
                <a:srgbClr val="5A79DE"/>
              </a:solidFill>
              <a:uFillTx/>
              <a:latin typeface="Roboto Black" panose="02000000000000000000" charset="0"/>
              <a:cs typeface="Roboto Black" panose="02000000000000000000" charset="0"/>
              <a:sym typeface="+mn-ea"/>
            </a:endParaRPr>
          </a:p>
        </p:txBody>
      </p:sp>
      <p:sp>
        <p:nvSpPr>
          <p:cNvPr id="35" name="文本框 34"/>
          <p:cNvSpPr txBox="1"/>
          <p:nvPr/>
        </p:nvSpPr>
        <p:spPr>
          <a:xfrm>
            <a:off x="435610" y="1555750"/>
            <a:ext cx="2186305" cy="1420495"/>
          </a:xfrm>
          <a:prstGeom prst="rect">
            <a:avLst/>
          </a:prstGeom>
          <a:noFill/>
        </p:spPr>
        <p:txBody>
          <a:bodyPr wrap="square" rtlCol="0" anchor="t">
            <a:spAutoFit/>
          </a:bodyPr>
          <a:p>
            <a:pPr algn="l" fontAlgn="auto">
              <a:lnSpc>
                <a:spcPct val="90000"/>
              </a:lnSpc>
            </a:pPr>
            <a:r>
              <a:rPr lang="en-US" altLang="zh-CN" sz="9600" cap="all">
                <a:solidFill>
                  <a:srgbClr val="FDB88E"/>
                </a:solidFill>
                <a:uFillTx/>
                <a:latin typeface="Roboto Black" panose="02000000000000000000" charset="0"/>
                <a:cs typeface="Roboto Black" panose="02000000000000000000" charset="0"/>
              </a:rPr>
              <a:t>04</a:t>
            </a:r>
            <a:r>
              <a:rPr lang="zh-CN" altLang="en-US" sz="9600" cap="all">
                <a:solidFill>
                  <a:srgbClr val="FDB88E"/>
                </a:solidFill>
                <a:uFillTx/>
                <a:latin typeface="Roboto Black" panose="02000000000000000000" charset="0"/>
                <a:cs typeface="Roboto Black" panose="02000000000000000000" charset="0"/>
              </a:rPr>
              <a:t> </a:t>
            </a:r>
            <a:endParaRPr lang="zh-CN" altLang="en-US" sz="9600" cap="all">
              <a:solidFill>
                <a:srgbClr val="FDB88E"/>
              </a:solidFill>
              <a:uFillTx/>
              <a:latin typeface="Roboto Black" panose="02000000000000000000" charset="0"/>
              <a:cs typeface="Roboto Black" panose="02000000000000000000" charset="0"/>
            </a:endParaRPr>
          </a:p>
        </p:txBody>
      </p:sp>
      <p:sp>
        <p:nvSpPr>
          <p:cNvPr id="36" name="文本框 35"/>
          <p:cNvSpPr txBox="1"/>
          <p:nvPr/>
        </p:nvSpPr>
        <p:spPr>
          <a:xfrm>
            <a:off x="435610" y="3880485"/>
            <a:ext cx="4659630" cy="1109980"/>
          </a:xfrm>
          <a:prstGeom prst="rect">
            <a:avLst/>
          </a:prstGeom>
          <a:noFill/>
        </p:spPr>
        <p:txBody>
          <a:bodyPr wrap="square" rtlCol="0" anchor="t">
            <a:noAutofit/>
          </a:bodyPr>
          <a:p>
            <a:pPr algn="l">
              <a:lnSpc>
                <a:spcPct val="130000"/>
              </a:lnSpc>
              <a:spcBef>
                <a:spcPts val="0"/>
              </a:spcBef>
              <a:spcAft>
                <a:spcPts val="0"/>
              </a:spcAft>
            </a:pPr>
            <a:endParaRPr lang="en-US" altLang="zh-CN" sz="1400">
              <a:solidFill>
                <a:schemeClr val="tx1">
                  <a:lumMod val="75000"/>
                  <a:lumOff val="25000"/>
                </a:schemeClr>
              </a:solidFill>
              <a:latin typeface="Roboto Light" panose="02000000000000000000" charset="0"/>
              <a:cs typeface="Roboto Light" panose="02000000000000000000" charset="0"/>
              <a:sym typeface="+mn-ea"/>
            </a:endParaRPr>
          </a:p>
        </p:txBody>
      </p:sp>
      <p:sp>
        <p:nvSpPr>
          <p:cNvPr id="2" name="文本框 7"/>
          <p:cNvSpPr txBox="1"/>
          <p:nvPr/>
        </p:nvSpPr>
        <p:spPr>
          <a:xfrm>
            <a:off x="7621270" y="6251575"/>
            <a:ext cx="4115435" cy="287655"/>
          </a:xfrm>
          <a:prstGeom prst="rect">
            <a:avLst/>
          </a:prstGeom>
          <a:noFill/>
        </p:spPr>
        <p:txBody>
          <a:bodyPr wrap="square" rtlCol="0" anchor="t">
            <a:noAutofit/>
          </a:bodyPr>
          <a:p>
            <a:pPr algn="r">
              <a:lnSpc>
                <a:spcPct val="100000"/>
              </a:lnSpc>
              <a:spcBef>
                <a:spcPts val="0"/>
              </a:spcBef>
              <a:spcAft>
                <a:spcPts val="0"/>
              </a:spcAft>
              <a:buClrTx/>
              <a:buSzTx/>
              <a:buFontTx/>
            </a:pPr>
            <a:r>
              <a:rPr lang="en-US" altLang="zh-CN" sz="1200">
                <a:solidFill>
                  <a:schemeClr val="bg1"/>
                </a:solidFill>
                <a:latin typeface="Roboto Light" panose="02000000000000000000" charset="0"/>
                <a:cs typeface="Roboto Light" panose="02000000000000000000" charset="0"/>
                <a:sym typeface="+mn-ea"/>
              </a:rPr>
              <a:t>Nirvana College</a:t>
            </a:r>
            <a:endParaRPr lang="en-US" altLang="zh-CN" sz="1200">
              <a:solidFill>
                <a:schemeClr val="bg1"/>
              </a:solidFill>
              <a:latin typeface="Roboto Light" panose="02000000000000000000" charset="0"/>
              <a:cs typeface="Roboto Light" panose="02000000000000000000" charset="0"/>
              <a:sym typeface="+mn-ea"/>
            </a:endParaRPr>
          </a:p>
        </p:txBody>
      </p:sp>
      <p:sp>
        <p:nvSpPr>
          <p:cNvPr id="3" name="文本框 7"/>
          <p:cNvSpPr txBox="1"/>
          <p:nvPr/>
        </p:nvSpPr>
        <p:spPr>
          <a:xfrm>
            <a:off x="448310" y="6214745"/>
            <a:ext cx="2022475"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fontAlgn="auto"/>
            <a:r>
              <a:rPr lang="en-US" dirty="0">
                <a:solidFill>
                  <a:schemeClr val="bg1"/>
                </a:solidFill>
                <a:latin typeface="Roboto Medium" panose="02000000000000000000" charset="0"/>
                <a:ea typeface="Roboto Light" panose="02000000000000000000" charset="0"/>
                <a:cs typeface="Roboto Medium" panose="02000000000000000000" charset="0"/>
                <a:sym typeface="+mn-lt"/>
              </a:rPr>
              <a:t>E-Goverance</a:t>
            </a:r>
            <a:endParaRPr lang="en-US" dirty="0">
              <a:solidFill>
                <a:schemeClr val="bg1"/>
              </a:solidFill>
              <a:latin typeface="Roboto Medium" panose="02000000000000000000" charset="0"/>
              <a:ea typeface="Roboto Light" panose="02000000000000000000" charset="0"/>
              <a:cs typeface="Roboto Medium" panose="02000000000000000000" charset="0"/>
              <a:sym typeface="+mn-lt"/>
            </a:endParaRPr>
          </a:p>
        </p:txBody>
      </p:sp>
      <p:sp>
        <p:nvSpPr>
          <p:cNvPr id="5" name="文本框 35"/>
          <p:cNvSpPr txBox="1"/>
          <p:nvPr/>
        </p:nvSpPr>
        <p:spPr>
          <a:xfrm>
            <a:off x="431800" y="2874645"/>
            <a:ext cx="5960110" cy="2937510"/>
          </a:xfrm>
          <a:prstGeom prst="rect">
            <a:avLst/>
          </a:prstGeom>
          <a:noFill/>
        </p:spPr>
        <p:txBody>
          <a:bodyPr wrap="square" rtlCol="0" anchor="t">
            <a:noAutofit/>
          </a:bodyPr>
          <a:p>
            <a:pPr algn="just">
              <a:lnSpc>
                <a:spcPct val="130000"/>
              </a:lnSpc>
              <a:spcBef>
                <a:spcPts val="0"/>
              </a:spcBef>
              <a:spcAft>
                <a:spcPts val="0"/>
              </a:spcAft>
            </a:pPr>
            <a:r>
              <a:rPr lang="en-US" altLang="zh-CN" sz="1400">
                <a:solidFill>
                  <a:schemeClr val="tx1">
                    <a:lumMod val="75000"/>
                    <a:lumOff val="25000"/>
                  </a:schemeClr>
                </a:solidFill>
                <a:latin typeface="Roboto Light" panose="02000000000000000000" charset="0"/>
                <a:cs typeface="Roboto Light" panose="02000000000000000000" charset="0"/>
                <a:sym typeface="+mn-ea"/>
              </a:rPr>
              <a:t>National Information Centre developed and implemented all software used at "EKal Seva Kendra". These software are highly versatile, robust and scalable. it uses Visual Basic as front- end and SQL Server as back-end, based on network topology. Databases are designed, considering the best and latest security techniques.</a:t>
            </a:r>
            <a:endParaRPr lang="en-US" altLang="zh-CN" sz="1400">
              <a:solidFill>
                <a:schemeClr val="tx1">
                  <a:lumMod val="75000"/>
                  <a:lumOff val="25000"/>
                </a:schemeClr>
              </a:solidFill>
              <a:latin typeface="Roboto Light" panose="02000000000000000000" charset="0"/>
              <a:cs typeface="Roboto Light" panose="02000000000000000000" charset="0"/>
              <a:sym typeface="+mn-ea"/>
            </a:endParaRPr>
          </a:p>
          <a:p>
            <a:pPr algn="just">
              <a:lnSpc>
                <a:spcPct val="130000"/>
              </a:lnSpc>
              <a:spcBef>
                <a:spcPts val="0"/>
              </a:spcBef>
              <a:spcAft>
                <a:spcPts val="0"/>
              </a:spcAft>
            </a:pPr>
            <a:r>
              <a:rPr lang="en-US" altLang="zh-CN" sz="1400">
                <a:solidFill>
                  <a:schemeClr val="tx1">
                    <a:lumMod val="75000"/>
                    <a:lumOff val="25000"/>
                  </a:schemeClr>
                </a:solidFill>
                <a:latin typeface="Roboto Light" panose="02000000000000000000" charset="0"/>
                <a:cs typeface="Roboto Light" panose="02000000000000000000" charset="0"/>
                <a:sym typeface="+mn-ea"/>
              </a:rPr>
              <a:t>One server, seven nodes, four dot matrix printers, two laser jet printers, one inkjet printer, digital camera and signature pad are ultimately planned to be installed at the site using local area networking having connectivity with NIC, DC, ADC, SDM Office (See Figure C7.2)</a:t>
            </a:r>
            <a:endParaRPr lang="en-US" altLang="zh-CN" sz="1400">
              <a:solidFill>
                <a:schemeClr val="tx1">
                  <a:lumMod val="75000"/>
                  <a:lumOff val="25000"/>
                </a:schemeClr>
              </a:solidFill>
              <a:latin typeface="Roboto Light" panose="02000000000000000000" charset="0"/>
              <a:cs typeface="Roboto Light" panose="02000000000000000000" charset="0"/>
              <a:sym typeface="+mn-ea"/>
            </a:endParaRPr>
          </a:p>
        </p:txBody>
      </p:sp>
      <p:sp>
        <p:nvSpPr>
          <p:cNvPr id="9" name="文本框 30"/>
          <p:cNvSpPr txBox="1"/>
          <p:nvPr/>
        </p:nvSpPr>
        <p:spPr>
          <a:xfrm>
            <a:off x="416560" y="269875"/>
            <a:ext cx="2671445" cy="460375"/>
          </a:xfrm>
          <a:prstGeom prst="rect">
            <a:avLst/>
          </a:prstGeom>
          <a:noFill/>
        </p:spPr>
        <p:txBody>
          <a:bodyPr wrap="square" rtlCol="0" anchor="t">
            <a:spAutoFit/>
          </a:bodyPr>
          <a:p>
            <a:pPr algn="l">
              <a:buClrTx/>
              <a:buSzTx/>
              <a:buFontTx/>
            </a:pPr>
            <a:r>
              <a:rPr lang="en-US" altLang="zh-CN" sz="2400">
                <a:solidFill>
                  <a:srgbClr val="5A79DE"/>
                </a:solidFill>
                <a:latin typeface="Roboto Medium" panose="02000000000000000000" charset="0"/>
                <a:cs typeface="Roboto Medium" panose="02000000000000000000" charset="0"/>
              </a:rPr>
              <a:t>Ekal Seva Kendra</a:t>
            </a:r>
            <a:endParaRPr lang="en-US" altLang="zh-CN" sz="2400">
              <a:solidFill>
                <a:srgbClr val="5A79DE"/>
              </a:solidFill>
              <a:latin typeface="Roboto Medium" panose="02000000000000000000" charset="0"/>
              <a:cs typeface="Roboto Medium" panose="02000000000000000000" charset="0"/>
            </a:endParaRPr>
          </a:p>
        </p:txBody>
      </p:sp>
    </p:spTree>
  </p:cSld>
  <p:clrMapOvr>
    <a:masterClrMapping/>
  </p:clrMapOvr>
</p:sld>
</file>

<file path=ppt/tags/tag1.xml><?xml version="1.0" encoding="utf-8"?>
<p:tagLst xmlns:p="http://schemas.openxmlformats.org/presentationml/2006/main">
  <p:tag name="KSO_WM_UNIT_PLACING_PICTURE_USER_VIEWPORT" val="{&quot;height&quot;:7982,&quot;width&quot;:11571}"/>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COMMONDATA" val="eyJoZGlkIjoiMGM3ZDNiNjQ5MjMwNGE4NGUzZGUzN2M4NzZkODkzZjgifQ=="/>
  <p:tag name="KSO_WPP_MARK_KEY" val="4f351d08-6100-4dca-97fa-c4fcf14db15f"/>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Roboto Light"/>
        <a:ea typeface=""/>
        <a:cs typeface=""/>
        <a:font script="Jpan" typeface="ＭＳ Ｐゴシック"/>
        <a:font script="Hang" typeface="맑은 고딕"/>
        <a:font script="Hans" typeface="Roboto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boto Light"/>
        <a:ea typeface=""/>
        <a:cs typeface=""/>
        <a:font script="Jpan" typeface="ＭＳ Ｐゴシック"/>
        <a:font script="Hang" typeface="맑은 고딕"/>
        <a:font script="Hans" typeface="Roboto Light"/>
        <a:font script="Hant" typeface="新細明體"/>
        <a:font script="Arab" typeface="Roboto Light"/>
        <a:font script="Hebr" typeface="Roboto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Roboto Light"/>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Roboto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boto Light"/>
        <a:ea typeface=""/>
        <a:cs typeface=""/>
        <a:font script="Jpan" typeface="ＭＳ Ｐゴシック"/>
        <a:font script="Hang" typeface="맑은 고딕"/>
        <a:font script="Hans" typeface="Roboto Light"/>
        <a:font script="Hant" typeface="新細明體"/>
        <a:font script="Arab" typeface="Roboto Light"/>
        <a:font script="Hebr" typeface="Roboto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Roboto Light"/>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Roboto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boto Light"/>
        <a:ea typeface=""/>
        <a:cs typeface=""/>
        <a:font script="Jpan" typeface="ＭＳ Ｐゴシック"/>
        <a:font script="Hang" typeface="맑은 고딕"/>
        <a:font script="Hans" typeface="Roboto Light"/>
        <a:font script="Hant" typeface="新細明體"/>
        <a:font script="Arab" typeface="Roboto Light"/>
        <a:font script="Hebr" typeface="Roboto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Roboto Light"/>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5747</Words>
  <Application>WPS Presentation</Application>
  <PresentationFormat>宽屏</PresentationFormat>
  <Paragraphs>236</Paragraphs>
  <Slides>18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SimSun</vt:lpstr>
      <vt:lpstr>Wingdings</vt:lpstr>
      <vt:lpstr>Roboto Light</vt:lpstr>
      <vt:lpstr>Roboto Black</vt:lpstr>
      <vt:lpstr>Arial Black</vt:lpstr>
      <vt:lpstr>Roboto Medium</vt:lpstr>
      <vt:lpstr>Microsoft YaHei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pk450</cp:lastModifiedBy>
  <cp:revision>198</cp:revision>
  <dcterms:created xsi:type="dcterms:W3CDTF">2023-04-03T10:39:00Z</dcterms:created>
  <dcterms:modified xsi:type="dcterms:W3CDTF">2024-02-19T16:07:08Z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DFEBDE1D8BFC498F837FB87BEC966062</vt:lpwstr>
  </property>
  <property fmtid="{D5CDD505-2E9C-101B-9397-08002B2CF9AE}" pid="3" name="KSOProductBuildVer">
    <vt:lpwstr>1033-12.2.0.13431</vt:lpwstr>
  </property>
</Properties>
</file>