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301" r:id="rId3"/>
    <p:sldId id="256" r:id="rId5"/>
    <p:sldId id="258" r:id="rId6"/>
    <p:sldId id="342" r:id="rId7"/>
    <p:sldId id="302" r:id="rId8"/>
    <p:sldId id="306" r:id="rId9"/>
    <p:sldId id="343" r:id="rId10"/>
    <p:sldId id="345" r:id="rId11"/>
    <p:sldId id="344" r:id="rId12"/>
    <p:sldId id="319" r:id="rId13"/>
    <p:sldId id="304" r:id="rId14"/>
    <p:sldId id="309" r:id="rId15"/>
    <p:sldId id="310" r:id="rId16"/>
    <p:sldId id="311" r:id="rId17"/>
    <p:sldId id="312" r:id="rId18"/>
    <p:sldId id="317" r:id="rId19"/>
    <p:sldId id="358" r:id="rId20"/>
    <p:sldId id="359" r:id="rId21"/>
    <p:sldId id="361" r:id="rId22"/>
    <p:sldId id="299" r:id="rId23"/>
    <p:sldId id="357" r:id="rId24"/>
    <p:sldId id="320" r:id="rId25"/>
  </p:sldIdLst>
  <p:sldSz cx="9144000" cy="5143500"/>
  <p:notesSz cx="6858000" cy="9144000"/>
  <p:embeddedFontLst>
    <p:embeddedFont>
      <p:font typeface="Oswald"/>
      <p:regular r:id="rId29"/>
    </p:embeddedFont>
    <p:embeddedFont>
      <p:font typeface="DM Sans"/>
      <p:italic r:id="rId30"/>
      <p:boldItalic r:id="rId31"/>
    </p:embeddedFont>
    <p:embeddedFont>
      <p:font typeface="Oswald ExtraLight"/>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572"/>
        <p:guide orient="horz" pos="66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0" name="Shape 2750"/>
        <p:cNvGrpSpPr/>
        <p:nvPr/>
      </p:nvGrpSpPr>
      <p:grpSpPr>
        <a:xfrm>
          <a:off x="0" y="0"/>
          <a:ext cx="0" cy="0"/>
          <a:chOff x="0" y="0"/>
          <a:chExt cx="0" cy="0"/>
        </a:xfrm>
      </p:grpSpPr>
      <p:sp>
        <p:nvSpPr>
          <p:cNvPr id="2751" name="Google Shape;2751;g11053aedf0e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11053aedf0e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g10e84aac6d0_0_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10e91f73e27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e91f73e27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g10e84aac6d0_0_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0" name="Shape 2750"/>
        <p:cNvGrpSpPr/>
        <p:nvPr/>
      </p:nvGrpSpPr>
      <p:grpSpPr>
        <a:xfrm>
          <a:off x="0" y="0"/>
          <a:ext cx="0" cy="0"/>
          <a:chOff x="0" y="0"/>
          <a:chExt cx="0" cy="0"/>
        </a:xfrm>
      </p:grpSpPr>
      <p:sp>
        <p:nvSpPr>
          <p:cNvPr id="2751" name="Google Shape;2751;g11053aedf0e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11053aedf0e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0" name="Shape 2750"/>
        <p:cNvGrpSpPr/>
        <p:nvPr/>
      </p:nvGrpSpPr>
      <p:grpSpPr>
        <a:xfrm>
          <a:off x="0" y="0"/>
          <a:ext cx="0" cy="0"/>
          <a:chOff x="0" y="0"/>
          <a:chExt cx="0" cy="0"/>
        </a:xfrm>
      </p:grpSpPr>
      <p:sp>
        <p:nvSpPr>
          <p:cNvPr id="2751" name="Google Shape;2751;g11053aedf0e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11053aedf0e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0" name="Shape 2750"/>
        <p:cNvGrpSpPr/>
        <p:nvPr/>
      </p:nvGrpSpPr>
      <p:grpSpPr>
        <a:xfrm>
          <a:off x="0" y="0"/>
          <a:ext cx="0" cy="0"/>
          <a:chOff x="0" y="0"/>
          <a:chExt cx="0" cy="0"/>
        </a:xfrm>
      </p:grpSpPr>
      <p:sp>
        <p:nvSpPr>
          <p:cNvPr id="2751" name="Google Shape;2751;g11053aedf0e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11053aedf0e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g10e84aac6d0_0_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0" name="Shape 2750"/>
        <p:cNvGrpSpPr/>
        <p:nvPr/>
      </p:nvGrpSpPr>
      <p:grpSpPr>
        <a:xfrm>
          <a:off x="0" y="0"/>
          <a:ext cx="0" cy="0"/>
          <a:chOff x="0" y="0"/>
          <a:chExt cx="0" cy="0"/>
        </a:xfrm>
      </p:grpSpPr>
      <p:sp>
        <p:nvSpPr>
          <p:cNvPr id="2751" name="Google Shape;2751;g11053aedf0e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11053aedf0e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0" name="Shape 2750"/>
        <p:cNvGrpSpPr/>
        <p:nvPr/>
      </p:nvGrpSpPr>
      <p:grpSpPr>
        <a:xfrm>
          <a:off x="0" y="0"/>
          <a:ext cx="0" cy="0"/>
          <a:chOff x="0" y="0"/>
          <a:chExt cx="0" cy="0"/>
        </a:xfrm>
      </p:grpSpPr>
      <p:sp>
        <p:nvSpPr>
          <p:cNvPr id="2751" name="Google Shape;2751;g11053aedf0e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2" name="Google Shape;2752;g11053aedf0e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10e91f73e27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e91f73e27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10e91f73e27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e91f73e27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0d7ae03d4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gradFill>
          <a:gsLst>
            <a:gs pos="0">
              <a:schemeClr val="accent5"/>
            </a:gs>
            <a:gs pos="48000">
              <a:schemeClr val="accent4"/>
            </a:gs>
            <a:gs pos="100000">
              <a:schemeClr val="accent2"/>
            </a:gs>
          </a:gsLst>
          <a:lin ang="2698631" scaled="0"/>
        </a:gradFill>
        <a:effectLst/>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3225" y="967650"/>
            <a:ext cx="3972000" cy="30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4900"/>
              <a:buNone/>
              <a:defRPr sz="5000">
                <a:solidFill>
                  <a:schemeClr val="dk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type="subTitle" idx="1"/>
          </p:nvPr>
        </p:nvSpPr>
        <p:spPr>
          <a:xfrm>
            <a:off x="713225" y="3995250"/>
            <a:ext cx="4359000" cy="4095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9pPr>
          </a:lstStyle>
          <a:p/>
        </p:txBody>
      </p:sp>
      <p:grpSp>
        <p:nvGrpSpPr>
          <p:cNvPr id="11" name="Google Shape;11;p2"/>
          <p:cNvGrpSpPr/>
          <p:nvPr/>
        </p:nvGrpSpPr>
        <p:grpSpPr>
          <a:xfrm rot="5400000">
            <a:off x="7002555" y="-662466"/>
            <a:ext cx="1673084" cy="3614193"/>
            <a:chOff x="7350442" y="2608992"/>
            <a:chExt cx="777239" cy="1673160"/>
          </a:xfrm>
        </p:grpSpPr>
        <p:sp>
          <p:nvSpPr>
            <p:cNvPr id="12" name="Google Shape;12;p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15;p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72" name="Shape 72"/>
        <p:cNvGrpSpPr/>
        <p:nvPr/>
      </p:nvGrpSpPr>
      <p:grpSpPr>
        <a:xfrm>
          <a:off x="0" y="0"/>
          <a:ext cx="0" cy="0"/>
          <a:chOff x="0" y="0"/>
          <a:chExt cx="0" cy="0"/>
        </a:xfrm>
      </p:grpSpPr>
      <p:sp>
        <p:nvSpPr>
          <p:cNvPr id="73" name="Google Shape;73;p11"/>
          <p:cNvSpPr txBox="1"/>
          <p:nvPr>
            <p:ph type="title" hasCustomPrompt="1"/>
          </p:nvPr>
        </p:nvSpPr>
        <p:spPr>
          <a:xfrm>
            <a:off x="713225" y="1536500"/>
            <a:ext cx="5226000" cy="1393800"/>
          </a:xfrm>
          <a:prstGeom prst="rect">
            <a:avLst/>
          </a:prstGeom>
        </p:spPr>
        <p:txBody>
          <a:bodyPr spcFirstLastPara="1" wrap="square" lIns="0" tIns="0" rIns="0" bIns="0" anchor="ctr" anchorCtr="0">
            <a:noAutofit/>
          </a:bodyPr>
          <a:lstStyle>
            <a:lvl1pPr lvl="0" rtl="0">
              <a:spcBef>
                <a:spcPts val="0"/>
              </a:spcBef>
              <a:spcAft>
                <a:spcPts val="0"/>
              </a:spcAft>
              <a:buSzPts val="9600"/>
              <a:buNone/>
              <a:defRPr sz="94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74" name="Google Shape;74;p11"/>
          <p:cNvSpPr txBox="1"/>
          <p:nvPr>
            <p:ph type="subTitle" idx="1"/>
          </p:nvPr>
        </p:nvSpPr>
        <p:spPr>
          <a:xfrm>
            <a:off x="6098700" y="3330525"/>
            <a:ext cx="2331900" cy="7272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Oswald"/>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9pPr>
          </a:lstStyle>
          <a:p/>
        </p:txBody>
      </p:sp>
      <p:grpSp>
        <p:nvGrpSpPr>
          <p:cNvPr id="75" name="Google Shape;75;p11"/>
          <p:cNvGrpSpPr/>
          <p:nvPr/>
        </p:nvGrpSpPr>
        <p:grpSpPr>
          <a:xfrm rot="5400000">
            <a:off x="6345490" y="-889971"/>
            <a:ext cx="1764332" cy="3811124"/>
            <a:chOff x="7350442" y="2608992"/>
            <a:chExt cx="777239" cy="1673160"/>
          </a:xfrm>
        </p:grpSpPr>
        <p:sp>
          <p:nvSpPr>
            <p:cNvPr id="76" name="Google Shape;76;p11"/>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11"/>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 name="Google Shape;78;p11"/>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 name="Google Shape;79;p11"/>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80;p1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1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 name="Google Shape;82;p11"/>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 name="Google Shape;83;p1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84" name="Google Shape;84;p11"/>
          <p:cNvGrpSpPr/>
          <p:nvPr/>
        </p:nvGrpSpPr>
        <p:grpSpPr>
          <a:xfrm rot="-5400000">
            <a:off x="1007843" y="2135053"/>
            <a:ext cx="1737362" cy="3752898"/>
            <a:chOff x="7350442" y="2608992"/>
            <a:chExt cx="777239" cy="1673160"/>
          </a:xfrm>
        </p:grpSpPr>
        <p:sp>
          <p:nvSpPr>
            <p:cNvPr id="85" name="Google Shape;85;p11"/>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 name="Google Shape;86;p11"/>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 name="Google Shape;87;p11"/>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 name="Google Shape;88;p11"/>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1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90;p1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11"/>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92;p1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93" name="Google Shape;93;p11"/>
          <p:cNvGrpSpPr/>
          <p:nvPr/>
        </p:nvGrpSpPr>
        <p:grpSpPr>
          <a:xfrm>
            <a:off x="752475" y="981075"/>
            <a:ext cx="1200150" cy="114300"/>
            <a:chOff x="752475" y="981075"/>
            <a:chExt cx="1200150" cy="114300"/>
          </a:xfrm>
        </p:grpSpPr>
        <p:sp>
          <p:nvSpPr>
            <p:cNvPr id="94" name="Google Shape;94;p11"/>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1"/>
            <p:cNvSpPr/>
            <p:nvPr/>
          </p:nvSpPr>
          <p:spPr>
            <a:xfrm>
              <a:off x="93345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1"/>
            <p:cNvSpPr/>
            <p:nvPr/>
          </p:nvSpPr>
          <p:spPr>
            <a:xfrm>
              <a:off x="1114425"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1"/>
            <p:cNvSpPr/>
            <p:nvPr/>
          </p:nvSpPr>
          <p:spPr>
            <a:xfrm>
              <a:off x="129540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1"/>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1"/>
            <p:cNvSpPr/>
            <p:nvPr/>
          </p:nvSpPr>
          <p:spPr>
            <a:xfrm>
              <a:off x="165735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1"/>
            <p:cNvSpPr/>
            <p:nvPr/>
          </p:nvSpPr>
          <p:spPr>
            <a:xfrm>
              <a:off x="1838325"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dk1"/>
        </a:solidFill>
        <a:effectLst/>
      </p:bgPr>
    </p:bg>
    <p:spTree>
      <p:nvGrpSpPr>
        <p:cNvPr id="101" name="Shape 10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02" name="Shape 102"/>
        <p:cNvGrpSpPr/>
        <p:nvPr/>
      </p:nvGrpSpPr>
      <p:grpSpPr>
        <a:xfrm>
          <a:off x="0" y="0"/>
          <a:ext cx="0" cy="0"/>
          <a:chOff x="0" y="0"/>
          <a:chExt cx="0" cy="0"/>
        </a:xfrm>
      </p:grpSpPr>
      <p:sp>
        <p:nvSpPr>
          <p:cNvPr id="103" name="Google Shape;103;p13"/>
          <p:cNvSpPr txBox="1"/>
          <p:nvPr>
            <p:ph type="title"/>
          </p:nvPr>
        </p:nvSpPr>
        <p:spPr>
          <a:xfrm>
            <a:off x="1849288" y="1728870"/>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04" name="Google Shape;104;p13"/>
          <p:cNvSpPr txBox="1"/>
          <p:nvPr>
            <p:ph type="title" idx="2" hasCustomPrompt="1"/>
          </p:nvPr>
        </p:nvSpPr>
        <p:spPr>
          <a:xfrm>
            <a:off x="695771"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type="subTitle" idx="1"/>
          </p:nvPr>
        </p:nvSpPr>
        <p:spPr>
          <a:xfrm>
            <a:off x="1849288" y="2105212"/>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06" name="Google Shape;106;p13"/>
          <p:cNvSpPr txBox="1"/>
          <p:nvPr>
            <p:ph type="title" idx="3"/>
          </p:nvPr>
        </p:nvSpPr>
        <p:spPr>
          <a:xfrm>
            <a:off x="6111838" y="1730349"/>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07" name="Google Shape;107;p13"/>
          <p:cNvSpPr txBox="1"/>
          <p:nvPr>
            <p:ph type="title" idx="4" hasCustomPrompt="1"/>
          </p:nvPr>
        </p:nvSpPr>
        <p:spPr>
          <a:xfrm>
            <a:off x="4961874"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type="subTitle" idx="5"/>
          </p:nvPr>
        </p:nvSpPr>
        <p:spPr>
          <a:xfrm>
            <a:off x="6111838" y="2110350"/>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09" name="Google Shape;109;p13"/>
          <p:cNvSpPr txBox="1"/>
          <p:nvPr>
            <p:ph type="title" idx="6"/>
          </p:nvPr>
        </p:nvSpPr>
        <p:spPr>
          <a:xfrm>
            <a:off x="1853038" y="3419068"/>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10" name="Google Shape;110;p13"/>
          <p:cNvSpPr txBox="1"/>
          <p:nvPr>
            <p:ph type="title" idx="7" hasCustomPrompt="1"/>
          </p:nvPr>
        </p:nvSpPr>
        <p:spPr>
          <a:xfrm>
            <a:off x="695771" y="3448775"/>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type="subTitle" idx="8"/>
          </p:nvPr>
        </p:nvSpPr>
        <p:spPr>
          <a:xfrm>
            <a:off x="1853038" y="3800225"/>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12" name="Google Shape;112;p13"/>
          <p:cNvSpPr txBox="1"/>
          <p:nvPr>
            <p:ph type="title" idx="9"/>
          </p:nvPr>
        </p:nvSpPr>
        <p:spPr>
          <a:xfrm>
            <a:off x="6111838" y="3421989"/>
            <a:ext cx="2336400" cy="3612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13" name="Google Shape;113;p13"/>
          <p:cNvSpPr txBox="1"/>
          <p:nvPr>
            <p:ph type="title" idx="13" hasCustomPrompt="1"/>
          </p:nvPr>
        </p:nvSpPr>
        <p:spPr>
          <a:xfrm>
            <a:off x="4961874" y="3453772"/>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type="subTitle" idx="14"/>
          </p:nvPr>
        </p:nvSpPr>
        <p:spPr>
          <a:xfrm>
            <a:off x="6111838" y="3797480"/>
            <a:ext cx="2336400" cy="484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15" name="Google Shape;115;p13"/>
          <p:cNvSpPr txBox="1"/>
          <p:nvPr>
            <p:ph type="title" idx="15"/>
          </p:nvPr>
        </p:nvSpPr>
        <p:spPr>
          <a:xfrm>
            <a:off x="720000" y="539496"/>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BLANK_1_1_1">
    <p:spTree>
      <p:nvGrpSpPr>
        <p:cNvPr id="116" name="Shape 116"/>
        <p:cNvGrpSpPr/>
        <p:nvPr/>
      </p:nvGrpSpPr>
      <p:grpSpPr>
        <a:xfrm>
          <a:off x="0" y="0"/>
          <a:ext cx="0" cy="0"/>
          <a:chOff x="0" y="0"/>
          <a:chExt cx="0" cy="0"/>
        </a:xfrm>
      </p:grpSpPr>
      <p:sp>
        <p:nvSpPr>
          <p:cNvPr id="117" name="Google Shape;117;p14"/>
          <p:cNvSpPr txBox="1"/>
          <p:nvPr>
            <p:ph type="subTitle" idx="1"/>
          </p:nvPr>
        </p:nvSpPr>
        <p:spPr>
          <a:xfrm>
            <a:off x="5381275" y="3173650"/>
            <a:ext cx="2887500" cy="914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9pPr>
          </a:lstStyle>
          <a:p/>
        </p:txBody>
      </p:sp>
      <p:sp>
        <p:nvSpPr>
          <p:cNvPr id="118" name="Google Shape;118;p14"/>
          <p:cNvSpPr txBox="1"/>
          <p:nvPr>
            <p:ph type="title"/>
          </p:nvPr>
        </p:nvSpPr>
        <p:spPr>
          <a:xfrm>
            <a:off x="720000" y="539500"/>
            <a:ext cx="77040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BLANK_1_1_1_2">
    <p:spTree>
      <p:nvGrpSpPr>
        <p:cNvPr id="119" name="Shape 119"/>
        <p:cNvGrpSpPr/>
        <p:nvPr/>
      </p:nvGrpSpPr>
      <p:grpSpPr>
        <a:xfrm>
          <a:off x="0" y="0"/>
          <a:ext cx="0" cy="0"/>
          <a:chOff x="0" y="0"/>
          <a:chExt cx="0" cy="0"/>
        </a:xfrm>
      </p:grpSpPr>
      <p:sp>
        <p:nvSpPr>
          <p:cNvPr id="120" name="Google Shape;120;p15"/>
          <p:cNvSpPr txBox="1"/>
          <p:nvPr>
            <p:ph type="title"/>
          </p:nvPr>
        </p:nvSpPr>
        <p:spPr>
          <a:xfrm>
            <a:off x="720000" y="539500"/>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BLANK_1_1_1_2_1">
    <p:spTree>
      <p:nvGrpSpPr>
        <p:cNvPr id="121" name="Shape 121"/>
        <p:cNvGrpSpPr/>
        <p:nvPr/>
      </p:nvGrpSpPr>
      <p:grpSpPr>
        <a:xfrm>
          <a:off x="0" y="0"/>
          <a:ext cx="0" cy="0"/>
          <a:chOff x="0" y="0"/>
          <a:chExt cx="0" cy="0"/>
        </a:xfrm>
      </p:grpSpPr>
      <p:sp>
        <p:nvSpPr>
          <p:cNvPr id="122" name="Google Shape;122;p16"/>
          <p:cNvSpPr txBox="1"/>
          <p:nvPr>
            <p:ph type="title"/>
          </p:nvPr>
        </p:nvSpPr>
        <p:spPr>
          <a:xfrm>
            <a:off x="720000" y="539500"/>
            <a:ext cx="7704000" cy="576000"/>
          </a:xfrm>
          <a:prstGeom prst="rect">
            <a:avLst/>
          </a:prstGeom>
        </p:spPr>
        <p:txBody>
          <a:bodyPr spcFirstLastPara="1" wrap="square" lIns="0" tIns="0" rIns="0" bIns="0" anchor="t" anchorCtr="0">
            <a:noAutofit/>
          </a:bodyPr>
          <a:lstStyle>
            <a:lvl1pPr lvl="0" algn="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BLANK_1_1_1_2_1_2">
    <p:spTree>
      <p:nvGrpSpPr>
        <p:cNvPr id="123" name="Shape 123"/>
        <p:cNvGrpSpPr/>
        <p:nvPr/>
      </p:nvGrpSpPr>
      <p:grpSpPr>
        <a:xfrm>
          <a:off x="0" y="0"/>
          <a:ext cx="0" cy="0"/>
          <a:chOff x="0" y="0"/>
          <a:chExt cx="0" cy="0"/>
        </a:xfrm>
      </p:grpSpPr>
      <p:sp>
        <p:nvSpPr>
          <p:cNvPr id="124" name="Google Shape;124;p17"/>
          <p:cNvSpPr txBox="1"/>
          <p:nvPr>
            <p:ph type="title"/>
          </p:nvPr>
        </p:nvSpPr>
        <p:spPr>
          <a:xfrm>
            <a:off x="720000" y="539500"/>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BLANK_1_1_1_2_1_1">
    <p:spTree>
      <p:nvGrpSpPr>
        <p:cNvPr id="125" name="Shape 125"/>
        <p:cNvGrpSpPr/>
        <p:nvPr/>
      </p:nvGrpSpPr>
      <p:grpSpPr>
        <a:xfrm>
          <a:off x="0" y="0"/>
          <a:ext cx="0" cy="0"/>
          <a:chOff x="0" y="0"/>
          <a:chExt cx="0" cy="0"/>
        </a:xfrm>
      </p:grpSpPr>
      <p:sp>
        <p:nvSpPr>
          <p:cNvPr id="126" name="Google Shape;126;p18"/>
          <p:cNvSpPr txBox="1"/>
          <p:nvPr>
            <p:ph type="title"/>
          </p:nvPr>
        </p:nvSpPr>
        <p:spPr>
          <a:xfrm>
            <a:off x="4720925" y="539500"/>
            <a:ext cx="31914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grpSp>
        <p:nvGrpSpPr>
          <p:cNvPr id="127" name="Google Shape;127;p18"/>
          <p:cNvGrpSpPr/>
          <p:nvPr/>
        </p:nvGrpSpPr>
        <p:grpSpPr>
          <a:xfrm rot="-5399868" flipH="1">
            <a:off x="480934" y="-830736"/>
            <a:ext cx="2029371" cy="4383847"/>
            <a:chOff x="7350442" y="2608992"/>
            <a:chExt cx="777239" cy="1673160"/>
          </a:xfrm>
        </p:grpSpPr>
        <p:sp>
          <p:nvSpPr>
            <p:cNvPr id="128" name="Google Shape;128;p18"/>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 name="Google Shape;129;p18"/>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 name="Google Shape;130;p18"/>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131;p18"/>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2" name="Google Shape;132;p18"/>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3" name="Google Shape;133;p18"/>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4" name="Google Shape;134;p18"/>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18"/>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BLANK_1_1_1_2_1_1_1">
    <p:spTree>
      <p:nvGrpSpPr>
        <p:cNvPr id="136" name="Shape 136"/>
        <p:cNvGrpSpPr/>
        <p:nvPr/>
      </p:nvGrpSpPr>
      <p:grpSpPr>
        <a:xfrm>
          <a:off x="0" y="0"/>
          <a:ext cx="0" cy="0"/>
          <a:chOff x="0" y="0"/>
          <a:chExt cx="0" cy="0"/>
        </a:xfrm>
      </p:grpSpPr>
      <p:sp>
        <p:nvSpPr>
          <p:cNvPr id="137" name="Google Shape;137;p19"/>
          <p:cNvSpPr txBox="1"/>
          <p:nvPr>
            <p:ph type="title"/>
          </p:nvPr>
        </p:nvSpPr>
        <p:spPr>
          <a:xfrm>
            <a:off x="972450" y="539500"/>
            <a:ext cx="71991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Font typeface="Oswald"/>
              <a:buNone/>
              <a:defRPr sz="3400">
                <a:latin typeface="Oswald"/>
                <a:ea typeface="Oswald"/>
                <a:cs typeface="Oswald"/>
                <a:sym typeface="Oswald"/>
              </a:defRPr>
            </a:lvl2pPr>
            <a:lvl3pPr lvl="2" algn="ctr" rtl="0">
              <a:spcBef>
                <a:spcPts val="0"/>
              </a:spcBef>
              <a:spcAft>
                <a:spcPts val="0"/>
              </a:spcAft>
              <a:buSzPts val="3400"/>
              <a:buFont typeface="Oswald"/>
              <a:buNone/>
              <a:defRPr sz="3400">
                <a:latin typeface="Oswald"/>
                <a:ea typeface="Oswald"/>
                <a:cs typeface="Oswald"/>
                <a:sym typeface="Oswald"/>
              </a:defRPr>
            </a:lvl3pPr>
            <a:lvl4pPr lvl="3" algn="ctr" rtl="0">
              <a:spcBef>
                <a:spcPts val="0"/>
              </a:spcBef>
              <a:spcAft>
                <a:spcPts val="0"/>
              </a:spcAft>
              <a:buSzPts val="3400"/>
              <a:buFont typeface="Oswald"/>
              <a:buNone/>
              <a:defRPr sz="3400">
                <a:latin typeface="Oswald"/>
                <a:ea typeface="Oswald"/>
                <a:cs typeface="Oswald"/>
                <a:sym typeface="Oswald"/>
              </a:defRPr>
            </a:lvl4pPr>
            <a:lvl5pPr lvl="4" algn="ctr" rtl="0">
              <a:spcBef>
                <a:spcPts val="0"/>
              </a:spcBef>
              <a:spcAft>
                <a:spcPts val="0"/>
              </a:spcAft>
              <a:buSzPts val="3400"/>
              <a:buFont typeface="Oswald"/>
              <a:buNone/>
              <a:defRPr sz="3400">
                <a:latin typeface="Oswald"/>
                <a:ea typeface="Oswald"/>
                <a:cs typeface="Oswald"/>
                <a:sym typeface="Oswald"/>
              </a:defRPr>
            </a:lvl5pPr>
            <a:lvl6pPr lvl="5" algn="ctr" rtl="0">
              <a:spcBef>
                <a:spcPts val="0"/>
              </a:spcBef>
              <a:spcAft>
                <a:spcPts val="0"/>
              </a:spcAft>
              <a:buSzPts val="3400"/>
              <a:buFont typeface="Oswald"/>
              <a:buNone/>
              <a:defRPr sz="3400">
                <a:latin typeface="Oswald"/>
                <a:ea typeface="Oswald"/>
                <a:cs typeface="Oswald"/>
                <a:sym typeface="Oswald"/>
              </a:defRPr>
            </a:lvl6pPr>
            <a:lvl7pPr lvl="6" algn="ctr" rtl="0">
              <a:spcBef>
                <a:spcPts val="0"/>
              </a:spcBef>
              <a:spcAft>
                <a:spcPts val="0"/>
              </a:spcAft>
              <a:buSzPts val="3400"/>
              <a:buFont typeface="Oswald"/>
              <a:buNone/>
              <a:defRPr sz="3400">
                <a:latin typeface="Oswald"/>
                <a:ea typeface="Oswald"/>
                <a:cs typeface="Oswald"/>
                <a:sym typeface="Oswald"/>
              </a:defRPr>
            </a:lvl7pPr>
            <a:lvl8pPr lvl="7" algn="ctr" rtl="0">
              <a:spcBef>
                <a:spcPts val="0"/>
              </a:spcBef>
              <a:spcAft>
                <a:spcPts val="0"/>
              </a:spcAft>
              <a:buSzPts val="3400"/>
              <a:buFont typeface="Oswald"/>
              <a:buNone/>
              <a:defRPr sz="3400">
                <a:latin typeface="Oswald"/>
                <a:ea typeface="Oswald"/>
                <a:cs typeface="Oswald"/>
                <a:sym typeface="Oswald"/>
              </a:defRPr>
            </a:lvl8pPr>
            <a:lvl9pPr lvl="8" algn="ctr"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38" name="Shape 138"/>
        <p:cNvGrpSpPr/>
        <p:nvPr/>
      </p:nvGrpSpPr>
      <p:grpSpPr>
        <a:xfrm>
          <a:off x="0" y="0"/>
          <a:ext cx="0" cy="0"/>
          <a:chOff x="0" y="0"/>
          <a:chExt cx="0" cy="0"/>
        </a:xfrm>
      </p:grpSpPr>
      <p:sp>
        <p:nvSpPr>
          <p:cNvPr id="139" name="Google Shape;139;p20"/>
          <p:cNvSpPr txBox="1"/>
          <p:nvPr>
            <p:ph type="title"/>
          </p:nvPr>
        </p:nvSpPr>
        <p:spPr>
          <a:xfrm>
            <a:off x="1584063" y="1543600"/>
            <a:ext cx="2337300" cy="3918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p:txBody>
      </p:sp>
      <p:sp>
        <p:nvSpPr>
          <p:cNvPr id="140" name="Google Shape;140;p20"/>
          <p:cNvSpPr txBox="1"/>
          <p:nvPr>
            <p:ph type="subTitle" idx="1"/>
          </p:nvPr>
        </p:nvSpPr>
        <p:spPr>
          <a:xfrm>
            <a:off x="1584063" y="1938600"/>
            <a:ext cx="23373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1" name="Google Shape;141;p20"/>
          <p:cNvSpPr txBox="1"/>
          <p:nvPr>
            <p:ph type="title" idx="2"/>
          </p:nvPr>
        </p:nvSpPr>
        <p:spPr>
          <a:xfrm>
            <a:off x="5704788" y="1543600"/>
            <a:ext cx="2340900" cy="3918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p:txBody>
      </p:sp>
      <p:sp>
        <p:nvSpPr>
          <p:cNvPr id="142" name="Google Shape;142;p20"/>
          <p:cNvSpPr txBox="1"/>
          <p:nvPr>
            <p:ph type="subTitle" idx="3"/>
          </p:nvPr>
        </p:nvSpPr>
        <p:spPr>
          <a:xfrm>
            <a:off x="5704788" y="1938600"/>
            <a:ext cx="23409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3" name="Google Shape;143;p20"/>
          <p:cNvSpPr txBox="1"/>
          <p:nvPr>
            <p:ph type="title" idx="4"/>
          </p:nvPr>
        </p:nvSpPr>
        <p:spPr>
          <a:xfrm>
            <a:off x="3644425" y="3290400"/>
            <a:ext cx="2337300" cy="3933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p:txBody>
      </p:sp>
      <p:sp>
        <p:nvSpPr>
          <p:cNvPr id="144" name="Google Shape;144;p20"/>
          <p:cNvSpPr txBox="1"/>
          <p:nvPr>
            <p:ph type="subTitle" idx="5"/>
          </p:nvPr>
        </p:nvSpPr>
        <p:spPr>
          <a:xfrm>
            <a:off x="3644425" y="3682009"/>
            <a:ext cx="23373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5" name="Google Shape;145;p20"/>
          <p:cNvSpPr txBox="1"/>
          <p:nvPr>
            <p:ph type="title" idx="6"/>
          </p:nvPr>
        </p:nvSpPr>
        <p:spPr>
          <a:xfrm>
            <a:off x="720000" y="539500"/>
            <a:ext cx="77109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5540775" y="1840338"/>
            <a:ext cx="2421900" cy="10629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p:txBody>
      </p:sp>
      <p:sp>
        <p:nvSpPr>
          <p:cNvPr id="22" name="Google Shape;22;p3"/>
          <p:cNvSpPr txBox="1"/>
          <p:nvPr>
            <p:ph type="title" idx="2" hasCustomPrompt="1"/>
          </p:nvPr>
        </p:nvSpPr>
        <p:spPr>
          <a:xfrm>
            <a:off x="4768453" y="1840338"/>
            <a:ext cx="596100" cy="500400"/>
          </a:xfrm>
          <a:prstGeom prst="rect">
            <a:avLst/>
          </a:prstGeom>
        </p:spPr>
        <p:txBody>
          <a:bodyPr spcFirstLastPara="1" wrap="square" lIns="0" tIns="0" rIns="0" bIns="0" anchor="t" anchorCtr="0">
            <a:noAutofit/>
          </a:bodyPr>
          <a:lstStyle>
            <a:lvl1pPr lvl="0" algn="r" rtl="0">
              <a:spcBef>
                <a:spcPts val="0"/>
              </a:spcBef>
              <a:spcAft>
                <a:spcPts val="0"/>
              </a:spcAft>
              <a:buSzPts val="3400"/>
              <a:buNone/>
              <a:defRPr/>
            </a:lvl1pPr>
            <a:lvl2pPr lvl="1" algn="ctr" rtl="0">
              <a:spcBef>
                <a:spcPts val="0"/>
              </a:spcBef>
              <a:spcAft>
                <a:spcPts val="0"/>
              </a:spcAft>
              <a:buSzPts val="3400"/>
              <a:buNone/>
              <a:defRPr sz="3400"/>
            </a:lvl2pPr>
            <a:lvl3pPr lvl="2" algn="ctr" rtl="0">
              <a:spcBef>
                <a:spcPts val="0"/>
              </a:spcBef>
              <a:spcAft>
                <a:spcPts val="0"/>
              </a:spcAft>
              <a:buSzPts val="3400"/>
              <a:buNone/>
              <a:defRPr sz="3400"/>
            </a:lvl3pPr>
            <a:lvl4pPr lvl="3" algn="ctr" rtl="0">
              <a:spcBef>
                <a:spcPts val="0"/>
              </a:spcBef>
              <a:spcAft>
                <a:spcPts val="0"/>
              </a:spcAft>
              <a:buSzPts val="3400"/>
              <a:buNone/>
              <a:defRPr sz="3400"/>
            </a:lvl4pPr>
            <a:lvl5pPr lvl="4" algn="ctr" rtl="0">
              <a:spcBef>
                <a:spcPts val="0"/>
              </a:spcBef>
              <a:spcAft>
                <a:spcPts val="0"/>
              </a:spcAft>
              <a:buSzPts val="3400"/>
              <a:buNone/>
              <a:defRPr sz="3400"/>
            </a:lvl5pPr>
            <a:lvl6pPr lvl="5" algn="ctr" rtl="0">
              <a:spcBef>
                <a:spcPts val="0"/>
              </a:spcBef>
              <a:spcAft>
                <a:spcPts val="0"/>
              </a:spcAft>
              <a:buSzPts val="3400"/>
              <a:buNone/>
              <a:defRPr sz="3400"/>
            </a:lvl6pPr>
            <a:lvl7pPr lvl="6" algn="ctr" rtl="0">
              <a:spcBef>
                <a:spcPts val="0"/>
              </a:spcBef>
              <a:spcAft>
                <a:spcPts val="0"/>
              </a:spcAft>
              <a:buSzPts val="3400"/>
              <a:buNone/>
              <a:defRPr sz="3400"/>
            </a:lvl7pPr>
            <a:lvl8pPr lvl="7" algn="ctr" rtl="0">
              <a:spcBef>
                <a:spcPts val="0"/>
              </a:spcBef>
              <a:spcAft>
                <a:spcPts val="0"/>
              </a:spcAft>
              <a:buSzPts val="3400"/>
              <a:buNone/>
              <a:defRPr sz="3400"/>
            </a:lvl8pPr>
            <a:lvl9pPr lvl="8" algn="ctr" rtl="0">
              <a:spcBef>
                <a:spcPts val="0"/>
              </a:spcBef>
              <a:spcAft>
                <a:spcPts val="0"/>
              </a:spcAft>
              <a:buSzPts val="3400"/>
              <a:buNone/>
              <a:defRPr sz="3400"/>
            </a:lvl9pPr>
          </a:lstStyle>
          <a:p>
            <a:r>
              <a:t>xx%</a:t>
            </a:r>
          </a:p>
        </p:txBody>
      </p:sp>
      <p:sp>
        <p:nvSpPr>
          <p:cNvPr id="23" name="Google Shape;23;p3"/>
          <p:cNvSpPr txBox="1"/>
          <p:nvPr>
            <p:ph type="subTitle" idx="1"/>
          </p:nvPr>
        </p:nvSpPr>
        <p:spPr>
          <a:xfrm>
            <a:off x="5514500" y="3055663"/>
            <a:ext cx="2421900" cy="465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400"/>
              <a:buFont typeface="DM Sans"/>
              <a:buNone/>
              <a:defRPr>
                <a:latin typeface="DM Sans"/>
                <a:ea typeface="DM Sans"/>
                <a:cs typeface="DM Sans"/>
                <a:sym typeface="DM Sans"/>
              </a:defRPr>
            </a:lvl2pPr>
            <a:lvl3pPr lvl="2" algn="ctr" rtl="0">
              <a:lnSpc>
                <a:spcPct val="100000"/>
              </a:lnSpc>
              <a:spcBef>
                <a:spcPts val="0"/>
              </a:spcBef>
              <a:spcAft>
                <a:spcPts val="0"/>
              </a:spcAft>
              <a:buSzPts val="1400"/>
              <a:buFont typeface="DM Sans"/>
              <a:buNone/>
              <a:defRPr>
                <a:latin typeface="DM Sans"/>
                <a:ea typeface="DM Sans"/>
                <a:cs typeface="DM Sans"/>
                <a:sym typeface="DM Sans"/>
              </a:defRPr>
            </a:lvl3pPr>
            <a:lvl4pPr lvl="3" algn="ctr" rtl="0">
              <a:lnSpc>
                <a:spcPct val="100000"/>
              </a:lnSpc>
              <a:spcBef>
                <a:spcPts val="0"/>
              </a:spcBef>
              <a:spcAft>
                <a:spcPts val="0"/>
              </a:spcAft>
              <a:buSzPts val="1400"/>
              <a:buFont typeface="DM Sans"/>
              <a:buNone/>
              <a:defRPr>
                <a:latin typeface="DM Sans"/>
                <a:ea typeface="DM Sans"/>
                <a:cs typeface="DM Sans"/>
                <a:sym typeface="DM Sans"/>
              </a:defRPr>
            </a:lvl4pPr>
            <a:lvl5pPr lvl="4" algn="ctr" rtl="0">
              <a:lnSpc>
                <a:spcPct val="100000"/>
              </a:lnSpc>
              <a:spcBef>
                <a:spcPts val="0"/>
              </a:spcBef>
              <a:spcAft>
                <a:spcPts val="0"/>
              </a:spcAft>
              <a:buSzPts val="1400"/>
              <a:buFont typeface="DM Sans"/>
              <a:buNone/>
              <a:defRPr>
                <a:latin typeface="DM Sans"/>
                <a:ea typeface="DM Sans"/>
                <a:cs typeface="DM Sans"/>
                <a:sym typeface="DM Sans"/>
              </a:defRPr>
            </a:lvl5pPr>
            <a:lvl6pPr lvl="5" algn="ctr" rtl="0">
              <a:lnSpc>
                <a:spcPct val="100000"/>
              </a:lnSpc>
              <a:spcBef>
                <a:spcPts val="0"/>
              </a:spcBef>
              <a:spcAft>
                <a:spcPts val="0"/>
              </a:spcAft>
              <a:buSzPts val="1400"/>
              <a:buFont typeface="DM Sans"/>
              <a:buNone/>
              <a:defRPr>
                <a:latin typeface="DM Sans"/>
                <a:ea typeface="DM Sans"/>
                <a:cs typeface="DM Sans"/>
                <a:sym typeface="DM Sans"/>
              </a:defRPr>
            </a:lvl6pPr>
            <a:lvl7pPr lvl="6" algn="ctr" rtl="0">
              <a:lnSpc>
                <a:spcPct val="100000"/>
              </a:lnSpc>
              <a:spcBef>
                <a:spcPts val="0"/>
              </a:spcBef>
              <a:spcAft>
                <a:spcPts val="0"/>
              </a:spcAft>
              <a:buSzPts val="1400"/>
              <a:buFont typeface="DM Sans"/>
              <a:buNone/>
              <a:defRPr>
                <a:latin typeface="DM Sans"/>
                <a:ea typeface="DM Sans"/>
                <a:cs typeface="DM Sans"/>
                <a:sym typeface="DM Sans"/>
              </a:defRPr>
            </a:lvl7pPr>
            <a:lvl8pPr lvl="7" algn="ctr" rtl="0">
              <a:lnSpc>
                <a:spcPct val="100000"/>
              </a:lnSpc>
              <a:spcBef>
                <a:spcPts val="0"/>
              </a:spcBef>
              <a:spcAft>
                <a:spcPts val="0"/>
              </a:spcAft>
              <a:buSzPts val="1400"/>
              <a:buFont typeface="DM Sans"/>
              <a:buNone/>
              <a:defRPr>
                <a:latin typeface="DM Sans"/>
                <a:ea typeface="DM Sans"/>
                <a:cs typeface="DM Sans"/>
                <a:sym typeface="DM Sans"/>
              </a:defRPr>
            </a:lvl8pPr>
            <a:lvl9pPr lvl="8" algn="ctr" rtl="0">
              <a:lnSpc>
                <a:spcPct val="100000"/>
              </a:lnSpc>
              <a:spcBef>
                <a:spcPts val="0"/>
              </a:spcBef>
              <a:spcAft>
                <a:spcPts val="0"/>
              </a:spcAft>
              <a:buSzPts val="1400"/>
              <a:buFont typeface="DM Sans"/>
              <a:buNone/>
              <a:defRPr>
                <a:latin typeface="DM Sans"/>
                <a:ea typeface="DM Sans"/>
                <a:cs typeface="DM Sans"/>
                <a:sym typeface="DM Sans"/>
              </a:defRPr>
            </a:lvl9pPr>
          </a:lstStyle>
          <a:p/>
        </p:txBody>
      </p:sp>
      <p:grpSp>
        <p:nvGrpSpPr>
          <p:cNvPr id="24" name="Google Shape;24;p3"/>
          <p:cNvGrpSpPr/>
          <p:nvPr/>
        </p:nvGrpSpPr>
        <p:grpSpPr>
          <a:xfrm rot="5400000">
            <a:off x="976911" y="3061602"/>
            <a:ext cx="1683966" cy="3637785"/>
            <a:chOff x="7350442" y="2608992"/>
            <a:chExt cx="777239" cy="1673160"/>
          </a:xfrm>
        </p:grpSpPr>
        <p:sp>
          <p:nvSpPr>
            <p:cNvPr id="25" name="Google Shape;25;p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0;p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3" name="Google Shape;33;p3"/>
          <p:cNvGrpSpPr/>
          <p:nvPr/>
        </p:nvGrpSpPr>
        <p:grpSpPr>
          <a:xfrm rot="5400000" flipH="1">
            <a:off x="6568632" y="-1639800"/>
            <a:ext cx="1684044" cy="3637785"/>
            <a:chOff x="7350442" y="2608992"/>
            <a:chExt cx="777239" cy="1673160"/>
          </a:xfrm>
        </p:grpSpPr>
        <p:sp>
          <p:nvSpPr>
            <p:cNvPr id="34" name="Google Shape;34;p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BLANK_1_1_1_1_1_1_1_1">
    <p:spTree>
      <p:nvGrpSpPr>
        <p:cNvPr id="146" name="Shape 146"/>
        <p:cNvGrpSpPr/>
        <p:nvPr/>
      </p:nvGrpSpPr>
      <p:grpSpPr>
        <a:xfrm>
          <a:off x="0" y="0"/>
          <a:ext cx="0" cy="0"/>
          <a:chOff x="0" y="0"/>
          <a:chExt cx="0" cy="0"/>
        </a:xfrm>
      </p:grpSpPr>
      <p:sp>
        <p:nvSpPr>
          <p:cNvPr id="147" name="Google Shape;147;p21"/>
          <p:cNvSpPr txBox="1"/>
          <p:nvPr>
            <p:ph type="title"/>
          </p:nvPr>
        </p:nvSpPr>
        <p:spPr>
          <a:xfrm>
            <a:off x="1495425"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48" name="Google Shape;148;p21"/>
          <p:cNvSpPr txBox="1"/>
          <p:nvPr>
            <p:ph type="subTitle" idx="1"/>
          </p:nvPr>
        </p:nvSpPr>
        <p:spPr>
          <a:xfrm>
            <a:off x="1495425" y="2003850"/>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9" name="Google Shape;149;p21"/>
          <p:cNvSpPr txBox="1"/>
          <p:nvPr>
            <p:ph type="title" idx="2"/>
          </p:nvPr>
        </p:nvSpPr>
        <p:spPr>
          <a:xfrm>
            <a:off x="4211550"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0" name="Google Shape;150;p21"/>
          <p:cNvSpPr txBox="1"/>
          <p:nvPr>
            <p:ph type="subTitle" idx="3"/>
          </p:nvPr>
        </p:nvSpPr>
        <p:spPr>
          <a:xfrm>
            <a:off x="4211550" y="2003850"/>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1" name="Google Shape;151;p21"/>
          <p:cNvSpPr txBox="1"/>
          <p:nvPr>
            <p:ph type="title" idx="4"/>
          </p:nvPr>
        </p:nvSpPr>
        <p:spPr>
          <a:xfrm>
            <a:off x="1495425" y="3329975"/>
            <a:ext cx="1322100" cy="3663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2" name="Google Shape;152;p21"/>
          <p:cNvSpPr txBox="1"/>
          <p:nvPr>
            <p:ph type="subTitle" idx="5"/>
          </p:nvPr>
        </p:nvSpPr>
        <p:spPr>
          <a:xfrm>
            <a:off x="1495425" y="3733325"/>
            <a:ext cx="1322100" cy="6552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3" name="Google Shape;153;p21"/>
          <p:cNvSpPr txBox="1"/>
          <p:nvPr>
            <p:ph type="title" idx="6"/>
          </p:nvPr>
        </p:nvSpPr>
        <p:spPr>
          <a:xfrm>
            <a:off x="4211550" y="3329974"/>
            <a:ext cx="1322100" cy="3639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4" name="Google Shape;154;p21"/>
          <p:cNvSpPr txBox="1"/>
          <p:nvPr>
            <p:ph type="subTitle" idx="7"/>
          </p:nvPr>
        </p:nvSpPr>
        <p:spPr>
          <a:xfrm>
            <a:off x="4211550" y="3733375"/>
            <a:ext cx="1322100" cy="6549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5" name="Google Shape;155;p21"/>
          <p:cNvSpPr txBox="1"/>
          <p:nvPr>
            <p:ph type="title" idx="8"/>
          </p:nvPr>
        </p:nvSpPr>
        <p:spPr>
          <a:xfrm>
            <a:off x="6927550"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6" name="Google Shape;156;p21"/>
          <p:cNvSpPr txBox="1"/>
          <p:nvPr>
            <p:ph type="subTitle" idx="9"/>
          </p:nvPr>
        </p:nvSpPr>
        <p:spPr>
          <a:xfrm>
            <a:off x="6927675" y="2003838"/>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7" name="Google Shape;157;p21"/>
          <p:cNvSpPr txBox="1"/>
          <p:nvPr>
            <p:ph type="title" idx="13"/>
          </p:nvPr>
        </p:nvSpPr>
        <p:spPr>
          <a:xfrm>
            <a:off x="6927675" y="3329974"/>
            <a:ext cx="1322100" cy="3639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8" name="Google Shape;158;p21"/>
          <p:cNvSpPr txBox="1"/>
          <p:nvPr>
            <p:ph type="subTitle" idx="14"/>
          </p:nvPr>
        </p:nvSpPr>
        <p:spPr>
          <a:xfrm>
            <a:off x="6927675" y="3733375"/>
            <a:ext cx="1322100" cy="6549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9" name="Google Shape;159;p21"/>
          <p:cNvSpPr txBox="1"/>
          <p:nvPr>
            <p:ph type="title" idx="15"/>
          </p:nvPr>
        </p:nvSpPr>
        <p:spPr>
          <a:xfrm>
            <a:off x="720000" y="539500"/>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_1_1_1">
    <p:spTree>
      <p:nvGrpSpPr>
        <p:cNvPr id="160" name="Shape 160"/>
        <p:cNvGrpSpPr/>
        <p:nvPr/>
      </p:nvGrpSpPr>
      <p:grpSpPr>
        <a:xfrm>
          <a:off x="0" y="0"/>
          <a:ext cx="0" cy="0"/>
          <a:chOff x="0" y="0"/>
          <a:chExt cx="0" cy="0"/>
        </a:xfrm>
      </p:grpSpPr>
      <p:sp>
        <p:nvSpPr>
          <p:cNvPr id="161" name="Google Shape;161;p22"/>
          <p:cNvSpPr txBox="1"/>
          <p:nvPr>
            <p:ph type="title" hasCustomPrompt="1"/>
          </p:nvPr>
        </p:nvSpPr>
        <p:spPr>
          <a:xfrm>
            <a:off x="713225" y="730825"/>
            <a:ext cx="4165800" cy="828300"/>
          </a:xfrm>
          <a:prstGeom prst="rect">
            <a:avLst/>
          </a:prstGeom>
        </p:spPr>
        <p:txBody>
          <a:bodyPr spcFirstLastPara="1" wrap="square" lIns="0" tIns="0" rIns="0" bIns="0" anchor="t" anchorCtr="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2" name="Google Shape;162;p22"/>
          <p:cNvSpPr txBox="1"/>
          <p:nvPr>
            <p:ph type="subTitle" idx="1"/>
          </p:nvPr>
        </p:nvSpPr>
        <p:spPr>
          <a:xfrm>
            <a:off x="713225" y="1629825"/>
            <a:ext cx="4165800" cy="286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63" name="Google Shape;163;p22"/>
          <p:cNvSpPr txBox="1"/>
          <p:nvPr>
            <p:ph type="title" idx="2" hasCustomPrompt="1"/>
          </p:nvPr>
        </p:nvSpPr>
        <p:spPr>
          <a:xfrm>
            <a:off x="4265050" y="2909950"/>
            <a:ext cx="4165800" cy="813900"/>
          </a:xfrm>
          <a:prstGeom prst="rect">
            <a:avLst/>
          </a:prstGeom>
        </p:spPr>
        <p:txBody>
          <a:bodyPr spcFirstLastPara="1" wrap="square" lIns="0" tIns="0" rIns="0" bIns="0" anchor="t" anchorCtr="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4" name="Google Shape;164;p22"/>
          <p:cNvSpPr txBox="1"/>
          <p:nvPr>
            <p:ph type="subTitle" idx="3"/>
          </p:nvPr>
        </p:nvSpPr>
        <p:spPr>
          <a:xfrm>
            <a:off x="4265050" y="3817475"/>
            <a:ext cx="4165800" cy="2811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grpSp>
        <p:nvGrpSpPr>
          <p:cNvPr id="165" name="Google Shape;165;p22"/>
          <p:cNvGrpSpPr/>
          <p:nvPr/>
        </p:nvGrpSpPr>
        <p:grpSpPr>
          <a:xfrm rot="5400000">
            <a:off x="6327004" y="-594849"/>
            <a:ext cx="1955378" cy="4224060"/>
            <a:chOff x="7350442" y="2608992"/>
            <a:chExt cx="777239" cy="1673160"/>
          </a:xfrm>
        </p:grpSpPr>
        <p:sp>
          <p:nvSpPr>
            <p:cNvPr id="166" name="Google Shape;166;p2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7" name="Google Shape;167;p2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8" name="Google Shape;168;p2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9" name="Google Shape;169;p2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0" name="Google Shape;170;p2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2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2" name="Google Shape;172;p2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173;p2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74" name="Google Shape;174;p22"/>
          <p:cNvGrpSpPr/>
          <p:nvPr/>
        </p:nvGrpSpPr>
        <p:grpSpPr>
          <a:xfrm rot="-5400000" flipH="1">
            <a:off x="696504" y="1651201"/>
            <a:ext cx="1955378" cy="4224060"/>
            <a:chOff x="7350442" y="2608992"/>
            <a:chExt cx="777239" cy="1673160"/>
          </a:xfrm>
        </p:grpSpPr>
        <p:sp>
          <p:nvSpPr>
            <p:cNvPr id="175" name="Google Shape;175;p2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176;p2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177;p2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178;p2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 name="Google Shape;179;p2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180;p2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1" name="Google Shape;181;p2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2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83" name="Google Shape;183;p22"/>
          <p:cNvGrpSpPr/>
          <p:nvPr/>
        </p:nvGrpSpPr>
        <p:grpSpPr>
          <a:xfrm>
            <a:off x="4695775" y="4494275"/>
            <a:ext cx="1200150" cy="114300"/>
            <a:chOff x="752475" y="981075"/>
            <a:chExt cx="1200150" cy="114300"/>
          </a:xfrm>
        </p:grpSpPr>
        <p:sp>
          <p:nvSpPr>
            <p:cNvPr id="184" name="Google Shape;184;p22"/>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2"/>
            <p:cNvSpPr/>
            <p:nvPr/>
          </p:nvSpPr>
          <p:spPr>
            <a:xfrm>
              <a:off x="93345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2"/>
            <p:cNvSpPr/>
            <p:nvPr/>
          </p:nvSpPr>
          <p:spPr>
            <a:xfrm>
              <a:off x="1114425"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2"/>
            <p:cNvSpPr/>
            <p:nvPr/>
          </p:nvSpPr>
          <p:spPr>
            <a:xfrm>
              <a:off x="129540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2"/>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2"/>
            <p:cNvSpPr/>
            <p:nvPr/>
          </p:nvSpPr>
          <p:spPr>
            <a:xfrm>
              <a:off x="165735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2"/>
            <p:cNvSpPr/>
            <p:nvPr/>
          </p:nvSpPr>
          <p:spPr>
            <a:xfrm>
              <a:off x="1838325"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1">
    <p:spTree>
      <p:nvGrpSpPr>
        <p:cNvPr id="191" name="Shape 191"/>
        <p:cNvGrpSpPr/>
        <p:nvPr/>
      </p:nvGrpSpPr>
      <p:grpSpPr>
        <a:xfrm>
          <a:off x="0" y="0"/>
          <a:ext cx="0" cy="0"/>
          <a:chOff x="0" y="0"/>
          <a:chExt cx="0" cy="0"/>
        </a:xfrm>
      </p:grpSpPr>
      <p:sp>
        <p:nvSpPr>
          <p:cNvPr id="192" name="Google Shape;192;p23"/>
          <p:cNvSpPr txBox="1"/>
          <p:nvPr>
            <p:ph type="body" idx="1"/>
          </p:nvPr>
        </p:nvSpPr>
        <p:spPr>
          <a:xfrm>
            <a:off x="713225" y="1164100"/>
            <a:ext cx="3392100" cy="34446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p:txBody>
      </p:sp>
      <p:sp>
        <p:nvSpPr>
          <p:cNvPr id="193" name="Google Shape;193;p23"/>
          <p:cNvSpPr txBox="1"/>
          <p:nvPr>
            <p:ph type="body" idx="2"/>
          </p:nvPr>
        </p:nvSpPr>
        <p:spPr>
          <a:xfrm>
            <a:off x="5029625" y="1164100"/>
            <a:ext cx="3392100" cy="34446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p:txBody>
      </p:sp>
      <p:sp>
        <p:nvSpPr>
          <p:cNvPr id="194" name="Google Shape;194;p23"/>
          <p:cNvSpPr txBox="1"/>
          <p:nvPr>
            <p:ph type="title"/>
          </p:nvPr>
        </p:nvSpPr>
        <p:spPr>
          <a:xfrm>
            <a:off x="720000" y="539500"/>
            <a:ext cx="77040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BLANK_1_1_1_1_1_1_1_1_1_1">
    <p:spTree>
      <p:nvGrpSpPr>
        <p:cNvPr id="195" name="Shape 195"/>
        <p:cNvGrpSpPr/>
        <p:nvPr/>
      </p:nvGrpSpPr>
      <p:grpSpPr>
        <a:xfrm>
          <a:off x="0" y="0"/>
          <a:ext cx="0" cy="0"/>
          <a:chOff x="0" y="0"/>
          <a:chExt cx="0" cy="0"/>
        </a:xfrm>
      </p:grpSpPr>
      <p:sp>
        <p:nvSpPr>
          <p:cNvPr id="196" name="Google Shape;196;p24"/>
          <p:cNvSpPr txBox="1"/>
          <p:nvPr>
            <p:ph type="ctrTitle"/>
          </p:nvPr>
        </p:nvSpPr>
        <p:spPr>
          <a:xfrm>
            <a:off x="2429950" y="950150"/>
            <a:ext cx="4284000" cy="758400"/>
          </a:xfrm>
          <a:prstGeom prst="rect">
            <a:avLst/>
          </a:prstGeom>
        </p:spPr>
        <p:txBody>
          <a:bodyPr spcFirstLastPara="1" wrap="square" lIns="0" tIns="0" rIns="0" bIns="0" anchor="ctr" anchorCtr="0">
            <a:no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p:txBody>
      </p:sp>
      <p:sp>
        <p:nvSpPr>
          <p:cNvPr id="197" name="Google Shape;197;p24"/>
          <p:cNvSpPr txBox="1"/>
          <p:nvPr>
            <p:ph type="subTitle" idx="1"/>
          </p:nvPr>
        </p:nvSpPr>
        <p:spPr>
          <a:xfrm>
            <a:off x="2425075" y="1828300"/>
            <a:ext cx="4293900" cy="997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grpSp>
        <p:nvGrpSpPr>
          <p:cNvPr id="198" name="Google Shape;198;p24"/>
          <p:cNvGrpSpPr/>
          <p:nvPr/>
        </p:nvGrpSpPr>
        <p:grpSpPr>
          <a:xfrm rot="10800000" flipH="1">
            <a:off x="7172094" y="843104"/>
            <a:ext cx="2029371" cy="4383847"/>
            <a:chOff x="7350442" y="2608992"/>
            <a:chExt cx="777239" cy="1673160"/>
          </a:xfrm>
        </p:grpSpPr>
        <p:sp>
          <p:nvSpPr>
            <p:cNvPr id="199" name="Google Shape;199;p2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2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2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2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2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2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 name="Google Shape;205;p2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206;p2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07" name="Google Shape;207;p24"/>
          <p:cNvGrpSpPr/>
          <p:nvPr/>
        </p:nvGrpSpPr>
        <p:grpSpPr>
          <a:xfrm flipH="1">
            <a:off x="-57431" y="4"/>
            <a:ext cx="2029371" cy="4383847"/>
            <a:chOff x="7350442" y="2608992"/>
            <a:chExt cx="777239" cy="1673160"/>
          </a:xfrm>
        </p:grpSpPr>
        <p:sp>
          <p:nvSpPr>
            <p:cNvPr id="208" name="Google Shape;208;p2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209;p2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2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2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2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2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2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2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16" name="Google Shape;216;p24"/>
          <p:cNvSpPr txBox="1"/>
          <p:nvPr/>
        </p:nvSpPr>
        <p:spPr>
          <a:xfrm>
            <a:off x="2478750" y="3448025"/>
            <a:ext cx="4186500" cy="686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GB" sz="1200">
                <a:solidFill>
                  <a:schemeClr val="dk1"/>
                </a:solidFill>
                <a:latin typeface="DM Sans"/>
                <a:ea typeface="DM Sans"/>
                <a:cs typeface="DM Sans"/>
                <a:sym typeface="DM Sans"/>
              </a:rPr>
              <a:t>CREDITS: This presentation template was created by </a:t>
            </a:r>
            <a:r>
              <a:rPr lang="en-GB" sz="1200" b="1">
                <a:solidFill>
                  <a:schemeClr val="dk1"/>
                </a:solidFill>
                <a:uFill>
                  <a:noFill/>
                </a:uFill>
                <a:latin typeface="DM Sans"/>
                <a:ea typeface="DM Sans"/>
                <a:cs typeface="DM Sans"/>
                <a:sym typeface="DM Sans"/>
                <a:hlinkClick r:id="rId2"/>
              </a:rPr>
              <a:t>Slidesgo</a:t>
            </a:r>
            <a:r>
              <a:rPr lang="en-GB" sz="1200">
                <a:solidFill>
                  <a:schemeClr val="dk1"/>
                </a:solidFill>
                <a:latin typeface="DM Sans"/>
                <a:ea typeface="DM Sans"/>
                <a:cs typeface="DM Sans"/>
                <a:sym typeface="DM Sans"/>
              </a:rPr>
              <a:t>, and includes icons by </a:t>
            </a:r>
            <a:r>
              <a:rPr lang="en-GB" sz="1200" b="1">
                <a:solidFill>
                  <a:schemeClr val="dk1"/>
                </a:solidFill>
                <a:uFill>
                  <a:noFill/>
                </a:uFill>
                <a:latin typeface="DM Sans"/>
                <a:ea typeface="DM Sans"/>
                <a:cs typeface="DM Sans"/>
                <a:sym typeface="DM Sans"/>
                <a:hlinkClick r:id="rId3"/>
              </a:rPr>
              <a:t>Flaticon</a:t>
            </a:r>
            <a:r>
              <a:rPr lang="en-GB" sz="1200">
                <a:solidFill>
                  <a:schemeClr val="dk1"/>
                </a:solidFill>
                <a:latin typeface="DM Sans"/>
                <a:ea typeface="DM Sans"/>
                <a:cs typeface="DM Sans"/>
                <a:sym typeface="DM Sans"/>
              </a:rPr>
              <a:t>, and infographics &amp; images by </a:t>
            </a:r>
            <a:r>
              <a:rPr lang="en-GB" sz="1200" b="1">
                <a:solidFill>
                  <a:schemeClr val="dk1"/>
                </a:solidFill>
                <a:uFill>
                  <a:noFill/>
                </a:uFill>
                <a:latin typeface="DM Sans"/>
                <a:ea typeface="DM Sans"/>
                <a:cs typeface="DM Sans"/>
                <a:sym typeface="DM Sans"/>
                <a:hlinkClick r:id="rId4"/>
              </a:rPr>
              <a:t>Freepik</a:t>
            </a:r>
            <a:endParaRPr sz="1200" b="1">
              <a:solidFill>
                <a:schemeClr val="dk1"/>
              </a:solidFill>
              <a:latin typeface="DM Sans"/>
              <a:ea typeface="DM Sans"/>
              <a:cs typeface="DM Sans"/>
              <a:sym typeface="DM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_1_1_1_1">
    <p:bg>
      <p:bgPr>
        <a:gradFill>
          <a:gsLst>
            <a:gs pos="0">
              <a:schemeClr val="accent3"/>
            </a:gs>
            <a:gs pos="44000">
              <a:schemeClr val="accent4"/>
            </a:gs>
            <a:gs pos="100000">
              <a:schemeClr val="accent5"/>
            </a:gs>
          </a:gsLst>
          <a:lin ang="2698631" scaled="0"/>
        </a:gradFill>
        <a:effectLst/>
      </p:bgPr>
    </p:bg>
    <p:spTree>
      <p:nvGrpSpPr>
        <p:cNvPr id="217" name="Shape 21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1_1_1_1_1_1_1_1_1_1_1_2">
    <p:bg>
      <p:bgPr>
        <a:gradFill>
          <a:gsLst>
            <a:gs pos="0">
              <a:schemeClr val="accent2"/>
            </a:gs>
            <a:gs pos="36000">
              <a:schemeClr val="accent4"/>
            </a:gs>
            <a:gs pos="100000">
              <a:schemeClr val="accent4"/>
            </a:gs>
          </a:gsLst>
          <a:lin ang="2698631" scaled="0"/>
        </a:gradFill>
        <a:effectLst/>
      </p:bgPr>
    </p:bg>
    <p:spTree>
      <p:nvGrpSpPr>
        <p:cNvPr id="218" name="Shape 2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2" name="Shape 42"/>
        <p:cNvGrpSpPr/>
        <p:nvPr/>
      </p:nvGrpSpPr>
      <p:grpSpPr>
        <a:xfrm>
          <a:off x="0" y="0"/>
          <a:ext cx="0" cy="0"/>
          <a:chOff x="0" y="0"/>
          <a:chExt cx="0" cy="0"/>
        </a:xfrm>
      </p:grpSpPr>
      <p:sp>
        <p:nvSpPr>
          <p:cNvPr id="43" name="Google Shape;43;p4"/>
          <p:cNvSpPr txBox="1"/>
          <p:nvPr>
            <p:ph type="title"/>
          </p:nvPr>
        </p:nvSpPr>
        <p:spPr>
          <a:xfrm>
            <a:off x="720000" y="539500"/>
            <a:ext cx="77040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 name="Google Shape;44;p4"/>
          <p:cNvSpPr txBox="1"/>
          <p:nvPr>
            <p:ph type="body" idx="1"/>
          </p:nvPr>
        </p:nvSpPr>
        <p:spPr>
          <a:xfrm>
            <a:off x="720000" y="1112200"/>
            <a:ext cx="7704000" cy="3496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lvl1pPr>
            <a:lvl2pPr marL="914400" lvl="1" indent="-304800" rtl="0">
              <a:lnSpc>
                <a:spcPct val="115000"/>
              </a:lnSpc>
              <a:spcBef>
                <a:spcPts val="0"/>
              </a:spcBef>
              <a:spcAft>
                <a:spcPts val="0"/>
              </a:spcAft>
              <a:buClr>
                <a:srgbClr val="434343"/>
              </a:buClr>
              <a:buSzPts val="1200"/>
              <a:buFont typeface="Roboto Condensed Light"/>
              <a:buAutoNum type="alphaLcPeriod"/>
              <a:defRPr/>
            </a:lvl2pPr>
            <a:lvl3pPr marL="1371600" lvl="2" indent="-304800" rtl="0">
              <a:lnSpc>
                <a:spcPct val="115000"/>
              </a:lnSpc>
              <a:spcBef>
                <a:spcPts val="0"/>
              </a:spcBef>
              <a:spcAft>
                <a:spcPts val="0"/>
              </a:spcAft>
              <a:buClr>
                <a:srgbClr val="434343"/>
              </a:buClr>
              <a:buSzPts val="1200"/>
              <a:buFont typeface="Roboto Condensed Light"/>
              <a:buAutoNum type="romanLcPeriod"/>
              <a:defRPr/>
            </a:lvl3pPr>
            <a:lvl4pPr marL="1828800" lvl="3" indent="-304800" rtl="0">
              <a:lnSpc>
                <a:spcPct val="115000"/>
              </a:lnSpc>
              <a:spcBef>
                <a:spcPts val="0"/>
              </a:spcBef>
              <a:spcAft>
                <a:spcPts val="0"/>
              </a:spcAft>
              <a:buClr>
                <a:srgbClr val="434343"/>
              </a:buClr>
              <a:buSzPts val="1200"/>
              <a:buFont typeface="Roboto Condensed Light"/>
              <a:buAutoNum type="arabicPeriod"/>
              <a:defRPr/>
            </a:lvl4pPr>
            <a:lvl5pPr marL="2286000" lvl="4" indent="-304800" rtl="0">
              <a:lnSpc>
                <a:spcPct val="115000"/>
              </a:lnSpc>
              <a:spcBef>
                <a:spcPts val="0"/>
              </a:spcBef>
              <a:spcAft>
                <a:spcPts val="0"/>
              </a:spcAft>
              <a:buClr>
                <a:srgbClr val="434343"/>
              </a:buClr>
              <a:buSzPts val="1200"/>
              <a:buFont typeface="Roboto Condensed Light"/>
              <a:buAutoNum type="alphaLcPeriod"/>
              <a:defRPr/>
            </a:lvl5pPr>
            <a:lvl6pPr marL="2743200" lvl="5" indent="-304800" rtl="0">
              <a:lnSpc>
                <a:spcPct val="115000"/>
              </a:lnSpc>
              <a:spcBef>
                <a:spcPts val="0"/>
              </a:spcBef>
              <a:spcAft>
                <a:spcPts val="0"/>
              </a:spcAft>
              <a:buClr>
                <a:srgbClr val="434343"/>
              </a:buClr>
              <a:buSzPts val="1200"/>
              <a:buFont typeface="Roboto Condensed Light"/>
              <a:buAutoNum type="romanLcPeriod"/>
              <a:defRPr/>
            </a:lvl6pPr>
            <a:lvl7pPr marL="3200400" lvl="6" indent="-304800" rtl="0">
              <a:lnSpc>
                <a:spcPct val="115000"/>
              </a:lnSpc>
              <a:spcBef>
                <a:spcPts val="0"/>
              </a:spcBef>
              <a:spcAft>
                <a:spcPts val="0"/>
              </a:spcAft>
              <a:buClr>
                <a:srgbClr val="434343"/>
              </a:buClr>
              <a:buSzPts val="1200"/>
              <a:buFont typeface="Roboto Condensed Light"/>
              <a:buAutoNum type="arabicPeriod"/>
              <a:defRPr/>
            </a:lvl7pPr>
            <a:lvl8pPr marL="3657600" lvl="7" indent="-304800" rtl="0">
              <a:lnSpc>
                <a:spcPct val="115000"/>
              </a:lnSpc>
              <a:spcBef>
                <a:spcPts val="0"/>
              </a:spcBef>
              <a:spcAft>
                <a:spcPts val="0"/>
              </a:spcAft>
              <a:buClr>
                <a:srgbClr val="434343"/>
              </a:buClr>
              <a:buSzPts val="1200"/>
              <a:buFont typeface="Roboto Condensed Light"/>
              <a:buAutoNum type="alphaLcPeriod"/>
              <a:defRPr/>
            </a:lvl8pPr>
            <a:lvl9pPr marL="4114800" lvl="8" indent="-304800" rtl="0">
              <a:lnSpc>
                <a:spcPct val="115000"/>
              </a:lnSpc>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5" name="Shape 45"/>
        <p:cNvGrpSpPr/>
        <p:nvPr/>
      </p:nvGrpSpPr>
      <p:grpSpPr>
        <a:xfrm>
          <a:off x="0" y="0"/>
          <a:ext cx="0" cy="0"/>
          <a:chOff x="0" y="0"/>
          <a:chExt cx="0" cy="0"/>
        </a:xfrm>
      </p:grpSpPr>
      <p:sp>
        <p:nvSpPr>
          <p:cNvPr id="46" name="Google Shape;46;p5"/>
          <p:cNvSpPr txBox="1"/>
          <p:nvPr>
            <p:ph type="subTitle" idx="1"/>
          </p:nvPr>
        </p:nvSpPr>
        <p:spPr>
          <a:xfrm>
            <a:off x="1786775"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47" name="Google Shape;47;p5"/>
          <p:cNvSpPr txBox="1"/>
          <p:nvPr>
            <p:ph type="subTitle" idx="2"/>
          </p:nvPr>
        </p:nvSpPr>
        <p:spPr>
          <a:xfrm>
            <a:off x="4970850"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48" name="Google Shape;48;p5"/>
          <p:cNvSpPr txBox="1"/>
          <p:nvPr>
            <p:ph type="subTitle" idx="3"/>
          </p:nvPr>
        </p:nvSpPr>
        <p:spPr>
          <a:xfrm>
            <a:off x="178662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49" name="Google Shape;49;p5"/>
          <p:cNvSpPr txBox="1"/>
          <p:nvPr>
            <p:ph type="subTitle" idx="4"/>
          </p:nvPr>
        </p:nvSpPr>
        <p:spPr>
          <a:xfrm>
            <a:off x="497085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50" name="Google Shape;50;p5"/>
          <p:cNvSpPr txBox="1"/>
          <p:nvPr>
            <p:ph type="title"/>
          </p:nvPr>
        </p:nvSpPr>
        <p:spPr>
          <a:xfrm>
            <a:off x="713225" y="539496"/>
            <a:ext cx="77085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1" name="Shape 51"/>
        <p:cNvGrpSpPr/>
        <p:nvPr/>
      </p:nvGrpSpPr>
      <p:grpSpPr>
        <a:xfrm>
          <a:off x="0" y="0"/>
          <a:ext cx="0" cy="0"/>
          <a:chOff x="0" y="0"/>
          <a:chExt cx="0" cy="0"/>
        </a:xfrm>
      </p:grpSpPr>
      <p:sp>
        <p:nvSpPr>
          <p:cNvPr id="52" name="Google Shape;52;p6"/>
          <p:cNvSpPr txBox="1"/>
          <p:nvPr>
            <p:ph type="title"/>
          </p:nvPr>
        </p:nvSpPr>
        <p:spPr>
          <a:xfrm>
            <a:off x="720000" y="539500"/>
            <a:ext cx="77109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3" name="Shape 53"/>
        <p:cNvGrpSpPr/>
        <p:nvPr/>
      </p:nvGrpSpPr>
      <p:grpSpPr>
        <a:xfrm>
          <a:off x="0" y="0"/>
          <a:ext cx="0" cy="0"/>
          <a:chOff x="0" y="0"/>
          <a:chExt cx="0" cy="0"/>
        </a:xfrm>
      </p:grpSpPr>
      <p:sp>
        <p:nvSpPr>
          <p:cNvPr id="54" name="Google Shape;54;p7"/>
          <p:cNvSpPr txBox="1"/>
          <p:nvPr>
            <p:ph type="title"/>
          </p:nvPr>
        </p:nvSpPr>
        <p:spPr>
          <a:xfrm>
            <a:off x="1321350" y="1039750"/>
            <a:ext cx="38664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 name="Google Shape;55;p7"/>
          <p:cNvSpPr txBox="1"/>
          <p:nvPr>
            <p:ph type="body" idx="1"/>
          </p:nvPr>
        </p:nvSpPr>
        <p:spPr>
          <a:xfrm>
            <a:off x="1321350" y="1984800"/>
            <a:ext cx="3866400" cy="23193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grpSp>
        <p:nvGrpSpPr>
          <p:cNvPr id="56" name="Google Shape;56;p7"/>
          <p:cNvGrpSpPr/>
          <p:nvPr/>
        </p:nvGrpSpPr>
        <p:grpSpPr>
          <a:xfrm flipH="1">
            <a:off x="-1145294" y="-39521"/>
            <a:ext cx="2029371" cy="4383847"/>
            <a:chOff x="7350442" y="2608992"/>
            <a:chExt cx="777239" cy="1673160"/>
          </a:xfrm>
        </p:grpSpPr>
        <p:sp>
          <p:nvSpPr>
            <p:cNvPr id="57" name="Google Shape;57;p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 name="Google Shape;58;p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 name="Google Shape;59;p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 name="Google Shape;60;p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61;p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 name="Google Shape;62;p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 name="Google Shape;63;p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 name="Google Shape;64;p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5" name="Shape 65"/>
        <p:cNvGrpSpPr/>
        <p:nvPr/>
      </p:nvGrpSpPr>
      <p:grpSpPr>
        <a:xfrm>
          <a:off x="0" y="0"/>
          <a:ext cx="0" cy="0"/>
          <a:chOff x="0" y="0"/>
          <a:chExt cx="0" cy="0"/>
        </a:xfrm>
      </p:grpSpPr>
      <p:sp>
        <p:nvSpPr>
          <p:cNvPr id="66" name="Google Shape;66;p8"/>
          <p:cNvSpPr txBox="1"/>
          <p:nvPr>
            <p:ph type="title"/>
          </p:nvPr>
        </p:nvSpPr>
        <p:spPr>
          <a:xfrm>
            <a:off x="1713900" y="1458900"/>
            <a:ext cx="5716200" cy="2225700"/>
          </a:xfrm>
          <a:prstGeom prst="rect">
            <a:avLst/>
          </a:prstGeom>
        </p:spPr>
        <p:txBody>
          <a:bodyPr spcFirstLastPara="1" wrap="square" lIns="0" tIns="0" rIns="0" bIns="0" anchor="ctr" anchorCtr="0">
            <a:noAutofit/>
          </a:bodyPr>
          <a:lstStyle>
            <a:lvl1pPr lvl="0" algn="ctr" rtl="0">
              <a:spcBef>
                <a:spcPts val="0"/>
              </a:spcBef>
              <a:spcAft>
                <a:spcPts val="0"/>
              </a:spcAft>
              <a:buSzPts val="4900"/>
              <a:buNone/>
              <a:defRPr sz="7200"/>
            </a:lvl1pPr>
            <a:lvl2pPr lvl="1" algn="ctr" rtl="0">
              <a:spcBef>
                <a:spcPts val="0"/>
              </a:spcBef>
              <a:spcAft>
                <a:spcPts val="0"/>
              </a:spcAft>
              <a:buSzPts val="4900"/>
              <a:buNone/>
              <a:defRPr sz="4900"/>
            </a:lvl2pPr>
            <a:lvl3pPr lvl="2" algn="ctr" rtl="0">
              <a:spcBef>
                <a:spcPts val="0"/>
              </a:spcBef>
              <a:spcAft>
                <a:spcPts val="0"/>
              </a:spcAft>
              <a:buSzPts val="4900"/>
              <a:buNone/>
              <a:defRPr sz="4900"/>
            </a:lvl3pPr>
            <a:lvl4pPr lvl="3" algn="ctr" rtl="0">
              <a:spcBef>
                <a:spcPts val="0"/>
              </a:spcBef>
              <a:spcAft>
                <a:spcPts val="0"/>
              </a:spcAft>
              <a:buSzPts val="4900"/>
              <a:buNone/>
              <a:defRPr sz="4900"/>
            </a:lvl4pPr>
            <a:lvl5pPr lvl="4" algn="ctr" rtl="0">
              <a:spcBef>
                <a:spcPts val="0"/>
              </a:spcBef>
              <a:spcAft>
                <a:spcPts val="0"/>
              </a:spcAft>
              <a:buSzPts val="4900"/>
              <a:buNone/>
              <a:defRPr sz="4900"/>
            </a:lvl5pPr>
            <a:lvl6pPr lvl="5" algn="ctr" rtl="0">
              <a:spcBef>
                <a:spcPts val="0"/>
              </a:spcBef>
              <a:spcAft>
                <a:spcPts val="0"/>
              </a:spcAft>
              <a:buSzPts val="4900"/>
              <a:buNone/>
              <a:defRPr sz="4900"/>
            </a:lvl6pPr>
            <a:lvl7pPr lvl="6" algn="ctr" rtl="0">
              <a:spcBef>
                <a:spcPts val="0"/>
              </a:spcBef>
              <a:spcAft>
                <a:spcPts val="0"/>
              </a:spcAft>
              <a:buSzPts val="4900"/>
              <a:buNone/>
              <a:defRPr sz="4900"/>
            </a:lvl7pPr>
            <a:lvl8pPr lvl="7" algn="ctr" rtl="0">
              <a:spcBef>
                <a:spcPts val="0"/>
              </a:spcBef>
              <a:spcAft>
                <a:spcPts val="0"/>
              </a:spcAft>
              <a:buSzPts val="4900"/>
              <a:buNone/>
              <a:defRPr sz="4900"/>
            </a:lvl8pPr>
            <a:lvl9pPr lvl="8" algn="ctr" rtl="0">
              <a:spcBef>
                <a:spcPts val="0"/>
              </a:spcBef>
              <a:spcAft>
                <a:spcPts val="0"/>
              </a:spcAft>
              <a:buSzPts val="4900"/>
              <a:buNone/>
              <a:defRPr sz="4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9"/>
          <p:cNvSpPr txBox="1"/>
          <p:nvPr>
            <p:ph type="title"/>
          </p:nvPr>
        </p:nvSpPr>
        <p:spPr>
          <a:xfrm>
            <a:off x="2916875" y="1499525"/>
            <a:ext cx="3357900" cy="5760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9" name="Google Shape;69;p9"/>
          <p:cNvSpPr txBox="1"/>
          <p:nvPr>
            <p:ph type="subTitle" idx="1"/>
          </p:nvPr>
        </p:nvSpPr>
        <p:spPr>
          <a:xfrm>
            <a:off x="2916875" y="2308375"/>
            <a:ext cx="3357900" cy="13356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5"/>
            </a:gs>
            <a:gs pos="48000">
              <a:schemeClr val="accent4"/>
            </a:gs>
            <a:gs pos="100000">
              <a:schemeClr val="accent2"/>
            </a:gs>
          </a:gsLst>
          <a:lin ang="2698631" scaled="0"/>
        </a:gradFill>
        <a:effectLst/>
      </p:bgPr>
    </p:bg>
    <p:spTree>
      <p:nvGrpSpPr>
        <p:cNvPr id="70" name="Shape 70"/>
        <p:cNvGrpSpPr/>
        <p:nvPr/>
      </p:nvGrpSpPr>
      <p:grpSpPr>
        <a:xfrm>
          <a:off x="0" y="0"/>
          <a:ext cx="0" cy="0"/>
          <a:chOff x="0" y="0"/>
          <a:chExt cx="0" cy="0"/>
        </a:xfrm>
      </p:grpSpPr>
      <p:sp>
        <p:nvSpPr>
          <p:cNvPr id="71" name="Google Shape;71;p10"/>
          <p:cNvSpPr txBox="1"/>
          <p:nvPr>
            <p:ph type="title"/>
          </p:nvPr>
        </p:nvSpPr>
        <p:spPr>
          <a:xfrm>
            <a:off x="1260875" y="3226350"/>
            <a:ext cx="3792300" cy="10515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5"/>
            </a:gs>
            <a:gs pos="48000">
              <a:schemeClr val="accent4"/>
            </a:gs>
            <a:gs pos="100000">
              <a:schemeClr val="accent2"/>
            </a:gs>
          </a:gsLst>
          <a:lin ang="2698631"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496"/>
            <a:ext cx="7708500" cy="5760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3400"/>
              <a:buFont typeface="Oswald"/>
              <a:buNone/>
              <a:defRPr sz="3400">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53" name="Shape 2753"/>
        <p:cNvGrpSpPr/>
        <p:nvPr/>
      </p:nvGrpSpPr>
      <p:grpSpPr>
        <a:xfrm>
          <a:off x="0" y="0"/>
          <a:ext cx="0" cy="0"/>
          <a:chOff x="0" y="0"/>
          <a:chExt cx="0" cy="0"/>
        </a:xfrm>
      </p:grpSpPr>
      <p:sp>
        <p:nvSpPr>
          <p:cNvPr id="2754" name="Google Shape;2754;p52"/>
          <p:cNvSpPr txBox="1"/>
          <p:nvPr>
            <p:ph type="title"/>
          </p:nvPr>
        </p:nvSpPr>
        <p:spPr>
          <a:xfrm>
            <a:off x="805180" y="897890"/>
            <a:ext cx="7533640" cy="3347720"/>
          </a:xfrm>
          <a:prstGeom prst="rect">
            <a:avLst/>
          </a:prstGeom>
        </p:spPr>
        <p:txBody>
          <a:bodyPr spcFirstLastPara="1" wrap="square" lIns="0" tIns="0" rIns="0" bIns="0" anchor="t" anchorCtr="0">
            <a:noAutofit/>
          </a:bodyPr>
          <a:lstStyle/>
          <a:p>
            <a:pPr marL="0" lvl="0" indent="0" algn="ctr" rtl="0">
              <a:spcBef>
                <a:spcPts val="0"/>
              </a:spcBef>
              <a:spcAft>
                <a:spcPts val="0"/>
              </a:spcAft>
              <a:buNone/>
            </a:pPr>
            <a:br>
              <a:rPr lang="en-US" altLang="en-GB" sz="6600"/>
            </a:br>
            <a:r>
              <a:rPr lang="en-US" altLang="en-GB" sz="6600"/>
              <a:t>ABOUT ME</a:t>
            </a:r>
            <a:endParaRPr lang="en-US" altLang="en-GB" sz="6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25"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44" name="Google Shape;344;p34"/>
          <p:cNvSpPr/>
          <p:nvPr/>
        </p:nvSpPr>
        <p:spPr>
          <a:xfrm>
            <a:off x="1262380" y="756920"/>
            <a:ext cx="6365875" cy="3884295"/>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4"/>
          <p:cNvSpPr txBox="1"/>
          <p:nvPr>
            <p:ph type="title"/>
          </p:nvPr>
        </p:nvSpPr>
        <p:spPr>
          <a:xfrm>
            <a:off x="2071370" y="889000"/>
            <a:ext cx="5000625" cy="57594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02 WORKING MECHANISM</a:t>
            </a:r>
            <a:endParaRPr lang="en-US" altLang="en-GB"/>
          </a:p>
        </p:txBody>
      </p:sp>
      <p:sp>
        <p:nvSpPr>
          <p:cNvPr id="346" name="Google Shape;346;p34"/>
          <p:cNvSpPr txBox="1"/>
          <p:nvPr>
            <p:ph type="subTitle" idx="1"/>
          </p:nvPr>
        </p:nvSpPr>
        <p:spPr>
          <a:xfrm>
            <a:off x="1854835" y="1632585"/>
            <a:ext cx="5217160" cy="2696845"/>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n-GB"/>
              <a:t>The working mechanism behind a Face Recognition Attendance System is based on the use of facial biometric data to recognize individuals.</a:t>
            </a:r>
            <a:r>
              <a:rPr lang="en-US" altLang="en-GB"/>
              <a:t> Typically this process can be divided into four stages:</a:t>
            </a:r>
            <a:endParaRPr lang="en-US" altLang="en-GB"/>
          </a:p>
          <a:p>
            <a:pPr marL="0" lvl="0" indent="0" algn="just" rtl="0">
              <a:spcBef>
                <a:spcPts val="0"/>
              </a:spcBef>
              <a:spcAft>
                <a:spcPts val="0"/>
              </a:spcAft>
              <a:buNone/>
            </a:pPr>
            <a:endParaRPr lang="en-US" altLang="en-GB"/>
          </a:p>
          <a:p>
            <a:pPr marL="285750" lvl="0" indent="-285750" algn="just" rtl="0">
              <a:spcBef>
                <a:spcPts val="0"/>
              </a:spcBef>
              <a:spcAft>
                <a:spcPts val="0"/>
              </a:spcAft>
              <a:buFont typeface="Wingdings" panose="05000000000000000000" charset="0"/>
              <a:buChar char="Ø"/>
            </a:pPr>
            <a:r>
              <a:rPr lang="en-US" altLang="en-GB"/>
              <a:t>Dataset Creation</a:t>
            </a:r>
            <a:endParaRPr lang="en-US" altLang="en-GB"/>
          </a:p>
          <a:p>
            <a:pPr marL="285750" lvl="0" indent="-285750" algn="just" rtl="0">
              <a:spcBef>
                <a:spcPts val="0"/>
              </a:spcBef>
              <a:spcAft>
                <a:spcPts val="0"/>
              </a:spcAft>
              <a:buFont typeface="Wingdings" panose="05000000000000000000" charset="0"/>
              <a:buChar char="Ø"/>
            </a:pPr>
            <a:endParaRPr lang="en-US" altLang="en-GB"/>
          </a:p>
          <a:p>
            <a:pPr marL="285750" lvl="0" indent="-285750" algn="just" rtl="0">
              <a:spcBef>
                <a:spcPts val="0"/>
              </a:spcBef>
              <a:spcAft>
                <a:spcPts val="0"/>
              </a:spcAft>
              <a:buFont typeface="Wingdings" panose="05000000000000000000" charset="0"/>
              <a:buChar char="Ø"/>
            </a:pPr>
            <a:r>
              <a:rPr lang="en-US" altLang="en-GB"/>
              <a:t>Face Detection</a:t>
            </a:r>
            <a:endParaRPr lang="en-US" altLang="en-GB"/>
          </a:p>
          <a:p>
            <a:pPr marL="285750" lvl="0" indent="-285750" algn="just" rtl="0">
              <a:spcBef>
                <a:spcPts val="0"/>
              </a:spcBef>
              <a:spcAft>
                <a:spcPts val="0"/>
              </a:spcAft>
              <a:buFont typeface="Wingdings" panose="05000000000000000000" charset="0"/>
              <a:buChar char="Ø"/>
            </a:pPr>
            <a:endParaRPr lang="en-US" altLang="en-GB"/>
          </a:p>
          <a:p>
            <a:pPr marL="285750" lvl="0" indent="-285750" algn="just" rtl="0">
              <a:spcBef>
                <a:spcPts val="0"/>
              </a:spcBef>
              <a:spcAft>
                <a:spcPts val="0"/>
              </a:spcAft>
              <a:buFont typeface="Wingdings" panose="05000000000000000000" charset="0"/>
              <a:buChar char="Ø"/>
            </a:pPr>
            <a:r>
              <a:rPr lang="en-US" altLang="en-GB"/>
              <a:t>Face Recognition</a:t>
            </a:r>
            <a:endParaRPr lang="en-US" altLang="en-GB"/>
          </a:p>
          <a:p>
            <a:pPr marL="285750" lvl="0" indent="-285750" algn="just" rtl="0">
              <a:spcBef>
                <a:spcPts val="0"/>
              </a:spcBef>
              <a:spcAft>
                <a:spcPts val="0"/>
              </a:spcAft>
              <a:buFont typeface="Wingdings" panose="05000000000000000000" charset="0"/>
              <a:buChar char="Ø"/>
            </a:pPr>
            <a:endParaRPr lang="en-US" altLang="en-GB"/>
          </a:p>
          <a:p>
            <a:pPr marL="285750" lvl="0" indent="-285750" algn="just" rtl="0">
              <a:spcBef>
                <a:spcPts val="0"/>
              </a:spcBef>
              <a:spcAft>
                <a:spcPts val="0"/>
              </a:spcAft>
              <a:buFont typeface="Wingdings" panose="05000000000000000000" charset="0"/>
              <a:buChar char="Ø"/>
            </a:pPr>
            <a:r>
              <a:rPr lang="en-US" altLang="en-GB"/>
              <a:t>Attendance Upgradation</a:t>
            </a:r>
            <a:endParaRPr lang="en-US" alt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1853098" y="1968900"/>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DATASET CREATION</a:t>
            </a:r>
            <a:endParaRPr lang="en-US" altLang="en-GB"/>
          </a:p>
        </p:txBody>
      </p:sp>
      <p:sp>
        <p:nvSpPr>
          <p:cNvPr id="243" name="Google Shape;243;p32"/>
          <p:cNvSpPr txBox="1"/>
          <p:nvPr>
            <p:ph type="title" idx="2"/>
          </p:nvPr>
        </p:nvSpPr>
        <p:spPr>
          <a:xfrm>
            <a:off x="695771"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2.1</a:t>
            </a:r>
            <a:endParaRPr lang="en-US" altLang="en-GB"/>
          </a:p>
        </p:txBody>
      </p:sp>
      <p:sp>
        <p:nvSpPr>
          <p:cNvPr id="245" name="Google Shape;245;p32"/>
          <p:cNvSpPr txBox="1"/>
          <p:nvPr>
            <p:ph type="title" idx="3"/>
          </p:nvPr>
        </p:nvSpPr>
        <p:spPr>
          <a:xfrm>
            <a:off x="6111875" y="1979295"/>
            <a:ext cx="2793365" cy="3657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FACE DETECTION</a:t>
            </a:r>
            <a:endParaRPr lang="en-US" altLang="en-GB"/>
          </a:p>
        </p:txBody>
      </p:sp>
      <p:sp>
        <p:nvSpPr>
          <p:cNvPr id="246" name="Google Shape;246;p32"/>
          <p:cNvSpPr txBox="1"/>
          <p:nvPr>
            <p:ph type="title" idx="4"/>
          </p:nvPr>
        </p:nvSpPr>
        <p:spPr>
          <a:xfrm>
            <a:off x="4961874"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2.</a:t>
            </a:r>
            <a:r>
              <a:rPr lang="en-GB"/>
              <a:t>2</a:t>
            </a:r>
            <a:endParaRPr lang="en-GB"/>
          </a:p>
        </p:txBody>
      </p:sp>
      <p:sp>
        <p:nvSpPr>
          <p:cNvPr id="248" name="Google Shape;248;p32"/>
          <p:cNvSpPr txBox="1"/>
          <p:nvPr>
            <p:ph type="title" idx="6"/>
          </p:nvPr>
        </p:nvSpPr>
        <p:spPr>
          <a:xfrm>
            <a:off x="1869548" y="3667988"/>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FACE RECONGITION</a:t>
            </a:r>
            <a:endParaRPr lang="en-US" altLang="en-GB"/>
          </a:p>
        </p:txBody>
      </p:sp>
      <p:sp>
        <p:nvSpPr>
          <p:cNvPr id="249" name="Google Shape;249;p32"/>
          <p:cNvSpPr txBox="1"/>
          <p:nvPr>
            <p:ph type="title" idx="7"/>
          </p:nvPr>
        </p:nvSpPr>
        <p:spPr>
          <a:xfrm>
            <a:off x="695771" y="3448775"/>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2.</a:t>
            </a:r>
            <a:r>
              <a:rPr lang="en-GB"/>
              <a:t>3</a:t>
            </a:r>
            <a:endParaRPr lang="en-GB"/>
          </a:p>
        </p:txBody>
      </p:sp>
      <p:sp>
        <p:nvSpPr>
          <p:cNvPr id="251" name="Google Shape;251;p32"/>
          <p:cNvSpPr txBox="1"/>
          <p:nvPr>
            <p:ph type="title" idx="9"/>
          </p:nvPr>
        </p:nvSpPr>
        <p:spPr>
          <a:xfrm>
            <a:off x="6037580" y="3517265"/>
            <a:ext cx="3194685" cy="6877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ATTENDANCE UPGRADATION</a:t>
            </a:r>
            <a:endParaRPr lang="en-US" altLang="en-GB"/>
          </a:p>
        </p:txBody>
      </p:sp>
      <p:sp>
        <p:nvSpPr>
          <p:cNvPr id="252" name="Google Shape;252;p32"/>
          <p:cNvSpPr txBox="1"/>
          <p:nvPr>
            <p:ph type="title" idx="13"/>
          </p:nvPr>
        </p:nvSpPr>
        <p:spPr>
          <a:xfrm>
            <a:off x="4961874" y="3453772"/>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2.</a:t>
            </a:r>
            <a:r>
              <a:rPr lang="en-GB"/>
              <a:t>4</a:t>
            </a:r>
            <a:endParaRPr lang="en-GB"/>
          </a:p>
        </p:txBody>
      </p:sp>
      <p:sp>
        <p:nvSpPr>
          <p:cNvPr id="254" name="Google Shape;254;p32"/>
          <p:cNvSpPr txBox="1"/>
          <p:nvPr>
            <p:ph type="title" idx="15"/>
          </p:nvPr>
        </p:nvSpPr>
        <p:spPr>
          <a:xfrm>
            <a:off x="720000" y="539496"/>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GB">
                <a:solidFill>
                  <a:schemeClr val="accent1"/>
                </a:solidFill>
              </a:rPr>
              <a:t>02 WORKING MECHANISM</a:t>
            </a:r>
            <a:endParaRPr lang="en-US" altLang="en-GB">
              <a:solidFill>
                <a:schemeClr val="accent1"/>
              </a:solidFill>
            </a:endParaRPr>
          </a:p>
        </p:txBody>
      </p:sp>
      <p:cxnSp>
        <p:nvCxnSpPr>
          <p:cNvPr id="255" name="Google Shape;255;p32"/>
          <p:cNvCxnSpPr/>
          <p:nvPr/>
        </p:nvCxnSpPr>
        <p:spPr>
          <a:xfrm>
            <a:off x="1611488" y="1721200"/>
            <a:ext cx="0" cy="8640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cxnSp>
        <p:nvCxnSpPr>
          <p:cNvPr id="256" name="Google Shape;256;p32"/>
          <p:cNvCxnSpPr/>
          <p:nvPr/>
        </p:nvCxnSpPr>
        <p:spPr>
          <a:xfrm>
            <a:off x="587763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7" name="Google Shape;257;p32"/>
          <p:cNvCxnSpPr/>
          <p:nvPr/>
        </p:nvCxnSpPr>
        <p:spPr>
          <a:xfrm>
            <a:off x="1611488" y="342412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8" name="Google Shape;258;p32"/>
          <p:cNvCxnSpPr/>
          <p:nvPr/>
        </p:nvCxnSpPr>
        <p:spPr>
          <a:xfrm>
            <a:off x="161148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9" name="Google Shape;259;p32"/>
          <p:cNvCxnSpPr/>
          <p:nvPr/>
        </p:nvCxnSpPr>
        <p:spPr>
          <a:xfrm>
            <a:off x="5877638" y="342412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grpSp>
        <p:nvGrpSpPr>
          <p:cNvPr id="260" name="Google Shape;260;p32"/>
          <p:cNvGrpSpPr/>
          <p:nvPr/>
        </p:nvGrpSpPr>
        <p:grpSpPr>
          <a:xfrm rot="-5400000" flipH="1">
            <a:off x="681702" y="-681704"/>
            <a:ext cx="1182802" cy="2546215"/>
            <a:chOff x="7350442" y="2608992"/>
            <a:chExt cx="777239" cy="1673160"/>
          </a:xfrm>
        </p:grpSpPr>
        <p:sp>
          <p:nvSpPr>
            <p:cNvPr id="261" name="Google Shape;261;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69" name="Google Shape;269;p32"/>
          <p:cNvGrpSpPr/>
          <p:nvPr/>
        </p:nvGrpSpPr>
        <p:grpSpPr>
          <a:xfrm rot="5400000">
            <a:off x="7363145" y="-686153"/>
            <a:ext cx="1182802" cy="2555083"/>
            <a:chOff x="7350442" y="2608992"/>
            <a:chExt cx="777239" cy="1673160"/>
          </a:xfrm>
        </p:grpSpPr>
        <p:sp>
          <p:nvSpPr>
            <p:cNvPr id="270" name="Google Shape;270;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570865" y="1210310"/>
            <a:ext cx="8047355" cy="326009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5346700" y="1409700"/>
            <a:ext cx="3099435" cy="106299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sym typeface="+mn-ea"/>
              </a:rPr>
              <a:t>DATASET CREATION</a:t>
            </a:r>
            <a:br>
              <a:rPr lang="en-US" altLang="en-GB"/>
            </a:br>
            <a:endParaRPr lang="en-US" altLang="en-GB"/>
          </a:p>
        </p:txBody>
      </p:sp>
      <p:sp>
        <p:nvSpPr>
          <p:cNvPr id="550" name="Google Shape;550;p40"/>
          <p:cNvSpPr txBox="1"/>
          <p:nvPr>
            <p:ph type="title" idx="2"/>
          </p:nvPr>
        </p:nvSpPr>
        <p:spPr>
          <a:xfrm>
            <a:off x="4683363" y="1409808"/>
            <a:ext cx="596100" cy="5004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tLang="en-GB">
                <a:latin typeface="Oswald ExtraLight"/>
                <a:ea typeface="Oswald ExtraLight"/>
                <a:cs typeface="Oswald ExtraLight"/>
                <a:sym typeface="Oswald ExtraLight"/>
              </a:rPr>
              <a:t>2.1</a:t>
            </a:r>
            <a:endParaRPr lang="en-GB"/>
          </a:p>
        </p:txBody>
      </p:sp>
      <p:sp>
        <p:nvSpPr>
          <p:cNvPr id="551" name="Google Shape;551;p40"/>
          <p:cNvSpPr txBox="1"/>
          <p:nvPr>
            <p:ph type="subTitle" idx="1"/>
          </p:nvPr>
        </p:nvSpPr>
        <p:spPr>
          <a:xfrm>
            <a:off x="4768215" y="2086610"/>
            <a:ext cx="3677920" cy="1188085"/>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Wingdings" panose="05000000000000000000" charset="0"/>
              <a:buChar char="Ø"/>
            </a:pPr>
            <a:r>
              <a:rPr lang="en-GB" sz="1600"/>
              <a:t>Images of students are captured using a web cam. </a:t>
            </a:r>
            <a:endParaRPr lang="en-GB" sz="1600"/>
          </a:p>
          <a:p>
            <a:pPr marL="285750" lvl="0" indent="-285750" algn="l" rtl="0">
              <a:spcBef>
                <a:spcPts val="0"/>
              </a:spcBef>
              <a:spcAft>
                <a:spcPts val="0"/>
              </a:spcAft>
              <a:buFont typeface="Wingdings" panose="05000000000000000000" charset="0"/>
              <a:buChar char="Ø"/>
            </a:pPr>
            <a:r>
              <a:rPr lang="en-GB" sz="1600"/>
              <a:t>Multiple images of single student will be acquired with varied gestures and angles.  </a:t>
            </a:r>
            <a:endParaRPr lang="en-GB" sz="1600"/>
          </a:p>
          <a:p>
            <a:pPr marL="285750" lvl="0" indent="-285750" algn="l" rtl="0">
              <a:spcBef>
                <a:spcPts val="0"/>
              </a:spcBef>
              <a:spcAft>
                <a:spcPts val="0"/>
              </a:spcAft>
              <a:buFont typeface="Wingdings" panose="05000000000000000000" charset="0"/>
              <a:buChar char="Ø"/>
            </a:pPr>
            <a:r>
              <a:rPr lang="en-US" altLang="en-GB" sz="1600"/>
              <a:t>I</a:t>
            </a:r>
            <a:r>
              <a:rPr lang="en-GB" sz="1600"/>
              <a:t>mages will be converted from RGB to gray scale images. </a:t>
            </a:r>
            <a:endParaRPr lang="en-GB" sz="1600"/>
          </a:p>
          <a:p>
            <a:pPr marL="285750" lvl="0" indent="-285750" algn="l" rtl="0">
              <a:spcBef>
                <a:spcPts val="0"/>
              </a:spcBef>
              <a:spcAft>
                <a:spcPts val="0"/>
              </a:spcAft>
              <a:buFont typeface="Wingdings" panose="05000000000000000000" charset="0"/>
              <a:buChar char="Ø"/>
            </a:pPr>
            <a:r>
              <a:rPr lang="en-US" altLang="en-GB" sz="1600"/>
              <a:t>I</a:t>
            </a:r>
            <a:r>
              <a:rPr lang="en-GB" sz="1600"/>
              <a:t>mages will be saved as the names of respective student in a folder.</a:t>
            </a:r>
            <a:endParaRPr lang="en-GB" sz="1600"/>
          </a:p>
        </p:txBody>
      </p:sp>
      <p:sp>
        <p:nvSpPr>
          <p:cNvPr id="3" name="Google Shape;548;p40"/>
          <p:cNvSpPr/>
          <p:nvPr/>
        </p:nvSpPr>
        <p:spPr>
          <a:xfrm>
            <a:off x="370205" y="295910"/>
            <a:ext cx="4132580" cy="455866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570600" y="1210350"/>
            <a:ext cx="8002800" cy="29406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5514340" y="1410335"/>
            <a:ext cx="2874645" cy="106299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sym typeface="+mn-ea"/>
              </a:rPr>
              <a:t>FACE DETECTION</a:t>
            </a:r>
            <a:br>
              <a:rPr lang="en-US" altLang="en-GB"/>
            </a:br>
            <a:endParaRPr lang="en-US" altLang="en-GB"/>
          </a:p>
        </p:txBody>
      </p:sp>
      <p:sp>
        <p:nvSpPr>
          <p:cNvPr id="550" name="Google Shape;550;p40"/>
          <p:cNvSpPr txBox="1"/>
          <p:nvPr>
            <p:ph type="title" idx="2"/>
          </p:nvPr>
        </p:nvSpPr>
        <p:spPr>
          <a:xfrm>
            <a:off x="4598273" y="1410443"/>
            <a:ext cx="596100" cy="5004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tLang="en-GB">
                <a:latin typeface="Oswald ExtraLight"/>
                <a:ea typeface="Oswald ExtraLight"/>
                <a:cs typeface="Oswald ExtraLight"/>
                <a:sym typeface="Oswald ExtraLight"/>
              </a:rPr>
              <a:t>2.2</a:t>
            </a:r>
            <a:endParaRPr lang="en-GB"/>
          </a:p>
        </p:txBody>
      </p:sp>
      <p:sp>
        <p:nvSpPr>
          <p:cNvPr id="551" name="Google Shape;551;p40"/>
          <p:cNvSpPr txBox="1"/>
          <p:nvPr>
            <p:ph type="subTitle" idx="1"/>
          </p:nvPr>
        </p:nvSpPr>
        <p:spPr>
          <a:xfrm>
            <a:off x="4665345" y="2072005"/>
            <a:ext cx="3530600" cy="2078990"/>
          </a:xfrm>
          <a:prstGeom prst="rect">
            <a:avLst/>
          </a:prstGeom>
        </p:spPr>
        <p:txBody>
          <a:bodyPr spcFirstLastPara="1" wrap="square" lIns="0" tIns="0" rIns="0" bIns="0" anchor="t" anchorCtr="0">
            <a:noAutofit/>
          </a:bodyPr>
          <a:lstStyle/>
          <a:p>
            <a:pPr marL="285750" lvl="0" indent="-285750" algn="just" rtl="0">
              <a:spcBef>
                <a:spcPts val="0"/>
              </a:spcBef>
              <a:spcAft>
                <a:spcPts val="0"/>
              </a:spcAft>
              <a:buFont typeface="Wingdings" panose="05000000000000000000" charset="0"/>
              <a:buChar char="Ø"/>
            </a:pPr>
            <a:r>
              <a:rPr lang="en-GB" sz="1600"/>
              <a:t>Face detection here is performed using Haar-Cascade Classifier with OpenCV. </a:t>
            </a:r>
            <a:endParaRPr lang="en-GB" sz="1600"/>
          </a:p>
          <a:p>
            <a:pPr marL="285750" lvl="0" indent="-285750" algn="just" rtl="0">
              <a:spcBef>
                <a:spcPts val="0"/>
              </a:spcBef>
              <a:spcAft>
                <a:spcPts val="0"/>
              </a:spcAft>
              <a:buFont typeface="Wingdings" panose="05000000000000000000" charset="0"/>
              <a:buChar char="Ø"/>
            </a:pPr>
            <a:r>
              <a:rPr lang="en-GB" sz="1600"/>
              <a:t>Haar Cascade algorithm needs to be trained to detect human faces before it can be used for face detection. </a:t>
            </a:r>
            <a:endParaRPr lang="en-GB" sz="1600"/>
          </a:p>
          <a:p>
            <a:pPr marL="285750" lvl="0" indent="-285750" algn="just" rtl="0">
              <a:spcBef>
                <a:spcPts val="0"/>
              </a:spcBef>
              <a:spcAft>
                <a:spcPts val="0"/>
              </a:spcAft>
              <a:buFont typeface="Wingdings" panose="05000000000000000000" charset="0"/>
              <a:buChar char="Ø"/>
            </a:pPr>
            <a:r>
              <a:rPr lang="en-GB" sz="1600"/>
              <a:t>This is called feature extraction.</a:t>
            </a:r>
            <a:endParaRPr lang="en-GB" sz="1600"/>
          </a:p>
        </p:txBody>
      </p:sp>
      <p:sp>
        <p:nvSpPr>
          <p:cNvPr id="3" name="Google Shape;548;p40"/>
          <p:cNvSpPr/>
          <p:nvPr/>
        </p:nvSpPr>
        <p:spPr>
          <a:xfrm>
            <a:off x="370205" y="295910"/>
            <a:ext cx="4132580" cy="455866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570600" y="1210350"/>
            <a:ext cx="8002800" cy="29406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5443855" y="1489710"/>
            <a:ext cx="3246755" cy="106299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sym typeface="+mn-ea"/>
              </a:rPr>
              <a:t>FACE RECONGITION</a:t>
            </a:r>
            <a:endParaRPr lang="en-US" altLang="en-GB">
              <a:sym typeface="+mn-ea"/>
            </a:endParaRPr>
          </a:p>
        </p:txBody>
      </p:sp>
      <p:sp>
        <p:nvSpPr>
          <p:cNvPr id="550" name="Google Shape;550;p40"/>
          <p:cNvSpPr txBox="1"/>
          <p:nvPr>
            <p:ph type="title" idx="2"/>
          </p:nvPr>
        </p:nvSpPr>
        <p:spPr>
          <a:xfrm>
            <a:off x="4624308" y="1489818"/>
            <a:ext cx="596100" cy="5004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tLang="en-GB"/>
              <a:t>2.3</a:t>
            </a:r>
            <a:endParaRPr lang="en-US" altLang="en-GB"/>
          </a:p>
        </p:txBody>
      </p:sp>
      <p:sp>
        <p:nvSpPr>
          <p:cNvPr id="551" name="Google Shape;551;p40"/>
          <p:cNvSpPr txBox="1"/>
          <p:nvPr>
            <p:ph type="subTitle" idx="1"/>
          </p:nvPr>
        </p:nvSpPr>
        <p:spPr>
          <a:xfrm>
            <a:off x="4881245" y="2161540"/>
            <a:ext cx="3518535" cy="183388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GB" sz="1600">
                <a:sym typeface="+mn-ea"/>
              </a:rPr>
              <a:t>recognition process histogram of the face to be recognized is calculated and then compared with the already computed histograms and returns the best matched label associated with the student it belongs to</a:t>
            </a:r>
            <a:endParaRPr lang="en-GB" sz="1600">
              <a:sym typeface="+mn-ea"/>
            </a:endParaRPr>
          </a:p>
        </p:txBody>
      </p:sp>
      <p:sp>
        <p:nvSpPr>
          <p:cNvPr id="3" name="Google Shape;548;p40"/>
          <p:cNvSpPr/>
          <p:nvPr/>
        </p:nvSpPr>
        <p:spPr>
          <a:xfrm>
            <a:off x="370205" y="295910"/>
            <a:ext cx="4132580" cy="455866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570600" y="1210350"/>
            <a:ext cx="8002800" cy="29406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5608320" y="1421765"/>
            <a:ext cx="2604135" cy="106299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sym typeface="+mn-ea"/>
              </a:rPr>
              <a:t>ATTENDANCE UPGRADATION</a:t>
            </a:r>
            <a:endParaRPr lang="en-US" altLang="en-GB">
              <a:sym typeface="+mn-ea"/>
            </a:endParaRPr>
          </a:p>
        </p:txBody>
      </p:sp>
      <p:sp>
        <p:nvSpPr>
          <p:cNvPr id="550" name="Google Shape;550;p40"/>
          <p:cNvSpPr txBox="1"/>
          <p:nvPr>
            <p:ph type="title" idx="2"/>
          </p:nvPr>
        </p:nvSpPr>
        <p:spPr>
          <a:xfrm>
            <a:off x="4650343" y="1614278"/>
            <a:ext cx="596100" cy="5004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tLang="en-GB">
                <a:latin typeface="Oswald ExtraLight"/>
                <a:ea typeface="Oswald ExtraLight"/>
                <a:cs typeface="Oswald ExtraLight"/>
                <a:sym typeface="Oswald ExtraLight"/>
              </a:rPr>
              <a:t>2.4</a:t>
            </a:r>
            <a:endParaRPr lang="en-GB"/>
          </a:p>
        </p:txBody>
      </p:sp>
      <p:sp>
        <p:nvSpPr>
          <p:cNvPr id="551" name="Google Shape;551;p40"/>
          <p:cNvSpPr txBox="1"/>
          <p:nvPr>
            <p:ph type="subTitle" idx="1"/>
          </p:nvPr>
        </p:nvSpPr>
        <p:spPr>
          <a:xfrm>
            <a:off x="4756785" y="2733675"/>
            <a:ext cx="3698875" cy="1318895"/>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GB" sz="1600"/>
              <a:t>After face recognition process, the recognized faces will be marked as present in the</a:t>
            </a:r>
            <a:r>
              <a:rPr lang="en-US" altLang="en-GB" sz="1600"/>
              <a:t> attendance sheet</a:t>
            </a:r>
            <a:r>
              <a:rPr lang="en-GB" sz="1600"/>
              <a:t> and the rest will be marked as absent .</a:t>
            </a:r>
            <a:endParaRPr lang="en-GB" sz="1600"/>
          </a:p>
        </p:txBody>
      </p:sp>
      <p:sp>
        <p:nvSpPr>
          <p:cNvPr id="3" name="Google Shape;548;p40"/>
          <p:cNvSpPr/>
          <p:nvPr/>
        </p:nvSpPr>
        <p:spPr>
          <a:xfrm>
            <a:off x="370205" y="295910"/>
            <a:ext cx="4132580" cy="455866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25"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44" name="Google Shape;344;p34"/>
          <p:cNvSpPr/>
          <p:nvPr/>
        </p:nvSpPr>
        <p:spPr>
          <a:xfrm>
            <a:off x="2680335" y="174625"/>
            <a:ext cx="4164965" cy="4794250"/>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4"/>
          <p:cNvSpPr txBox="1"/>
          <p:nvPr>
            <p:ph type="title"/>
          </p:nvPr>
        </p:nvSpPr>
        <p:spPr>
          <a:xfrm>
            <a:off x="3149285" y="433995"/>
            <a:ext cx="3357900" cy="57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03 ALGORITHM</a:t>
            </a:r>
            <a:endParaRPr lang="en-US" altLang="en-GB"/>
          </a:p>
        </p:txBody>
      </p:sp>
      <p:sp>
        <p:nvSpPr>
          <p:cNvPr id="346" name="Google Shape;346;p34"/>
          <p:cNvSpPr txBox="1"/>
          <p:nvPr>
            <p:ph type="subTitle" idx="1"/>
          </p:nvPr>
        </p:nvSpPr>
        <p:spPr>
          <a:xfrm>
            <a:off x="2798445" y="1057910"/>
            <a:ext cx="3928110" cy="3780790"/>
          </a:xfrm>
          <a:prstGeom prst="rect">
            <a:avLst/>
          </a:prstGeom>
        </p:spPr>
        <p:txBody>
          <a:bodyPr spcFirstLastPara="1" wrap="square" lIns="0" tIns="0" rIns="0" bIns="0" anchor="ctr" anchorCtr="0">
            <a:noAutofit/>
          </a:bodyPr>
          <a:lstStyle/>
          <a:p>
            <a:pPr marL="342900" lvl="0" indent="-342900" algn="just" rtl="0">
              <a:spcBef>
                <a:spcPts val="0"/>
              </a:spcBef>
              <a:spcAft>
                <a:spcPts val="0"/>
              </a:spcAft>
              <a:buFont typeface="+mj-lt"/>
              <a:buAutoNum type="arabicPeriod"/>
            </a:pPr>
            <a:r>
              <a:rPr lang="en-GB"/>
              <a:t>Capture the student’s image through camera. </a:t>
            </a:r>
            <a:endParaRPr lang="en-GB"/>
          </a:p>
          <a:p>
            <a:pPr marL="342900" lvl="0" indent="-342900" algn="just" rtl="0">
              <a:spcBef>
                <a:spcPts val="0"/>
              </a:spcBef>
              <a:spcAft>
                <a:spcPts val="0"/>
              </a:spcAft>
              <a:buFont typeface="+mj-lt"/>
              <a:buAutoNum type="arabicPeriod"/>
            </a:pPr>
            <a:r>
              <a:rPr lang="en-GB"/>
              <a:t>Detect each and every individual face by apply face detection algorithm. </a:t>
            </a:r>
            <a:endParaRPr lang="en-GB"/>
          </a:p>
          <a:p>
            <a:pPr marL="342900" lvl="0" indent="-342900" algn="just" rtl="0">
              <a:spcBef>
                <a:spcPts val="0"/>
              </a:spcBef>
              <a:spcAft>
                <a:spcPts val="0"/>
              </a:spcAft>
              <a:buFont typeface="+mj-lt"/>
              <a:buAutoNum type="arabicPeriod"/>
            </a:pPr>
            <a:r>
              <a:rPr lang="en-GB"/>
              <a:t>Extract the ROI(Region Of Interest) in rectangular bounding box. </a:t>
            </a:r>
            <a:endParaRPr lang="en-GB"/>
          </a:p>
          <a:p>
            <a:pPr marL="342900" lvl="0" indent="-342900" algn="just" rtl="0">
              <a:spcBef>
                <a:spcPts val="0"/>
              </a:spcBef>
              <a:spcAft>
                <a:spcPts val="0"/>
              </a:spcAft>
              <a:buFont typeface="+mj-lt"/>
              <a:buAutoNum type="arabicPeriod"/>
            </a:pPr>
            <a:r>
              <a:rPr lang="en-GB"/>
              <a:t>Converting to gray scale, apply histogram equalization and resize to 100x 100 i.e. apply pre-processing. </a:t>
            </a:r>
            <a:endParaRPr lang="en-GB"/>
          </a:p>
          <a:p>
            <a:pPr marL="342900" lvl="0" indent="-342900" algn="just" rtl="0">
              <a:spcBef>
                <a:spcPts val="0"/>
              </a:spcBef>
              <a:spcAft>
                <a:spcPts val="0"/>
              </a:spcAft>
              <a:buFont typeface="+mj-lt"/>
              <a:buAutoNum type="arabicPeriod"/>
            </a:pPr>
            <a:r>
              <a:rPr lang="en-GB"/>
              <a:t>If image captured then Store in database Else Apply LBPH (for feature extraction ) Apply SVM( for classification) End if </a:t>
            </a:r>
            <a:endParaRPr lang="en-GB"/>
          </a:p>
          <a:p>
            <a:pPr marL="342900" lvl="0" indent="-342900" algn="just" rtl="0">
              <a:spcBef>
                <a:spcPts val="0"/>
              </a:spcBef>
              <a:spcAft>
                <a:spcPts val="0"/>
              </a:spcAft>
              <a:buFont typeface="+mj-lt"/>
              <a:buAutoNum type="arabicPeriod"/>
            </a:pPr>
            <a:r>
              <a:rPr lang="en-GB"/>
              <a:t>6. Post-processing</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753" name="Shape 2753"/>
        <p:cNvGrpSpPr/>
        <p:nvPr/>
      </p:nvGrpSpPr>
      <p:grpSpPr>
        <a:xfrm>
          <a:off x="0" y="0"/>
          <a:ext cx="0" cy="0"/>
          <a:chOff x="0" y="0"/>
          <a:chExt cx="0" cy="0"/>
        </a:xfrm>
      </p:grpSpPr>
      <p:sp>
        <p:nvSpPr>
          <p:cNvPr id="2328" name="Google Shape;2328;p49"/>
          <p:cNvSpPr txBox="1"/>
          <p:nvPr>
            <p:ph type="subTitle" idx="1"/>
          </p:nvPr>
        </p:nvSpPr>
        <p:spPr>
          <a:xfrm>
            <a:off x="354330" y="323850"/>
            <a:ext cx="8411210" cy="4449445"/>
          </a:xfrm>
          <a:prstGeom prst="rect">
            <a:avLst/>
          </a:prstGeom>
        </p:spPr>
        <p:txBody>
          <a:bodyPr spcFirstLastPara="1" wrap="square" lIns="91425" tIns="91425" rIns="91425" bIns="91425" anchor="ctr" anchorCtr="0">
            <a:noAutofit/>
          </a:bodyPr>
          <a:p>
            <a:pPr marL="0" lvl="0" indent="0" algn="just" rtl="0">
              <a:spcBef>
                <a:spcPts val="0"/>
              </a:spcBef>
              <a:spcAft>
                <a:spcPts val="0"/>
              </a:spcAft>
              <a:buNone/>
            </a:pPr>
            <a:r>
              <a:rPr lang="en-GB"/>
              <a:t>Local Binary Patterns Histogram(LBPH) Step- by -step algorithm: </a:t>
            </a:r>
            <a:endParaRPr lang="en-GB"/>
          </a:p>
          <a:p>
            <a:pPr marL="0" lvl="0" indent="0" algn="just" rtl="0">
              <a:spcBef>
                <a:spcPts val="0"/>
              </a:spcBef>
              <a:spcAft>
                <a:spcPts val="0"/>
              </a:spcAft>
              <a:buNone/>
            </a:pPr>
            <a:r>
              <a:rPr lang="en-GB"/>
              <a:t>1. Parameters: the LBPH uses 4 parameters: </a:t>
            </a:r>
            <a:endParaRPr lang="en-GB"/>
          </a:p>
          <a:p>
            <a:pPr marL="0" lvl="0" indent="0" algn="just" rtl="0">
              <a:spcBef>
                <a:spcPts val="0"/>
              </a:spcBef>
              <a:spcAft>
                <a:spcPts val="0"/>
              </a:spcAft>
              <a:buNone/>
            </a:pPr>
            <a:endParaRPr lang="en-GB"/>
          </a:p>
          <a:p>
            <a:pPr marL="0" lvl="0" indent="0" algn="just" rtl="0">
              <a:spcBef>
                <a:spcPts val="0"/>
              </a:spcBef>
              <a:spcAft>
                <a:spcPts val="0"/>
              </a:spcAft>
              <a:buNone/>
            </a:pPr>
            <a:r>
              <a:rPr lang="en-GB"/>
              <a:t>1. Radius:</a:t>
            </a:r>
            <a:endParaRPr lang="en-GB"/>
          </a:p>
          <a:p>
            <a:pPr marL="0" lvl="0" indent="0" algn="just" rtl="0">
              <a:spcBef>
                <a:spcPts val="0"/>
              </a:spcBef>
              <a:spcAft>
                <a:spcPts val="0"/>
              </a:spcAft>
              <a:buNone/>
            </a:pPr>
            <a:r>
              <a:rPr lang="en-GB"/>
              <a:t>the radius is used to build the circular local binary pattern and represents the radius around the central pixel. It is usually set to 1. </a:t>
            </a:r>
            <a:endParaRPr lang="en-GB"/>
          </a:p>
          <a:p>
            <a:pPr marL="0" lvl="0" indent="0" algn="just" rtl="0">
              <a:spcBef>
                <a:spcPts val="0"/>
              </a:spcBef>
              <a:spcAft>
                <a:spcPts val="0"/>
              </a:spcAft>
              <a:buNone/>
            </a:pPr>
            <a:endParaRPr lang="en-GB"/>
          </a:p>
          <a:p>
            <a:pPr marL="0" lvl="0" indent="0" algn="just" rtl="0">
              <a:spcBef>
                <a:spcPts val="0"/>
              </a:spcBef>
              <a:spcAft>
                <a:spcPts val="0"/>
              </a:spcAft>
              <a:buNone/>
            </a:pPr>
            <a:r>
              <a:rPr lang="en-GB"/>
              <a:t>2. Neighbours: the number of sample points to build the circular local binary pattern. Keep in mind: the more sample points you include, the higher the computational cost. It is usually set to 8. </a:t>
            </a:r>
            <a:endParaRPr lang="en-GB"/>
          </a:p>
          <a:p>
            <a:pPr marL="0" lvl="0" indent="0" algn="just" rtl="0">
              <a:spcBef>
                <a:spcPts val="0"/>
              </a:spcBef>
              <a:spcAft>
                <a:spcPts val="0"/>
              </a:spcAft>
              <a:buNone/>
            </a:pPr>
            <a:endParaRPr lang="en-GB"/>
          </a:p>
          <a:p>
            <a:pPr marL="0" lvl="0" indent="0" algn="just" rtl="0">
              <a:spcBef>
                <a:spcPts val="0"/>
              </a:spcBef>
              <a:spcAft>
                <a:spcPts val="0"/>
              </a:spcAft>
              <a:buNone/>
            </a:pPr>
            <a:r>
              <a:rPr lang="en-GB"/>
              <a:t>3. Grid X: the number of cells in the horizontal direction. The additional cells, the finer the grid, the higher the dimensionality of the resulting feature vector. It is usually set to 8. </a:t>
            </a:r>
            <a:endParaRPr lang="en-GB"/>
          </a:p>
          <a:p>
            <a:pPr marL="0" lvl="0" indent="0" algn="just" rtl="0">
              <a:spcBef>
                <a:spcPts val="0"/>
              </a:spcBef>
              <a:spcAft>
                <a:spcPts val="0"/>
              </a:spcAft>
              <a:buNone/>
            </a:pPr>
            <a:endParaRPr lang="en-GB"/>
          </a:p>
          <a:p>
            <a:pPr marL="0" lvl="0" indent="0" algn="just" rtl="0">
              <a:spcBef>
                <a:spcPts val="0"/>
              </a:spcBef>
              <a:spcAft>
                <a:spcPts val="0"/>
              </a:spcAft>
              <a:buNone/>
            </a:pPr>
            <a:r>
              <a:rPr lang="en-GB"/>
              <a:t>4. Grid Y: the number of cells in the vertical direction. The more cells, the finer the grid, the higher the dimensionality of the resulting feature vector.</a:t>
            </a: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753" name="Shape 2753"/>
        <p:cNvGrpSpPr/>
        <p:nvPr/>
      </p:nvGrpSpPr>
      <p:grpSpPr>
        <a:xfrm>
          <a:off x="0" y="0"/>
          <a:ext cx="0" cy="0"/>
          <a:chOff x="0" y="0"/>
          <a:chExt cx="0" cy="0"/>
        </a:xfrm>
      </p:grpSpPr>
      <p:sp>
        <p:nvSpPr>
          <p:cNvPr id="2328" name="Google Shape;2328;p49"/>
          <p:cNvSpPr txBox="1"/>
          <p:nvPr>
            <p:ph type="subTitle" idx="1"/>
          </p:nvPr>
        </p:nvSpPr>
        <p:spPr>
          <a:xfrm>
            <a:off x="331470" y="335915"/>
            <a:ext cx="8423910" cy="3442335"/>
          </a:xfrm>
          <a:prstGeom prst="rect">
            <a:avLst/>
          </a:prstGeom>
        </p:spPr>
        <p:txBody>
          <a:bodyPr spcFirstLastPara="1" wrap="square" lIns="91425" tIns="91425" rIns="91425" bIns="91425" anchor="ctr" anchorCtr="0">
            <a:noAutofit/>
          </a:bodyPr>
          <a:p>
            <a:pPr marL="0" lvl="0" indent="0" algn="just" rtl="0">
              <a:spcBef>
                <a:spcPts val="0"/>
              </a:spcBef>
              <a:spcAft>
                <a:spcPts val="0"/>
              </a:spcAft>
              <a:buNone/>
            </a:pPr>
            <a:r>
              <a:rPr lang="en-GB"/>
              <a:t>Training the Algorithm: </a:t>
            </a:r>
            <a:endParaRPr lang="en-GB"/>
          </a:p>
          <a:p>
            <a:pPr marL="0" lvl="0" indent="0" algn="just" rtl="0">
              <a:spcBef>
                <a:spcPts val="0"/>
              </a:spcBef>
              <a:spcAft>
                <a:spcPts val="0"/>
              </a:spcAft>
              <a:buNone/>
            </a:pPr>
            <a:r>
              <a:rPr lang="en-GB"/>
              <a:t>First, we need to train the algorithm. To do so, we need to use a dataset with the facial images of the people we want to recognize. We need to also set an ID (it may be a number or the name of the person) for each image, so the algorithm will use this information to recognize an input image and give you an output. Images of the same person must have the same ID. </a:t>
            </a:r>
            <a:endParaRPr lang="en-GB"/>
          </a:p>
          <a:p>
            <a:pPr marL="0" lvl="0" indent="0" algn="just" rtl="0">
              <a:spcBef>
                <a:spcPts val="0"/>
              </a:spcBef>
              <a:spcAft>
                <a:spcPts val="0"/>
              </a:spcAft>
              <a:buNone/>
            </a:pPr>
            <a:endParaRPr lang="en-GB"/>
          </a:p>
          <a:p>
            <a:pPr marL="0" lvl="0" indent="0" algn="just" rtl="0">
              <a:spcBef>
                <a:spcPts val="0"/>
              </a:spcBef>
              <a:spcAft>
                <a:spcPts val="0"/>
              </a:spcAft>
              <a:buNone/>
            </a:pPr>
            <a:r>
              <a:rPr lang="en-GB"/>
              <a:t>Applying the LBP operation: </a:t>
            </a:r>
            <a:endParaRPr lang="en-GB"/>
          </a:p>
          <a:p>
            <a:pPr marL="0" lvl="0" indent="0" algn="just" rtl="0">
              <a:spcBef>
                <a:spcPts val="0"/>
              </a:spcBef>
              <a:spcAft>
                <a:spcPts val="0"/>
              </a:spcAft>
              <a:buNone/>
            </a:pPr>
            <a:r>
              <a:rPr lang="en-GB"/>
              <a:t>The first computational step of the LBPH is to create a intermediate image that describes the original image in a better way, by highlighting the facial characteristics. To do so, the algorithm uses a concept of a sliding window, based on the parameter’s radius and neighbours. </a:t>
            </a:r>
            <a:endParaRPr lang="en-GB"/>
          </a:p>
          <a:p>
            <a:pPr marL="0" lvl="0" indent="0" algn="just" rtl="0">
              <a:spcBef>
                <a:spcPts val="0"/>
              </a:spcBef>
              <a:spcAft>
                <a:spcPts val="0"/>
              </a:spcAft>
              <a:buNone/>
            </a:pPr>
            <a:endParaRPr lang="en-GB"/>
          </a:p>
          <a:p>
            <a:pPr marL="0" lvl="0" indent="0" algn="just" rtl="0">
              <a:spcBef>
                <a:spcPts val="0"/>
              </a:spcBef>
              <a:spcAft>
                <a:spcPts val="0"/>
              </a:spcAft>
              <a:buNone/>
            </a:pPr>
            <a:r>
              <a:rPr lang="en-GB"/>
              <a:t>Extracting the Histograms: </a:t>
            </a:r>
            <a:endParaRPr lang="en-GB"/>
          </a:p>
          <a:p>
            <a:pPr marL="0" lvl="0" indent="0" algn="just" rtl="0">
              <a:spcBef>
                <a:spcPts val="0"/>
              </a:spcBef>
              <a:spcAft>
                <a:spcPts val="0"/>
              </a:spcAft>
              <a:buNone/>
            </a:pPr>
            <a:r>
              <a:rPr lang="en-GB"/>
              <a:t>Now, using the image generated in the last step, we can use the Grid X and Grid Y parameters to divide the image into multiple grids.</a:t>
            </a:r>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753" name="Shape 2753"/>
        <p:cNvGrpSpPr/>
        <p:nvPr/>
      </p:nvGrpSpPr>
      <p:grpSpPr>
        <a:xfrm>
          <a:off x="0" y="0"/>
          <a:ext cx="0" cy="0"/>
          <a:chOff x="0" y="0"/>
          <a:chExt cx="0" cy="0"/>
        </a:xfrm>
      </p:grpSpPr>
      <p:sp>
        <p:nvSpPr>
          <p:cNvPr id="344" name="Google Shape;344;p34"/>
          <p:cNvSpPr/>
          <p:nvPr/>
        </p:nvSpPr>
        <p:spPr>
          <a:xfrm>
            <a:off x="984885" y="1417955"/>
            <a:ext cx="7320915" cy="286067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
        <p:nvSpPr>
          <p:cNvPr id="2327" name="Google Shape;2327;p49"/>
          <p:cNvSpPr txBox="1"/>
          <p:nvPr>
            <p:ph type="ctrTitle"/>
          </p:nvPr>
        </p:nvSpPr>
        <p:spPr>
          <a:xfrm>
            <a:off x="2503610" y="492950"/>
            <a:ext cx="4284000" cy="758400"/>
          </a:xfrm>
          <a:prstGeom prst="rect">
            <a:avLst/>
          </a:prstGeom>
        </p:spPr>
        <p:txBody>
          <a:bodyPr spcFirstLastPara="1" wrap="square" lIns="0" tIns="0" rIns="0" bIns="0" anchor="ctr" anchorCtr="0">
            <a:noAutofit/>
          </a:bodyPr>
          <a:p>
            <a:pPr marL="0" lvl="0" indent="0" algn="ctr" rtl="0">
              <a:spcBef>
                <a:spcPts val="0"/>
              </a:spcBef>
              <a:spcAft>
                <a:spcPts val="0"/>
              </a:spcAft>
              <a:buNone/>
            </a:pPr>
            <a:r>
              <a:rPr lang="en-US" sz="3600"/>
              <a:t>LBPH Algorithm</a:t>
            </a:r>
            <a:endParaRPr 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30"/>
          <p:cNvSpPr txBox="1"/>
          <p:nvPr>
            <p:ph type="ctrTitle"/>
          </p:nvPr>
        </p:nvSpPr>
        <p:spPr>
          <a:xfrm>
            <a:off x="485775" y="561975"/>
            <a:ext cx="4693920" cy="3027680"/>
          </a:xfrm>
          <a:prstGeom prst="rect">
            <a:avLst/>
          </a:prstGeom>
        </p:spPr>
        <p:txBody>
          <a:bodyPr spcFirstLastPara="1" wrap="square" lIns="0" tIns="0" rIns="0" bIns="0" anchor="ctr" anchorCtr="0">
            <a:noAutofit/>
          </a:bodyPr>
          <a:lstStyle/>
          <a:p>
            <a:pPr marL="0" lvl="0" indent="0" algn="ctr" rtl="0">
              <a:lnSpc>
                <a:spcPct val="125000"/>
              </a:lnSpc>
              <a:buNone/>
            </a:pPr>
            <a:r>
              <a:rPr lang="en-GB">
                <a:sym typeface="+mn-ea"/>
              </a:rPr>
              <a:t>PROPOSAL PROJECT </a:t>
            </a:r>
            <a:br>
              <a:rPr lang="en-GB">
                <a:sym typeface="+mn-ea"/>
              </a:rPr>
            </a:br>
            <a:r>
              <a:rPr lang="en-US" altLang="en-GB">
                <a:solidFill>
                  <a:schemeClr val="accent1"/>
                </a:solidFill>
              </a:rPr>
              <a:t>Face Recognition</a:t>
            </a:r>
            <a:br>
              <a:rPr lang="en-US" altLang="en-GB">
                <a:solidFill>
                  <a:schemeClr val="accent1"/>
                </a:solidFill>
              </a:rPr>
            </a:br>
            <a:r>
              <a:rPr lang="en-US" altLang="en-GB">
                <a:solidFill>
                  <a:schemeClr val="accent1"/>
                </a:solidFill>
              </a:rPr>
              <a:t>with Attendance</a:t>
            </a:r>
            <a:r>
              <a:rPr lang="en-GB"/>
              <a:t> </a:t>
            </a:r>
            <a:endParaRPr lang="en-GB"/>
          </a:p>
        </p:txBody>
      </p:sp>
      <p:sp>
        <p:nvSpPr>
          <p:cNvPr id="230" name="Google Shape;230;p30"/>
          <p:cNvSpPr txBox="1"/>
          <p:nvPr>
            <p:ph type="subTitle" idx="1"/>
          </p:nvPr>
        </p:nvSpPr>
        <p:spPr>
          <a:xfrm>
            <a:off x="3304025" y="3758395"/>
            <a:ext cx="4359000" cy="40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en-GB"/>
              <a:t>-Raj Kumar Karki</a:t>
            </a:r>
            <a:endParaRPr lang="en-US" altLang="en-GB"/>
          </a:p>
        </p:txBody>
      </p:sp>
      <p:pic>
        <p:nvPicPr>
          <p:cNvPr id="231" name="Google Shape;231;p30"/>
          <p:cNvPicPr preferRelativeResize="0"/>
          <p:nvPr/>
        </p:nvPicPr>
        <p:blipFill>
          <a:blip r:embed="rId1"/>
          <a:stretch>
            <a:fillRect/>
          </a:stretch>
        </p:blipFill>
        <p:spPr>
          <a:xfrm>
            <a:off x="4463625" y="0"/>
            <a:ext cx="4392392"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25"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44" name="Google Shape;344;p34"/>
          <p:cNvSpPr/>
          <p:nvPr/>
        </p:nvSpPr>
        <p:spPr>
          <a:xfrm>
            <a:off x="2190425" y="970100"/>
            <a:ext cx="4810800" cy="3201900"/>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4"/>
          <p:cNvSpPr txBox="1"/>
          <p:nvPr>
            <p:ph type="title"/>
          </p:nvPr>
        </p:nvSpPr>
        <p:spPr>
          <a:xfrm>
            <a:off x="2916875" y="1499525"/>
            <a:ext cx="3357900" cy="57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ltLang="en-GB"/>
              <a:t>04 LIMITATIONS</a:t>
            </a:r>
            <a:endParaRPr lang="en-US" altLang="en-GB"/>
          </a:p>
        </p:txBody>
      </p:sp>
      <p:sp>
        <p:nvSpPr>
          <p:cNvPr id="346" name="Google Shape;346;p34"/>
          <p:cNvSpPr txBox="1"/>
          <p:nvPr>
            <p:ph type="subTitle" idx="1"/>
          </p:nvPr>
        </p:nvSpPr>
        <p:spPr>
          <a:xfrm>
            <a:off x="2680335" y="2308225"/>
            <a:ext cx="3855085" cy="1331595"/>
          </a:xfrm>
          <a:prstGeom prst="rect">
            <a:avLst/>
          </a:prstGeom>
        </p:spPr>
        <p:txBody>
          <a:bodyPr spcFirstLastPara="1" wrap="square" lIns="0" tIns="0" rIns="0" bIns="0" anchor="ctr" anchorCtr="0">
            <a:noAutofit/>
          </a:bodyPr>
          <a:lstStyle/>
          <a:p>
            <a:pPr marL="285750" lvl="0" indent="-285750" algn="just" rtl="0">
              <a:spcBef>
                <a:spcPts val="0"/>
              </a:spcBef>
              <a:spcAft>
                <a:spcPts val="0"/>
              </a:spcAft>
              <a:buFont typeface="Wingdings" panose="05000000000000000000" charset="0"/>
              <a:buChar char="Ø"/>
            </a:pPr>
            <a:r>
              <a:rPr lang="en-US" altLang="en-GB"/>
              <a:t>It can’t detect faces without frontal  view and upright orientation</a:t>
            </a:r>
            <a:endParaRPr lang="en-US" alt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753" name="Shape 2753"/>
        <p:cNvGrpSpPr/>
        <p:nvPr/>
      </p:nvGrpSpPr>
      <p:grpSpPr>
        <a:xfrm>
          <a:off x="0" y="0"/>
          <a:ext cx="0" cy="0"/>
          <a:chOff x="0" y="0"/>
          <a:chExt cx="0" cy="0"/>
        </a:xfrm>
      </p:grpSpPr>
      <p:sp>
        <p:nvSpPr>
          <p:cNvPr id="2327" name="Google Shape;2327;p49"/>
          <p:cNvSpPr txBox="1"/>
          <p:nvPr>
            <p:ph type="ctrTitle"/>
          </p:nvPr>
        </p:nvSpPr>
        <p:spPr>
          <a:xfrm>
            <a:off x="2558855" y="821245"/>
            <a:ext cx="4284000" cy="758400"/>
          </a:xfrm>
          <a:prstGeom prst="rect">
            <a:avLst/>
          </a:prstGeom>
        </p:spPr>
        <p:txBody>
          <a:bodyPr spcFirstLastPara="1" wrap="square" lIns="0" tIns="0" rIns="0" bIns="0" anchor="ctr" anchorCtr="0">
            <a:noAutofit/>
          </a:bodyPr>
          <a:p>
            <a:pPr marL="0" lvl="0" indent="0" algn="ctr" rtl="0">
              <a:spcBef>
                <a:spcPts val="0"/>
              </a:spcBef>
              <a:spcAft>
                <a:spcPts val="0"/>
              </a:spcAft>
              <a:buNone/>
            </a:pPr>
            <a:r>
              <a:rPr lang="en-US" sz="3600"/>
              <a:t>Expected Outcome</a:t>
            </a:r>
            <a:endParaRPr lang="en-US" sz="3600"/>
          </a:p>
        </p:txBody>
      </p:sp>
      <p:sp>
        <p:nvSpPr>
          <p:cNvPr id="2328" name="Google Shape;2328;p49"/>
          <p:cNvSpPr txBox="1"/>
          <p:nvPr>
            <p:ph type="subTitle" idx="1"/>
          </p:nvPr>
        </p:nvSpPr>
        <p:spPr>
          <a:xfrm>
            <a:off x="936625" y="1376680"/>
            <a:ext cx="7270115" cy="2875915"/>
          </a:xfrm>
          <a:prstGeom prst="rect">
            <a:avLst/>
          </a:prstGeom>
        </p:spPr>
        <p:txBody>
          <a:bodyPr spcFirstLastPara="1" wrap="square" lIns="91425" tIns="91425" rIns="91425" bIns="91425" anchor="ctr" anchorCtr="0">
            <a:noAutofit/>
          </a:bodyPr>
          <a:p>
            <a:pPr marL="0" lvl="0" indent="0" algn="just" rtl="0">
              <a:spcBef>
                <a:spcPts val="0"/>
              </a:spcBef>
              <a:spcAft>
                <a:spcPts val="0"/>
              </a:spcAft>
              <a:buNone/>
            </a:pPr>
            <a:r>
              <a:rPr lang="en-GB"/>
              <a:t>This system aims to build an effective class attendance system using face recognition techniques. The proposed system will be able to mark the attendance via face Id. It will detect faces via webcam and then recognize the faces. After recognition, it will mark the attendance of the recognized student and update the attendance record. </a:t>
            </a:r>
            <a:endParaRPr lang="en-GB"/>
          </a:p>
          <a:p>
            <a:pPr marL="0" lvl="0" indent="0" algn="just" rtl="0">
              <a:spcBef>
                <a:spcPts val="0"/>
              </a:spcBef>
              <a:spcAft>
                <a:spcPts val="0"/>
              </a:spcAft>
              <a:buNone/>
            </a:pPr>
            <a:r>
              <a:rPr lang="en-GB"/>
              <a:t>We have developed a system that automatically detects and recognizes students' faces and displays their information and whether he was registered or not. This would be possible by applying deep learning and image analysis algorithms to detect student's faces.</a:t>
            </a:r>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753" name="Shape 2753"/>
        <p:cNvGrpSpPr/>
        <p:nvPr/>
      </p:nvGrpSpPr>
      <p:grpSpPr>
        <a:xfrm>
          <a:off x="0" y="0"/>
          <a:ext cx="0" cy="0"/>
          <a:chOff x="0" y="0"/>
          <a:chExt cx="0" cy="0"/>
        </a:xfrm>
      </p:grpSpPr>
      <p:sp>
        <p:nvSpPr>
          <p:cNvPr id="2327" name="Google Shape;2327;p49"/>
          <p:cNvSpPr txBox="1"/>
          <p:nvPr>
            <p:ph type="ctrTitle"/>
          </p:nvPr>
        </p:nvSpPr>
        <p:spPr>
          <a:xfrm>
            <a:off x="2445190" y="1964245"/>
            <a:ext cx="4284000" cy="758400"/>
          </a:xfrm>
          <a:prstGeom prst="rect">
            <a:avLst/>
          </a:prstGeom>
        </p:spPr>
        <p:txBody>
          <a:bodyPr spcFirstLastPara="1" wrap="square" lIns="0" tIns="0" rIns="0" bIns="0" anchor="ctr" anchorCtr="0">
            <a:noAutofit/>
          </a:bodyPr>
          <a:p>
            <a:pPr marL="0" lvl="0" indent="0" algn="ctr" rtl="0">
              <a:spcBef>
                <a:spcPts val="0"/>
              </a:spcBef>
              <a:spcAft>
                <a:spcPts val="0"/>
              </a:spcAft>
              <a:buNone/>
            </a:pPr>
            <a:r>
              <a:rPr lang="en-GB" sz="5400"/>
              <a:t>THANK</a:t>
            </a:r>
            <a:r>
              <a:rPr lang="en-US" altLang="en-GB" sz="5400"/>
              <a:t> YOU</a:t>
            </a:r>
            <a:r>
              <a:rPr lang="en-US" altLang="en-GB"/>
              <a:t> </a:t>
            </a:r>
            <a:endParaRPr lang="en-US" altLang="en-GB"/>
          </a:p>
        </p:txBody>
      </p:sp>
      <p:sp>
        <p:nvSpPr>
          <p:cNvPr id="2328" name="Google Shape;2328;p49"/>
          <p:cNvSpPr txBox="1"/>
          <p:nvPr>
            <p:ph type="subTitle" idx="1"/>
          </p:nvPr>
        </p:nvSpPr>
        <p:spPr>
          <a:xfrm>
            <a:off x="2425075" y="2723015"/>
            <a:ext cx="4293900" cy="99780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GB"/>
              <a:t>Do you have any questions?</a:t>
            </a:r>
            <a:endParaRPr lang="en-GB"/>
          </a:p>
          <a:p>
            <a:pPr marL="0" lvl="0" indent="0" algn="ctr" rtl="0">
              <a:spcBef>
                <a:spcPts val="0"/>
              </a:spcBef>
              <a:spcAft>
                <a:spcPts val="0"/>
              </a:spcAft>
              <a:buNone/>
            </a:pPr>
            <a:r>
              <a:rPr lang="en-US" altLang="en-GB"/>
              <a:t>Feel free to ask</a:t>
            </a:r>
            <a:endParaRPr lang="en-US"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1853098" y="1968900"/>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INTRODUCTION</a:t>
            </a:r>
            <a:endParaRPr lang="en-US" altLang="en-GB"/>
          </a:p>
        </p:txBody>
      </p:sp>
      <p:sp>
        <p:nvSpPr>
          <p:cNvPr id="243" name="Google Shape;243;p32"/>
          <p:cNvSpPr txBox="1"/>
          <p:nvPr>
            <p:ph type="title" idx="2"/>
          </p:nvPr>
        </p:nvSpPr>
        <p:spPr>
          <a:xfrm>
            <a:off x="695771"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sp>
        <p:nvSpPr>
          <p:cNvPr id="245" name="Google Shape;245;p32"/>
          <p:cNvSpPr txBox="1"/>
          <p:nvPr>
            <p:ph type="title" idx="3"/>
          </p:nvPr>
        </p:nvSpPr>
        <p:spPr>
          <a:xfrm>
            <a:off x="6111875" y="1979295"/>
            <a:ext cx="2793365" cy="3657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WORKING MECHANISM</a:t>
            </a:r>
            <a:endParaRPr lang="en-US" altLang="en-GB"/>
          </a:p>
        </p:txBody>
      </p:sp>
      <p:sp>
        <p:nvSpPr>
          <p:cNvPr id="246" name="Google Shape;246;p32"/>
          <p:cNvSpPr txBox="1"/>
          <p:nvPr>
            <p:ph type="title" idx="4"/>
          </p:nvPr>
        </p:nvSpPr>
        <p:spPr>
          <a:xfrm>
            <a:off x="4961874"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endParaRPr lang="en-GB"/>
          </a:p>
        </p:txBody>
      </p:sp>
      <p:sp>
        <p:nvSpPr>
          <p:cNvPr id="248" name="Google Shape;248;p32"/>
          <p:cNvSpPr txBox="1"/>
          <p:nvPr>
            <p:ph type="title" idx="6"/>
          </p:nvPr>
        </p:nvSpPr>
        <p:spPr>
          <a:xfrm>
            <a:off x="1869548" y="3667988"/>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ALGORITHMS</a:t>
            </a:r>
            <a:endParaRPr lang="en-US" altLang="en-GB"/>
          </a:p>
        </p:txBody>
      </p:sp>
      <p:sp>
        <p:nvSpPr>
          <p:cNvPr id="249" name="Google Shape;249;p32"/>
          <p:cNvSpPr txBox="1"/>
          <p:nvPr>
            <p:ph type="title" idx="7"/>
          </p:nvPr>
        </p:nvSpPr>
        <p:spPr>
          <a:xfrm>
            <a:off x="695771" y="3448775"/>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03</a:t>
            </a:r>
            <a:endParaRPr lang="en-GB"/>
          </a:p>
        </p:txBody>
      </p:sp>
      <p:sp>
        <p:nvSpPr>
          <p:cNvPr id="251" name="Google Shape;251;p32"/>
          <p:cNvSpPr txBox="1"/>
          <p:nvPr>
            <p:ph type="title" idx="9"/>
          </p:nvPr>
        </p:nvSpPr>
        <p:spPr>
          <a:xfrm>
            <a:off x="6111838" y="3682339"/>
            <a:ext cx="2336400" cy="36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LIMITATIONS</a:t>
            </a:r>
            <a:endParaRPr lang="en-US" altLang="en-GB"/>
          </a:p>
        </p:txBody>
      </p:sp>
      <p:sp>
        <p:nvSpPr>
          <p:cNvPr id="252" name="Google Shape;252;p32"/>
          <p:cNvSpPr txBox="1"/>
          <p:nvPr>
            <p:ph type="title" idx="13"/>
          </p:nvPr>
        </p:nvSpPr>
        <p:spPr>
          <a:xfrm>
            <a:off x="4961874" y="3453772"/>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04</a:t>
            </a:r>
            <a:endParaRPr lang="en-GB"/>
          </a:p>
        </p:txBody>
      </p:sp>
      <p:sp>
        <p:nvSpPr>
          <p:cNvPr id="254" name="Google Shape;254;p32"/>
          <p:cNvSpPr txBox="1"/>
          <p:nvPr>
            <p:ph type="title" idx="15"/>
          </p:nvPr>
        </p:nvSpPr>
        <p:spPr>
          <a:xfrm>
            <a:off x="720000" y="539496"/>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GB"/>
              <a:t>TABLE OF </a:t>
            </a:r>
            <a:r>
              <a:rPr lang="en-GB">
                <a:solidFill>
                  <a:schemeClr val="accent1"/>
                </a:solidFill>
              </a:rPr>
              <a:t>CONTENTS</a:t>
            </a:r>
            <a:endParaRPr>
              <a:solidFill>
                <a:schemeClr val="accent1"/>
              </a:solidFill>
            </a:endParaRPr>
          </a:p>
        </p:txBody>
      </p:sp>
      <p:cxnSp>
        <p:nvCxnSpPr>
          <p:cNvPr id="255" name="Google Shape;255;p32"/>
          <p:cNvCxnSpPr/>
          <p:nvPr/>
        </p:nvCxnSpPr>
        <p:spPr>
          <a:xfrm>
            <a:off x="1611488" y="1721200"/>
            <a:ext cx="0" cy="8640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cxnSp>
        <p:nvCxnSpPr>
          <p:cNvPr id="256" name="Google Shape;256;p32"/>
          <p:cNvCxnSpPr/>
          <p:nvPr/>
        </p:nvCxnSpPr>
        <p:spPr>
          <a:xfrm>
            <a:off x="587763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7" name="Google Shape;257;p32"/>
          <p:cNvCxnSpPr/>
          <p:nvPr/>
        </p:nvCxnSpPr>
        <p:spPr>
          <a:xfrm>
            <a:off x="1611488" y="342412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8" name="Google Shape;258;p32"/>
          <p:cNvCxnSpPr/>
          <p:nvPr/>
        </p:nvCxnSpPr>
        <p:spPr>
          <a:xfrm>
            <a:off x="161148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9" name="Google Shape;259;p32"/>
          <p:cNvCxnSpPr/>
          <p:nvPr/>
        </p:nvCxnSpPr>
        <p:spPr>
          <a:xfrm>
            <a:off x="5877638" y="342412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grpSp>
        <p:nvGrpSpPr>
          <p:cNvPr id="260" name="Google Shape;260;p32"/>
          <p:cNvGrpSpPr/>
          <p:nvPr/>
        </p:nvGrpSpPr>
        <p:grpSpPr>
          <a:xfrm rot="-5400000" flipH="1">
            <a:off x="681702" y="-681704"/>
            <a:ext cx="1182802" cy="2546215"/>
            <a:chOff x="7350442" y="2608992"/>
            <a:chExt cx="777239" cy="1673160"/>
          </a:xfrm>
        </p:grpSpPr>
        <p:sp>
          <p:nvSpPr>
            <p:cNvPr id="261" name="Google Shape;261;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69" name="Google Shape;269;p32"/>
          <p:cNvGrpSpPr/>
          <p:nvPr/>
        </p:nvGrpSpPr>
        <p:grpSpPr>
          <a:xfrm rot="5400000">
            <a:off x="7363145" y="-686153"/>
            <a:ext cx="1182802" cy="2555083"/>
            <a:chOff x="7350442" y="2608992"/>
            <a:chExt cx="777239" cy="1673160"/>
          </a:xfrm>
        </p:grpSpPr>
        <p:sp>
          <p:nvSpPr>
            <p:cNvPr id="270" name="Google Shape;270;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570865" y="1221105"/>
            <a:ext cx="8228965" cy="3634105"/>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Google Shape;548;p40"/>
          <p:cNvSpPr/>
          <p:nvPr/>
        </p:nvSpPr>
        <p:spPr>
          <a:xfrm>
            <a:off x="370205" y="295910"/>
            <a:ext cx="4132580" cy="455866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345;p34"/>
          <p:cNvSpPr txBox="1"/>
          <p:nvPr/>
        </p:nvSpPr>
        <p:spPr>
          <a:xfrm>
            <a:off x="4716465" y="1453805"/>
            <a:ext cx="3357900" cy="576000"/>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a:t>01 </a:t>
            </a:r>
            <a:r>
              <a:rPr lang="en-GB"/>
              <a:t>INTRODUCTION</a:t>
            </a:r>
            <a:endParaRPr lang="en-GB"/>
          </a:p>
        </p:txBody>
      </p:sp>
      <p:sp>
        <p:nvSpPr>
          <p:cNvPr id="9" name="Google Shape;346;p34"/>
          <p:cNvSpPr txBox="1"/>
          <p:nvPr/>
        </p:nvSpPr>
        <p:spPr>
          <a:xfrm>
            <a:off x="4716780" y="2202180"/>
            <a:ext cx="3899535" cy="2058035"/>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DM Sans"/>
              <a:buNone/>
              <a:defRPr sz="16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9pPr>
          </a:lstStyle>
          <a:p>
            <a:pPr marL="285750" lvl="0" indent="-285750" algn="just" rtl="0">
              <a:spcBef>
                <a:spcPts val="0"/>
              </a:spcBef>
              <a:spcAft>
                <a:spcPts val="0"/>
              </a:spcAft>
              <a:buFont typeface="Arial" panose="020B0604020202020204" pitchFamily="34" charset="0"/>
              <a:buChar char="•"/>
            </a:pPr>
            <a:r>
              <a:t>A face recognition attendance system automatically identifies and confirms a person and records attendance based on their face detection.</a:t>
            </a:r>
          </a:p>
          <a:p>
            <a:pPr marL="285750" lvl="0" indent="-285750" algn="just" rtl="0">
              <a:spcBef>
                <a:spcPts val="0"/>
              </a:spcBef>
              <a:spcAft>
                <a:spcPts val="0"/>
              </a:spcAft>
              <a:buFont typeface="Arial" panose="020B0604020202020204" pitchFamily="34" charset="0"/>
              <a:buChar char="•"/>
            </a:pPr>
          </a:p>
          <a:p>
            <a:pPr marL="285750" lvl="0" indent="-285750" algn="just" rtl="0">
              <a:spcBef>
                <a:spcPts val="0"/>
              </a:spcBef>
              <a:spcAft>
                <a:spcPts val="0"/>
              </a:spcAft>
              <a:buFont typeface="Arial" panose="020B0604020202020204" pitchFamily="34" charset="0"/>
              <a:buChar char="•"/>
            </a:pPr>
            <a:r>
              <a:t> It is very important in every work because it help to manage and make everything in a proper system</a:t>
            </a:r>
            <a:r>
              <a:rPr lang="en-US"/>
              <a:t>.</a:t>
            </a:r>
            <a: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1853098" y="1968900"/>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PROBLEMS</a:t>
            </a:r>
            <a:endParaRPr lang="en-US" altLang="en-GB"/>
          </a:p>
        </p:txBody>
      </p:sp>
      <p:sp>
        <p:nvSpPr>
          <p:cNvPr id="243" name="Google Shape;243;p32"/>
          <p:cNvSpPr txBox="1"/>
          <p:nvPr>
            <p:ph type="title" idx="2"/>
          </p:nvPr>
        </p:nvSpPr>
        <p:spPr>
          <a:xfrm>
            <a:off x="695771"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1.1</a:t>
            </a:r>
            <a:endParaRPr lang="en-US" altLang="en-GB"/>
          </a:p>
        </p:txBody>
      </p:sp>
      <p:sp>
        <p:nvSpPr>
          <p:cNvPr id="245" name="Google Shape;245;p32"/>
          <p:cNvSpPr txBox="1"/>
          <p:nvPr>
            <p:ph type="title" idx="3"/>
          </p:nvPr>
        </p:nvSpPr>
        <p:spPr>
          <a:xfrm>
            <a:off x="6111875" y="1979295"/>
            <a:ext cx="2793365" cy="3657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OBJECTIVES</a:t>
            </a:r>
            <a:endParaRPr lang="en-US" altLang="en-GB"/>
          </a:p>
        </p:txBody>
      </p:sp>
      <p:sp>
        <p:nvSpPr>
          <p:cNvPr id="246" name="Google Shape;246;p32"/>
          <p:cNvSpPr txBox="1"/>
          <p:nvPr>
            <p:ph type="title" idx="4"/>
          </p:nvPr>
        </p:nvSpPr>
        <p:spPr>
          <a:xfrm>
            <a:off x="4961874"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1.2</a:t>
            </a:r>
            <a:endParaRPr lang="en-US" altLang="en-GB"/>
          </a:p>
        </p:txBody>
      </p:sp>
      <p:sp>
        <p:nvSpPr>
          <p:cNvPr id="248" name="Google Shape;248;p32"/>
          <p:cNvSpPr txBox="1"/>
          <p:nvPr>
            <p:ph type="title" idx="6"/>
          </p:nvPr>
        </p:nvSpPr>
        <p:spPr>
          <a:xfrm>
            <a:off x="4492098" y="3676243"/>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METHODOLOGY</a:t>
            </a:r>
            <a:endParaRPr lang="en-US" altLang="en-GB"/>
          </a:p>
        </p:txBody>
      </p:sp>
      <p:sp>
        <p:nvSpPr>
          <p:cNvPr id="249" name="Google Shape;249;p32"/>
          <p:cNvSpPr txBox="1"/>
          <p:nvPr>
            <p:ph type="title" idx="7"/>
          </p:nvPr>
        </p:nvSpPr>
        <p:spPr>
          <a:xfrm>
            <a:off x="3318321" y="345703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1.3</a:t>
            </a:r>
            <a:endParaRPr lang="en-US" altLang="en-GB"/>
          </a:p>
        </p:txBody>
      </p:sp>
      <p:sp>
        <p:nvSpPr>
          <p:cNvPr id="254" name="Google Shape;254;p32"/>
          <p:cNvSpPr txBox="1"/>
          <p:nvPr>
            <p:ph type="title" idx="15"/>
          </p:nvPr>
        </p:nvSpPr>
        <p:spPr>
          <a:xfrm>
            <a:off x="720000" y="539496"/>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GB"/>
              <a:t>01 INTRODUCTION</a:t>
            </a:r>
            <a:endParaRPr lang="en-US" altLang="en-GB">
              <a:solidFill>
                <a:schemeClr val="accent1"/>
              </a:solidFill>
            </a:endParaRPr>
          </a:p>
        </p:txBody>
      </p:sp>
      <p:cxnSp>
        <p:nvCxnSpPr>
          <p:cNvPr id="255" name="Google Shape;255;p32"/>
          <p:cNvCxnSpPr/>
          <p:nvPr/>
        </p:nvCxnSpPr>
        <p:spPr>
          <a:xfrm>
            <a:off x="1611488" y="1721200"/>
            <a:ext cx="0" cy="8640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cxnSp>
        <p:nvCxnSpPr>
          <p:cNvPr id="256" name="Google Shape;256;p32"/>
          <p:cNvCxnSpPr/>
          <p:nvPr/>
        </p:nvCxnSpPr>
        <p:spPr>
          <a:xfrm>
            <a:off x="587763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7" name="Google Shape;257;p32"/>
          <p:cNvCxnSpPr/>
          <p:nvPr/>
        </p:nvCxnSpPr>
        <p:spPr>
          <a:xfrm>
            <a:off x="4234038" y="3432376"/>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8" name="Google Shape;258;p32"/>
          <p:cNvCxnSpPr/>
          <p:nvPr/>
        </p:nvCxnSpPr>
        <p:spPr>
          <a:xfrm>
            <a:off x="161148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grpSp>
        <p:nvGrpSpPr>
          <p:cNvPr id="260" name="Google Shape;260;p32"/>
          <p:cNvGrpSpPr/>
          <p:nvPr/>
        </p:nvGrpSpPr>
        <p:grpSpPr>
          <a:xfrm rot="-5400000" flipH="1">
            <a:off x="681702" y="-681704"/>
            <a:ext cx="1182802" cy="2546215"/>
            <a:chOff x="7350442" y="2608992"/>
            <a:chExt cx="777239" cy="1673160"/>
          </a:xfrm>
        </p:grpSpPr>
        <p:sp>
          <p:nvSpPr>
            <p:cNvPr id="261" name="Google Shape;261;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69" name="Google Shape;269;p32"/>
          <p:cNvGrpSpPr/>
          <p:nvPr/>
        </p:nvGrpSpPr>
        <p:grpSpPr>
          <a:xfrm rot="5400000">
            <a:off x="7363145" y="-686153"/>
            <a:ext cx="1182802" cy="2555083"/>
            <a:chOff x="7350442" y="2608992"/>
            <a:chExt cx="777239" cy="1673160"/>
          </a:xfrm>
        </p:grpSpPr>
        <p:sp>
          <p:nvSpPr>
            <p:cNvPr id="270" name="Google Shape;270;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1633855" y="746125"/>
            <a:ext cx="6160135" cy="39370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3312160" y="969010"/>
            <a:ext cx="3983355" cy="622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PROBLEMS</a:t>
            </a:r>
            <a:endParaRPr lang="en-US"/>
          </a:p>
        </p:txBody>
      </p:sp>
      <p:sp>
        <p:nvSpPr>
          <p:cNvPr id="550" name="Google Shape;550;p40"/>
          <p:cNvSpPr txBox="1"/>
          <p:nvPr>
            <p:ph type="title" idx="2"/>
          </p:nvPr>
        </p:nvSpPr>
        <p:spPr>
          <a:xfrm>
            <a:off x="2493883" y="969118"/>
            <a:ext cx="596100" cy="5004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tLang="en-GB">
                <a:latin typeface="Oswald ExtraLight"/>
                <a:ea typeface="Oswald ExtraLight"/>
                <a:cs typeface="Oswald ExtraLight"/>
                <a:sym typeface="Oswald ExtraLight"/>
              </a:rPr>
              <a:t>1.1</a:t>
            </a:r>
            <a:endParaRPr lang="en-GB"/>
          </a:p>
        </p:txBody>
      </p:sp>
      <p:sp>
        <p:nvSpPr>
          <p:cNvPr id="551" name="Google Shape;551;p40"/>
          <p:cNvSpPr txBox="1"/>
          <p:nvPr>
            <p:ph type="subTitle" idx="1"/>
          </p:nvPr>
        </p:nvSpPr>
        <p:spPr>
          <a:xfrm>
            <a:off x="2096135" y="1697355"/>
            <a:ext cx="5827395" cy="2457450"/>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Wingdings" panose="05000000000000000000" charset="0"/>
              <a:buChar char="Ø"/>
            </a:pPr>
            <a:r>
              <a:t>classical student attendance marking technique such as calling student names or checking respective identification cards. </a:t>
            </a:r>
          </a:p>
          <a:p>
            <a:pPr marL="285750" lvl="0" indent="-285750" algn="l" rtl="0">
              <a:spcBef>
                <a:spcPts val="0"/>
              </a:spcBef>
              <a:spcAft>
                <a:spcPts val="0"/>
              </a:spcAft>
              <a:buFont typeface="Wingdings" panose="05000000000000000000" charset="0"/>
              <a:buChar char="Ø"/>
            </a:pPr>
          </a:p>
          <a:p>
            <a:pPr marL="285750" lvl="0" indent="-285750" algn="l" rtl="0">
              <a:spcBef>
                <a:spcPts val="0"/>
              </a:spcBef>
              <a:spcAft>
                <a:spcPts val="0"/>
              </a:spcAft>
              <a:buFont typeface="Wingdings" panose="05000000000000000000" charset="0"/>
              <a:buChar char="Ø"/>
            </a:pPr>
            <a:r>
              <a:t>There are not only disturbing the teaching process but also causes distraction for students during exam sessions.</a:t>
            </a:r>
          </a:p>
          <a:p>
            <a:pPr marL="0" lvl="0" indent="0" algn="l" rtl="0">
              <a:spcBef>
                <a:spcPts val="0"/>
              </a:spcBef>
              <a:spcAft>
                <a:spcPts val="0"/>
              </a:spcAft>
              <a:buFont typeface="Wingdings" panose="05000000000000000000" charset="0"/>
            </a:pPr>
            <a:r>
              <a:t> </a:t>
            </a:r>
          </a:p>
          <a:p>
            <a:pPr marL="285750" lvl="0" indent="-285750" algn="l" rtl="0">
              <a:spcBef>
                <a:spcPts val="0"/>
              </a:spcBef>
              <a:spcAft>
                <a:spcPts val="0"/>
              </a:spcAft>
              <a:buFont typeface="Wingdings" panose="05000000000000000000" charset="0"/>
              <a:buChar char="Ø"/>
            </a:pPr>
            <a:r>
              <a:t>Apart from calling names, attendance sheet is passed around the classroom during the lecture sessions. </a:t>
            </a:r>
          </a:p>
          <a:p>
            <a:pPr marL="285750" lvl="0" indent="-285750" algn="l" rtl="0">
              <a:spcBef>
                <a:spcPts val="0"/>
              </a:spcBef>
              <a:spcAft>
                <a:spcPts val="0"/>
              </a:spcAft>
              <a:buFont typeface="Wingdings" panose="05000000000000000000" charset="0"/>
              <a:buChar char="Ø"/>
            </a:pPr>
          </a:p>
          <a:p>
            <a:pPr marL="285750" lvl="0" indent="-285750" algn="l" rtl="0">
              <a:spcBef>
                <a:spcPts val="0"/>
              </a:spcBef>
              <a:spcAft>
                <a:spcPts val="0"/>
              </a:spcAft>
              <a:buFont typeface="Wingdings" panose="05000000000000000000" charset="0"/>
              <a:buChar char="Ø"/>
            </a:pPr>
            <a:r>
              <a:t> </a:t>
            </a:r>
            <a:r>
              <a:rPr lang="en-US"/>
              <a:t>A</a:t>
            </a:r>
            <a:r>
              <a:t> large number of students might find it difficult to have the attendance sheet being passed around the 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1492250" y="603250"/>
            <a:ext cx="6680200" cy="39370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3312160" y="908050"/>
            <a:ext cx="3983355" cy="622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OBJECTIVES</a:t>
            </a:r>
            <a:endParaRPr lang="en-US"/>
          </a:p>
        </p:txBody>
      </p:sp>
      <p:sp>
        <p:nvSpPr>
          <p:cNvPr id="550" name="Google Shape;550;p40"/>
          <p:cNvSpPr txBox="1"/>
          <p:nvPr>
            <p:ph type="title" idx="2"/>
          </p:nvPr>
        </p:nvSpPr>
        <p:spPr>
          <a:xfrm>
            <a:off x="2482453" y="908158"/>
            <a:ext cx="596100" cy="5004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altLang="en-GB">
                <a:latin typeface="Oswald ExtraLight"/>
                <a:ea typeface="Oswald ExtraLight"/>
                <a:cs typeface="Oswald ExtraLight"/>
                <a:sym typeface="Oswald ExtraLight"/>
              </a:rPr>
              <a:t>1.2</a:t>
            </a:r>
            <a:endParaRPr lang="en-GB"/>
          </a:p>
        </p:txBody>
      </p:sp>
      <p:sp>
        <p:nvSpPr>
          <p:cNvPr id="551" name="Google Shape;551;p40"/>
          <p:cNvSpPr txBox="1"/>
          <p:nvPr>
            <p:ph type="subTitle" idx="1"/>
          </p:nvPr>
        </p:nvSpPr>
        <p:spPr>
          <a:xfrm>
            <a:off x="2073275" y="1530350"/>
            <a:ext cx="5996305" cy="2457450"/>
          </a:xfrm>
          <a:prstGeom prst="rect">
            <a:avLst/>
          </a:prstGeom>
        </p:spPr>
        <p:txBody>
          <a:bodyPr spcFirstLastPara="1" wrap="square" lIns="0" tIns="0" rIns="0" bIns="0" anchor="t" anchorCtr="0">
            <a:noAutofit/>
          </a:bodyPr>
          <a:lstStyle/>
          <a:p>
            <a:pPr marL="0" lvl="0" indent="0" algn="just" rtl="0">
              <a:spcBef>
                <a:spcPts val="0"/>
              </a:spcBef>
              <a:spcAft>
                <a:spcPts val="0"/>
              </a:spcAft>
              <a:buFont typeface="Wingdings" panose="05000000000000000000" charset="0"/>
            </a:pPr>
            <a:r>
              <a:t>The objective of this project is to develop face recognition based automated student attendance system.</a:t>
            </a:r>
          </a:p>
          <a:p>
            <a:pPr marL="285750" lvl="0" indent="-285750" algn="just" rtl="0">
              <a:spcBef>
                <a:spcPts val="0"/>
              </a:spcBef>
              <a:spcAft>
                <a:spcPts val="0"/>
              </a:spcAft>
              <a:buFont typeface="Wingdings" panose="05000000000000000000" charset="0"/>
              <a:buChar char="Ø"/>
            </a:pPr>
          </a:p>
          <a:p>
            <a:pPr marL="285750" lvl="0" indent="-285750" algn="just" rtl="0">
              <a:spcBef>
                <a:spcPts val="0"/>
              </a:spcBef>
              <a:spcAft>
                <a:spcPts val="0"/>
              </a:spcAft>
              <a:buFont typeface="Wingdings" panose="05000000000000000000" charset="0"/>
              <a:buChar char="Ø"/>
            </a:pPr>
            <a:r>
              <a:t>To classify the features in order to recognize the face detected. </a:t>
            </a:r>
          </a:p>
          <a:p>
            <a:pPr marL="285750" lvl="0" indent="-285750" algn="just" rtl="0">
              <a:spcBef>
                <a:spcPts val="0"/>
              </a:spcBef>
              <a:spcAft>
                <a:spcPts val="0"/>
              </a:spcAft>
              <a:buFont typeface="Wingdings" panose="05000000000000000000" charset="0"/>
              <a:buChar char="Ø"/>
            </a:pPr>
          </a:p>
          <a:p>
            <a:pPr marL="285750" lvl="0" indent="-285750" algn="just" rtl="0">
              <a:spcBef>
                <a:spcPts val="0"/>
              </a:spcBef>
              <a:spcAft>
                <a:spcPts val="0"/>
              </a:spcAft>
              <a:buFont typeface="Wingdings" panose="05000000000000000000" charset="0"/>
              <a:buChar char="Ø"/>
            </a:pPr>
            <a:r>
              <a:t>To record the attendance of the identified student. </a:t>
            </a:r>
          </a:p>
          <a:p>
            <a:pPr marL="285750" lvl="0" indent="-285750" algn="just" rtl="0">
              <a:spcBef>
                <a:spcPts val="0"/>
              </a:spcBef>
              <a:spcAft>
                <a:spcPts val="0"/>
              </a:spcAft>
              <a:buFont typeface="Wingdings" panose="05000000000000000000" charset="0"/>
              <a:buChar char="Ø"/>
            </a:pPr>
          </a:p>
          <a:p>
            <a:pPr marL="285750" lvl="0" indent="-285750" algn="just" rtl="0">
              <a:spcBef>
                <a:spcPts val="0"/>
              </a:spcBef>
              <a:spcAft>
                <a:spcPts val="0"/>
              </a:spcAft>
              <a:buFont typeface="Wingdings" panose="05000000000000000000" charset="0"/>
              <a:buChar char="Ø"/>
            </a:pPr>
            <a:r>
              <a:t>To identify the student faces accurately. </a:t>
            </a:r>
          </a:p>
          <a:p>
            <a:pPr marL="285750" lvl="0" indent="-285750" algn="just" rtl="0">
              <a:spcBef>
                <a:spcPts val="0"/>
              </a:spcBef>
              <a:spcAft>
                <a:spcPts val="0"/>
              </a:spcAft>
              <a:buFont typeface="Wingdings" panose="05000000000000000000" charset="0"/>
              <a:buChar char="Ø"/>
            </a:pPr>
          </a:p>
          <a:p>
            <a:pPr marL="285750" lvl="0" indent="-285750" algn="just" rtl="0">
              <a:spcBef>
                <a:spcPts val="0"/>
              </a:spcBef>
              <a:spcAft>
                <a:spcPts val="0"/>
              </a:spcAft>
              <a:buFont typeface="Wingdings" panose="05000000000000000000" charset="0"/>
              <a:buChar char="Ø"/>
            </a:pPr>
            <a:r>
              <a:t>To mark the attendance automatically. </a:t>
            </a:r>
          </a:p>
          <a:p>
            <a:pPr marL="285750" lvl="0" indent="-285750" algn="just" rtl="0">
              <a:spcBef>
                <a:spcPts val="0"/>
              </a:spcBef>
              <a:spcAft>
                <a:spcPts val="0"/>
              </a:spcAft>
              <a:buFont typeface="Wingdings" panose="05000000000000000000" charset="0"/>
              <a:buChar char="Ø"/>
            </a:pPr>
          </a:p>
          <a:p>
            <a:pPr marL="285750" lvl="0" indent="-285750" algn="just" rtl="0">
              <a:spcBef>
                <a:spcPts val="0"/>
              </a:spcBef>
              <a:spcAft>
                <a:spcPts val="0"/>
              </a:spcAft>
              <a:buFont typeface="Wingdings" panose="05000000000000000000" charset="0"/>
              <a:buChar char="Ø"/>
            </a:pPr>
            <a:r>
              <a:t>To reduce the time and the efforts required for manual attendance.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570865" y="295910"/>
            <a:ext cx="8228965" cy="45593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Google Shape;548;p40"/>
          <p:cNvSpPr/>
          <p:nvPr/>
        </p:nvSpPr>
        <p:spPr>
          <a:xfrm>
            <a:off x="370205" y="295910"/>
            <a:ext cx="4132580" cy="4558665"/>
          </a:xfrm>
          <a:prstGeom prst="roundRect">
            <a:avLst>
              <a:gd name="adj" fmla="val 11903"/>
            </a:avLst>
          </a:prstGeom>
          <a:blipFill rotWithShape="1">
            <a:blip r:embed="rId1"/>
            <a:stretch>
              <a:fillRect/>
            </a:stretch>
          </a:blip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345;p34"/>
          <p:cNvSpPr txBox="1"/>
          <p:nvPr/>
        </p:nvSpPr>
        <p:spPr>
          <a:xfrm>
            <a:off x="4987610" y="1397290"/>
            <a:ext cx="3357900" cy="576000"/>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swald"/>
              <a:buNone/>
              <a:defRPr sz="36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a:t>1.3 METHODOLOGY </a:t>
            </a:r>
            <a:endParaRPr lang="en-US" altLang="en-GB"/>
          </a:p>
        </p:txBody>
      </p:sp>
      <p:sp>
        <p:nvSpPr>
          <p:cNvPr id="9" name="Google Shape;346;p34"/>
          <p:cNvSpPr txBox="1"/>
          <p:nvPr/>
        </p:nvSpPr>
        <p:spPr>
          <a:xfrm>
            <a:off x="4716780" y="1973580"/>
            <a:ext cx="3899535" cy="2058035"/>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DM Sans"/>
              <a:buNone/>
              <a:defRPr sz="16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lt1"/>
              </a:buClr>
              <a:buSzPts val="2400"/>
              <a:buFont typeface="DM Sans"/>
              <a:buNone/>
              <a:defRPr sz="2400" b="0" i="0" u="none" strike="noStrike" cap="none">
                <a:solidFill>
                  <a:schemeClr val="lt1"/>
                </a:solidFill>
                <a:latin typeface="DM Sans"/>
                <a:ea typeface="DM Sans"/>
                <a:cs typeface="DM Sans"/>
                <a:sym typeface="DM Sans"/>
              </a:defRPr>
            </a:lvl9pPr>
          </a:lstStyle>
          <a:p>
            <a:pPr marL="285750" lvl="0" indent="-285750" algn="just" rtl="0">
              <a:spcBef>
                <a:spcPts val="0"/>
              </a:spcBef>
              <a:spcAft>
                <a:spcPts val="0"/>
              </a:spcAft>
              <a:buFont typeface="Arial" panose="020B0604020202020204" pitchFamily="34" charset="0"/>
              <a:buChar char="•"/>
            </a:pPr>
            <a:r>
              <a:t>In my project I have used Agile methods for the development process which is easy to used and saves many times. </a:t>
            </a:r>
          </a:p>
          <a:p>
            <a:pPr marL="285750" lvl="0" indent="-285750" algn="just" rtl="0">
              <a:spcBef>
                <a:spcPts val="0"/>
              </a:spcBef>
              <a:spcAft>
                <a:spcPts val="0"/>
              </a:spcAft>
              <a:buFont typeface="Arial" panose="020B0604020202020204" pitchFamily="34" charset="0"/>
              <a:buChar char="•"/>
            </a:pPr>
            <a:r>
              <a:t>Every errors can be maintain at the moments.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40"/>
          <p:cNvSpPr/>
          <p:nvPr/>
        </p:nvSpPr>
        <p:spPr>
          <a:xfrm>
            <a:off x="1905635" y="746125"/>
            <a:ext cx="6363335" cy="39370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0"/>
          <p:cNvSpPr txBox="1"/>
          <p:nvPr>
            <p:ph type="title"/>
          </p:nvPr>
        </p:nvSpPr>
        <p:spPr>
          <a:xfrm>
            <a:off x="3312160" y="969010"/>
            <a:ext cx="3983355" cy="622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AGILE METHODOLOGY</a:t>
            </a:r>
            <a:endParaRPr lang="en-US"/>
          </a:p>
        </p:txBody>
      </p:sp>
      <p:sp>
        <p:nvSpPr>
          <p:cNvPr id="551" name="Google Shape;551;p40"/>
          <p:cNvSpPr txBox="1"/>
          <p:nvPr>
            <p:ph type="subTitle" idx="1"/>
          </p:nvPr>
        </p:nvSpPr>
        <p:spPr>
          <a:xfrm>
            <a:off x="2559685" y="1697355"/>
            <a:ext cx="5363845" cy="2706370"/>
          </a:xfrm>
          <a:prstGeom prst="rect">
            <a:avLst/>
          </a:prstGeom>
        </p:spPr>
        <p:txBody>
          <a:bodyPr spcFirstLastPara="1" wrap="square" lIns="0" tIns="0" rIns="0" bIns="0" anchor="t" anchorCtr="0">
            <a:noAutofit/>
          </a:bodyPr>
          <a:lstStyle/>
          <a:p>
            <a:pPr marL="0" lvl="0" indent="0" algn="l" rtl="0">
              <a:spcBef>
                <a:spcPts val="0"/>
              </a:spcBef>
              <a:spcAft>
                <a:spcPts val="0"/>
              </a:spcAft>
              <a:buFont typeface="Wingdings" panose="05000000000000000000" charset="0"/>
            </a:pPr>
            <a:r>
              <a:t>Following are the phases in the Agile model are as follows:</a:t>
            </a:r>
          </a:p>
          <a:p>
            <a:pPr marL="0" lvl="0" indent="0" algn="l" rtl="0">
              <a:spcBef>
                <a:spcPts val="0"/>
              </a:spcBef>
              <a:spcAft>
                <a:spcPts val="0"/>
              </a:spcAft>
              <a:buFont typeface="Wingdings" panose="05000000000000000000" charset="0"/>
            </a:pPr>
          </a:p>
          <a:p>
            <a:pPr marL="285750" lvl="0" indent="-285750" algn="l" rtl="0">
              <a:spcBef>
                <a:spcPts val="0"/>
              </a:spcBef>
              <a:spcAft>
                <a:spcPts val="0"/>
              </a:spcAft>
              <a:buFont typeface="Wingdings" panose="05000000000000000000" charset="0"/>
              <a:buChar char="Ø"/>
            </a:pPr>
            <a:r>
              <a:t>Requirements gathering</a:t>
            </a:r>
          </a:p>
          <a:p>
            <a:pPr marL="285750" lvl="0" indent="-285750" algn="l" rtl="0">
              <a:spcBef>
                <a:spcPts val="0"/>
              </a:spcBef>
              <a:spcAft>
                <a:spcPts val="0"/>
              </a:spcAft>
              <a:buFont typeface="Wingdings" panose="05000000000000000000" charset="0"/>
            </a:pPr>
          </a:p>
          <a:p>
            <a:pPr marL="285750" lvl="0" indent="-285750" algn="l" rtl="0">
              <a:spcBef>
                <a:spcPts val="0"/>
              </a:spcBef>
              <a:spcAft>
                <a:spcPts val="0"/>
              </a:spcAft>
              <a:buFont typeface="Wingdings" panose="05000000000000000000" charset="0"/>
              <a:buChar char="Ø"/>
            </a:pPr>
            <a:r>
              <a:t>Design the requirements</a:t>
            </a:r>
          </a:p>
          <a:p>
            <a:pPr marL="285750" lvl="0" indent="-285750" algn="l" rtl="0">
              <a:spcBef>
                <a:spcPts val="0"/>
              </a:spcBef>
              <a:spcAft>
                <a:spcPts val="0"/>
              </a:spcAft>
              <a:buFont typeface="Wingdings" panose="05000000000000000000" charset="0"/>
              <a:buChar char="Ø"/>
            </a:pPr>
          </a:p>
          <a:p>
            <a:pPr marL="285750" lvl="0" indent="-285750" algn="l" rtl="0">
              <a:spcBef>
                <a:spcPts val="0"/>
              </a:spcBef>
              <a:spcAft>
                <a:spcPts val="0"/>
              </a:spcAft>
              <a:buFont typeface="Wingdings" panose="05000000000000000000" charset="0"/>
              <a:buChar char="Ø"/>
            </a:pPr>
            <a:r>
              <a:t>Construction/ iteration</a:t>
            </a:r>
          </a:p>
          <a:p>
            <a:pPr marL="285750" lvl="0" indent="-285750" algn="l" rtl="0">
              <a:spcBef>
                <a:spcPts val="0"/>
              </a:spcBef>
              <a:spcAft>
                <a:spcPts val="0"/>
              </a:spcAft>
              <a:buFont typeface="Wingdings" panose="05000000000000000000" charset="0"/>
              <a:buChar char="Ø"/>
            </a:pPr>
          </a:p>
          <a:p>
            <a:pPr marL="285750" lvl="0" indent="-285750" algn="l" rtl="0">
              <a:spcBef>
                <a:spcPts val="0"/>
              </a:spcBef>
              <a:spcAft>
                <a:spcPts val="0"/>
              </a:spcAft>
              <a:buFont typeface="Wingdings" panose="05000000000000000000" charset="0"/>
              <a:buChar char="Ø"/>
            </a:pPr>
            <a:r>
              <a:t>Testing</a:t>
            </a:r>
          </a:p>
          <a:p>
            <a:pPr marL="285750" lvl="0" indent="-285750" algn="l" rtl="0">
              <a:spcBef>
                <a:spcPts val="0"/>
              </a:spcBef>
              <a:spcAft>
                <a:spcPts val="0"/>
              </a:spcAft>
              <a:buFont typeface="Wingdings" panose="05000000000000000000" charset="0"/>
              <a:buChar char="Ø"/>
            </a:pPr>
          </a:p>
          <a:p>
            <a:pPr marL="285750" lvl="0" indent="-285750" algn="l" rtl="0">
              <a:spcBef>
                <a:spcPts val="0"/>
              </a:spcBef>
              <a:spcAft>
                <a:spcPts val="0"/>
              </a:spcAft>
              <a:buFont typeface="Wingdings" panose="05000000000000000000" charset="0"/>
              <a:buChar char="Ø"/>
            </a:pPr>
            <a:r>
              <a:t>Deployment</a:t>
            </a:r>
          </a:p>
          <a:p>
            <a:pPr marL="285750" lvl="0" indent="-285750" algn="l" rtl="0">
              <a:spcBef>
                <a:spcPts val="0"/>
              </a:spcBef>
              <a:spcAft>
                <a:spcPts val="0"/>
              </a:spcAft>
              <a:buFont typeface="Wingdings" panose="05000000000000000000" charset="0"/>
              <a:buChar char="Ø"/>
            </a:pPr>
          </a:p>
          <a:p>
            <a:pPr marL="285750" lvl="0" indent="-285750" algn="l" rtl="0">
              <a:spcBef>
                <a:spcPts val="0"/>
              </a:spcBef>
              <a:spcAft>
                <a:spcPts val="0"/>
              </a:spcAft>
              <a:buFont typeface="Wingdings" panose="05000000000000000000" charset="0"/>
              <a:buChar char="Ø"/>
            </a:pPr>
            <a:r>
              <a:t>Feedback</a:t>
            </a:r>
          </a:p>
        </p:txBody>
      </p:sp>
    </p:spTree>
  </p:cSld>
  <p:clrMapOvr>
    <a:masterClrMapping/>
  </p:clrMapOvr>
</p:sld>
</file>

<file path=ppt/theme/theme1.xml><?xml version="1.0" encoding="utf-8"?>
<a:theme xmlns:a="http://schemas.openxmlformats.org/drawingml/2006/main" name="Technology Project Proposal Minitheme by Slidesgo">
  <a:themeElements>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5771</Words>
  <Application>WPS Presentation</Application>
  <PresentationFormat/>
  <Paragraphs>198</Paragraphs>
  <Slides>22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SimSun</vt:lpstr>
      <vt:lpstr>Wingdings</vt:lpstr>
      <vt:lpstr>Arial</vt:lpstr>
      <vt:lpstr>Oswald</vt:lpstr>
      <vt:lpstr>Bebas Neue</vt:lpstr>
      <vt:lpstr>Segoe Print</vt:lpstr>
      <vt:lpstr>DM Sans</vt:lpstr>
      <vt:lpstr>Calibri</vt:lpstr>
      <vt:lpstr>Roboto Condensed Light</vt:lpstr>
      <vt:lpstr>Oswald ExtraLight</vt:lpstr>
      <vt:lpstr>Wingdings</vt:lpstr>
      <vt:lpstr>Microsoft YaHei</vt:lpstr>
      <vt:lpstr>Arial Unicode MS</vt:lpstr>
      <vt:lpstr>Technology Project Proposal Minitheme by Slidesgo</vt:lpstr>
      <vt:lpstr> ABOUT ME</vt:lpstr>
      <vt:lpstr>PROPOSAL PROJECT  Face Recognition with Attendance </vt:lpstr>
      <vt:lpstr>TABLE OF CONTENTS</vt:lpstr>
      <vt:lpstr>PowerPoint 演示文稿</vt:lpstr>
      <vt:lpstr>01 INTRODUCTION</vt:lpstr>
      <vt:lpstr>1.1</vt:lpstr>
      <vt:lpstr>1.2</vt:lpstr>
      <vt:lpstr>PowerPoint 演示文稿</vt:lpstr>
      <vt:lpstr>AGILE METHODOLOGY</vt:lpstr>
      <vt:lpstr>02 WORKING MECHANISM</vt:lpstr>
      <vt:lpstr>02 WORKING MECHANISM</vt:lpstr>
      <vt:lpstr>2.1</vt:lpstr>
      <vt:lpstr>2.2</vt:lpstr>
      <vt:lpstr>2.3</vt:lpstr>
      <vt:lpstr>2.4</vt:lpstr>
      <vt:lpstr>03 ALGORITHM</vt:lpstr>
      <vt:lpstr>THANK YOU </vt:lpstr>
      <vt:lpstr>THANK YOU </vt:lpstr>
      <vt:lpstr>Expected Outcome</vt:lpstr>
      <vt:lpstr>04 LIMITATIONS</vt:lpstr>
      <vt:lpstr>THANK YOU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PROJECT  Face Recognition with Attendance </dc:title>
  <dc:creator/>
  <cp:lastModifiedBy>rajka</cp:lastModifiedBy>
  <cp:revision>63</cp:revision>
  <dcterms:created xsi:type="dcterms:W3CDTF">2023-07-05T04:11:00Z</dcterms:created>
  <dcterms:modified xsi:type="dcterms:W3CDTF">2023-07-06T02:39:01Z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EFBCA7F4D3B24CE9A1E201FA74F4133E</vt:lpwstr>
  </property>
</Properties>
</file>