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9" r:id="rId5"/>
    <p:sldId id="258" r:id="rId6"/>
    <p:sldId id="270" r:id="rId7"/>
    <p:sldId id="267" r:id="rId8"/>
    <p:sldId id="260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6403340" y="1715770"/>
            <a:ext cx="55359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Time Managament System </a:t>
            </a:r>
            <a:endParaRPr lang="en-US" sz="4000" b="1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190990" y="3783330"/>
            <a:ext cx="23069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sz="2400">
                <a:solidFill>
                  <a:schemeClr val="bg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Raj Kumar karki</a:t>
            </a:r>
            <a:endParaRPr lang="en-US" sz="2400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884160" y="1113790"/>
            <a:ext cx="36569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125335" y="2957195"/>
            <a:ext cx="506666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Time management refers to managing time effectively </a:t>
            </a:r>
            <a:endParaRPr lang="en-US" sz="2800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800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right can be done on right time</a:t>
            </a:r>
            <a:endParaRPr lang="en-US" sz="2800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800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785610" y="1324610"/>
            <a:ext cx="54063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Why do we need time management ?</a:t>
            </a:r>
            <a:endParaRPr lang="en-US" sz="3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785610" y="3239770"/>
            <a:ext cx="524827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To save time  </a:t>
            </a:r>
            <a:endParaRPr lang="en-US" sz="2800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To Systematic </a:t>
            </a:r>
            <a:endParaRPr lang="en-US" sz="2800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To acheive goal </a:t>
            </a:r>
            <a:endParaRPr lang="en-US" sz="2800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7052945" y="1504950"/>
            <a:ext cx="4485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Background  of time</a:t>
            </a:r>
            <a:endParaRPr lang="en-US" sz="36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856095" y="2790825"/>
            <a:ext cx="555752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history of time (starting phase)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sundials, candle light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time (divide into two phase)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6962775" y="2433320"/>
            <a:ext cx="438404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ancient time (no devices)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12 hours days only   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302500" y="1111250"/>
            <a:ext cx="418782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Problems of </a:t>
            </a:r>
            <a:endParaRPr lang="en-US"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time management </a:t>
            </a:r>
            <a:endParaRPr lang="en-US"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6887210" y="2726690"/>
            <a:ext cx="438404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Time devices like smart watch 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Divided 24 into 12 hours (day &amp; night)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018655" y="1612265"/>
            <a:ext cx="51733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>
                <a:solidFill>
                  <a:schemeClr val="bg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Evolutions of time </a:t>
            </a:r>
            <a:endParaRPr lang="en-US" sz="4800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6887210" y="2726690"/>
            <a:ext cx="438404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Computers , mobile (time tracking)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Time scheduling (online system) 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098665" y="1611630"/>
            <a:ext cx="48412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>
                <a:solidFill>
                  <a:schemeClr val="bg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Today’s world </a:t>
            </a:r>
            <a:endParaRPr lang="en-US" sz="4800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6887210" y="2726690"/>
            <a:ext cx="4384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021195" y="2500630"/>
            <a:ext cx="49168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800">
                <a:solidFill>
                  <a:schemeClr val="bg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Thank you </a:t>
            </a:r>
            <a:endParaRPr lang="en-US" sz="4800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4800">
                <a:solidFill>
                  <a:schemeClr val="bg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For</a:t>
            </a:r>
            <a:endParaRPr lang="en-US" sz="4800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4800">
                <a:solidFill>
                  <a:schemeClr val="bg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Listening </a:t>
            </a:r>
            <a:endParaRPr lang="en-US" sz="4800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WPS Presentation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rajka</cp:lastModifiedBy>
  <cp:revision>40</cp:revision>
  <dcterms:created xsi:type="dcterms:W3CDTF">2022-08-28T21:36:00Z</dcterms:created>
  <dcterms:modified xsi:type="dcterms:W3CDTF">2022-09-22T02:46:15Z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96AA404AEC3C42D9838886C9F268B698</vt:lpwstr>
  </property>
  <property fmtid="{D5CDD505-2E9C-101B-9397-08002B2CF9AE}" pid="3" name="KSOProductBuildVer">
    <vt:lpwstr>1033-11.2.0.11341</vt:lpwstr>
  </property>
</Properties>
</file>