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529B-08F3-43CF-A2C1-3F0FC800259F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1176-FA44-43D2-A228-E7861B14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0513"/>
          </a:xfr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WAREHOUSING MODEL </a:t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ON</a:t>
            </a:r>
            <a:b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COLLEGE MANAGEMENT SYSTEM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4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52412"/>
            <a:ext cx="91249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generating from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Placement reports , department wise , student or package wise</a:t>
            </a:r>
          </a:p>
          <a:p>
            <a:r>
              <a:rPr lang="en-US" dirty="0" smtClean="0"/>
              <a:t>Exam related analysis with semester wise course-wise , grade-wise or department-wise</a:t>
            </a:r>
          </a:p>
          <a:p>
            <a:r>
              <a:rPr lang="en-US" dirty="0" smtClean="0"/>
              <a:t>Reports related to  courses associated with faculty and students</a:t>
            </a:r>
          </a:p>
          <a:p>
            <a:r>
              <a:rPr lang="en-US" dirty="0" smtClean="0"/>
              <a:t>Reports related to faculty </a:t>
            </a:r>
            <a:r>
              <a:rPr lang="en-US" smtClean="0"/>
              <a:t>and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WAREHOUSING MODEL   ON  COLLEGE MANAGEMENT SYSTEM</vt:lpstr>
      <vt:lpstr>PowerPoint Presentation</vt:lpstr>
      <vt:lpstr>Reports generating from the model</vt:lpstr>
    </vt:vector>
  </TitlesOfParts>
  <Company>Allegis Group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MODEL   ON  COLLEGE MANAGEMENT SYSTEM</dc:title>
  <dc:creator>Raj, Prakhar</dc:creator>
  <cp:lastModifiedBy>Raj, Prakhar</cp:lastModifiedBy>
  <cp:revision>1</cp:revision>
  <dcterms:created xsi:type="dcterms:W3CDTF">2019-02-12T08:41:25Z</dcterms:created>
  <dcterms:modified xsi:type="dcterms:W3CDTF">2019-02-12T08:41:41Z</dcterms:modified>
</cp:coreProperties>
</file>