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05" r:id="rId2"/>
    <p:sldId id="306" r:id="rId3"/>
    <p:sldId id="314" r:id="rId4"/>
    <p:sldId id="313" r:id="rId5"/>
    <p:sldId id="31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0F5AD47-1C5E-42E1-BD3A-327AE544357E}">
          <p14:sldIdLst/>
        </p14:section>
        <p14:section name="My ZS Life Templates" id="{721A72CD-7AAB-43CD-80A8-7E42DBECA557}">
          <p14:sldIdLst>
            <p14:sldId id="305"/>
            <p14:sldId id="306"/>
            <p14:sldId id="314"/>
            <p14:sldId id="313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>
          <p15:clr>
            <a:srgbClr val="A4A3A4"/>
          </p15:clr>
        </p15:guide>
        <p15:guide id="2" orient="horz" pos="672">
          <p15:clr>
            <a:srgbClr val="A4A3A4"/>
          </p15:clr>
        </p15:guide>
        <p15:guide id="3" orient="horz" pos="3984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pos="288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uth Minger" initials="R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BB5B"/>
    <a:srgbClr val="9ECCCD"/>
    <a:srgbClr val="DEDCDF"/>
    <a:srgbClr val="DDD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6" autoAdjust="0"/>
    <p:restoredTop sz="94699" autoAdjust="0"/>
  </p:normalViewPr>
  <p:slideViewPr>
    <p:cSldViewPr>
      <p:cViewPr varScale="1">
        <p:scale>
          <a:sx n="65" d="100"/>
          <a:sy n="65" d="100"/>
        </p:scale>
        <p:origin x="660" y="48"/>
      </p:cViewPr>
      <p:guideLst>
        <p:guide orient="horz" pos="1392"/>
        <p:guide orient="horz" pos="672"/>
        <p:guide orient="horz" pos="3984"/>
        <p:guide orient="horz" pos="1152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3"/>
    </p:cViewPr>
  </p:sorterViewPr>
  <p:notesViewPr>
    <p:cSldViewPr showGuides="1">
      <p:cViewPr varScale="1">
        <p:scale>
          <a:sx n="56" d="100"/>
          <a:sy n="56" d="100"/>
        </p:scale>
        <p:origin x="-2251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E1B3E-FBEC-41C0-87BC-870C1F44B1FB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33CEE-66A6-49D3-8187-930BF6A3B6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54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01" name="slide_footer"/>
          <p:cNvSpPr>
            <a:spLocks noChangeArrowheads="1"/>
          </p:cNvSpPr>
          <p:nvPr userDrawn="1"/>
        </p:nvSpPr>
        <p:spPr bwMode="gray">
          <a:xfrm>
            <a:off x="4800600" y="6421439"/>
            <a:ext cx="41148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905" tIns="46953" rIns="93905" bIns="46953"/>
          <a:lstStyle/>
          <a:p>
            <a:pPr algn="r" defTabSz="93821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5F5F5F"/>
              </a:solidFill>
            </a:endParaRPr>
          </a:p>
        </p:txBody>
      </p:sp>
      <p:sp>
        <p:nvSpPr>
          <p:cNvPr id="45102" name="slide_client&amp;project_name"/>
          <p:cNvSpPr>
            <a:spLocks noChangeArrowheads="1"/>
          </p:cNvSpPr>
          <p:nvPr userDrawn="1"/>
        </p:nvSpPr>
        <p:spPr bwMode="gray">
          <a:xfrm>
            <a:off x="1307592" y="2487168"/>
            <a:ext cx="6038851" cy="1365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500" dirty="0">
              <a:solidFill>
                <a:srgbClr val="86C8BC"/>
              </a:solidFill>
            </a:endParaRPr>
          </a:p>
        </p:txBody>
      </p:sp>
      <p:sp>
        <p:nvSpPr>
          <p:cNvPr id="45103" name="slide_projectinformation"/>
          <p:cNvSpPr>
            <a:spLocks noChangeArrowheads="1"/>
          </p:cNvSpPr>
          <p:nvPr userDrawn="1"/>
        </p:nvSpPr>
        <p:spPr bwMode="gray">
          <a:xfrm>
            <a:off x="1307592" y="4114647"/>
            <a:ext cx="6038851" cy="793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10000"/>
            </a:pPr>
            <a:endParaRPr lang="en-US" sz="2000" dirty="0">
              <a:solidFill>
                <a:srgbClr val="53565A"/>
              </a:solidFill>
            </a:endParaRPr>
          </a:p>
        </p:txBody>
      </p:sp>
      <p:sp>
        <p:nvSpPr>
          <p:cNvPr id="45104" name="slide_date"/>
          <p:cNvSpPr>
            <a:spLocks noChangeArrowheads="1"/>
          </p:cNvSpPr>
          <p:nvPr userDrawn="1"/>
        </p:nvSpPr>
        <p:spPr bwMode="gray">
          <a:xfrm>
            <a:off x="1307592" y="4965193"/>
            <a:ext cx="6038851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688A92"/>
              </a:buClr>
              <a:buSzPct val="110000"/>
              <a:buFont typeface="Wingdings" pitchFamily="2" charset="2"/>
              <a:buNone/>
            </a:pPr>
            <a:endParaRPr lang="en-US" sz="2000" dirty="0">
              <a:solidFill>
                <a:srgbClr val="53565A"/>
              </a:solidFill>
            </a:endParaRPr>
          </a:p>
        </p:txBody>
      </p:sp>
      <p:pic>
        <p:nvPicPr>
          <p:cNvPr id="16" name="Picture 15" descr="ribbo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0"/>
            <a:ext cx="9144000" cy="228600"/>
          </a:xfrm>
          <a:prstGeom prst="rect">
            <a:avLst/>
          </a:prstGeom>
        </p:spPr>
      </p:pic>
      <p:sp>
        <p:nvSpPr>
          <p:cNvPr id="14" name="titlemaster_clientlogo"/>
          <p:cNvSpPr txBox="1">
            <a:spLocks noChangeArrowheads="1"/>
          </p:cNvSpPr>
          <p:nvPr userDrawn="1"/>
        </p:nvSpPr>
        <p:spPr bwMode="auto">
          <a:xfrm>
            <a:off x="7302500" y="611189"/>
            <a:ext cx="1517651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4" y="0"/>
            <a:ext cx="3200407" cy="5943612"/>
          </a:xfrm>
          <a:prstGeom prst="rect">
            <a:avLst/>
          </a:prstGeom>
        </p:spPr>
      </p:pic>
      <p:sp>
        <p:nvSpPr>
          <p:cNvPr id="45110" name="titlemaster_clientname"/>
          <p:cNvSpPr>
            <a:spLocks noGrp="1" noChangeArrowheads="1"/>
          </p:cNvSpPr>
          <p:nvPr>
            <p:ph type="ctrTitle"/>
          </p:nvPr>
        </p:nvSpPr>
        <p:spPr bwMode="gray">
          <a:xfrm>
            <a:off x="1307592" y="3390754"/>
            <a:ext cx="6038851" cy="461665"/>
          </a:xfrm>
          <a:ln>
            <a:noFill/>
          </a:ln>
        </p:spPr>
        <p:txBody>
          <a:bodyPr anchor="b"/>
          <a:lstStyle>
            <a:lvl1pPr>
              <a:defRPr sz="30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5111" name="titlemaster_projectinformation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307592" y="4114800"/>
            <a:ext cx="6038851" cy="793750"/>
          </a:xfrm>
          <a:ln algn="ctr">
            <a:noFill/>
          </a:ln>
        </p:spPr>
        <p:txBody>
          <a:bodyPr lIns="0" tIns="0" rIns="0" bIns="0"/>
          <a:lstStyle>
            <a:lvl1pPr marL="0" indent="0">
              <a:buClr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69" y="998426"/>
            <a:ext cx="1715531" cy="1371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4" y="5958204"/>
            <a:ext cx="1600199" cy="3200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153" y="5955919"/>
            <a:ext cx="1828804" cy="32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4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10" grpId="0"/>
      <p:bldP spid="451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1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Learn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3" y="5880987"/>
            <a:ext cx="840800" cy="6722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61" y="6107365"/>
            <a:ext cx="2029965" cy="219456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267201" y="571834"/>
            <a:ext cx="4419599" cy="861774"/>
          </a:xfrm>
        </p:spPr>
        <p:txBody>
          <a:bodyPr anchor="t" anchorCtr="0"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571834"/>
            <a:ext cx="3352800" cy="5143166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0"/>
          </p:nvPr>
        </p:nvSpPr>
        <p:spPr>
          <a:xfrm>
            <a:off x="4267200" y="1524000"/>
            <a:ext cx="4419599" cy="533400"/>
          </a:xfrm>
        </p:spPr>
        <p:txBody>
          <a:bodyPr anchor="t" anchorCtr="0"/>
          <a:lstStyle>
            <a:lvl1pPr marL="0" indent="0">
              <a:buNone/>
              <a:defRPr sz="2000" b="1" i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1"/>
          </p:nvPr>
        </p:nvSpPr>
        <p:spPr>
          <a:xfrm>
            <a:off x="4267200" y="2286000"/>
            <a:ext cx="4419599" cy="34290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838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Learn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3" y="5880987"/>
            <a:ext cx="840800" cy="6722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61" y="6107365"/>
            <a:ext cx="2029965" cy="21945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527447"/>
            <a:ext cx="8229599" cy="430887"/>
          </a:xfrm>
        </p:spPr>
        <p:txBody>
          <a:bodyPr anchor="t" anchorCtr="0"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1"/>
          </p:nvPr>
        </p:nvSpPr>
        <p:spPr>
          <a:xfrm>
            <a:off x="457200" y="1752600"/>
            <a:ext cx="8229600" cy="39624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0"/>
          </p:nvPr>
        </p:nvSpPr>
        <p:spPr>
          <a:xfrm>
            <a:off x="457200" y="1143000"/>
            <a:ext cx="8229600" cy="533400"/>
          </a:xfrm>
        </p:spPr>
        <p:txBody>
          <a:bodyPr anchor="t" anchorCtr="0"/>
          <a:lstStyle>
            <a:lvl1pPr marL="0" indent="0">
              <a:buNone/>
              <a:defRPr sz="2000" b="1" i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3613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Learnin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3" y="5880987"/>
            <a:ext cx="840800" cy="6722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61" y="6107365"/>
            <a:ext cx="2029965" cy="21945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343400"/>
            <a:ext cx="8229599" cy="430887"/>
          </a:xfrm>
        </p:spPr>
        <p:txBody>
          <a:bodyPr anchor="t" anchorCtr="0"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533400"/>
            <a:ext cx="8229600" cy="37338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1"/>
          </p:nvPr>
        </p:nvSpPr>
        <p:spPr>
          <a:xfrm>
            <a:off x="457200" y="4876800"/>
            <a:ext cx="8229600" cy="9144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9697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Learning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3" y="5880987"/>
            <a:ext cx="840800" cy="6722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61" y="6107365"/>
            <a:ext cx="2029965" cy="219456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1" y="533400"/>
            <a:ext cx="8229599" cy="430887"/>
          </a:xfrm>
        </p:spPr>
        <p:txBody>
          <a:bodyPr anchor="t" anchorCtr="0"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2209800"/>
            <a:ext cx="8229600" cy="35052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1"/>
          </p:nvPr>
        </p:nvSpPr>
        <p:spPr>
          <a:xfrm>
            <a:off x="457200" y="1066800"/>
            <a:ext cx="8229600" cy="10668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2307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Developm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3" y="5880987"/>
            <a:ext cx="840800" cy="6722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260" y="6105172"/>
            <a:ext cx="2722540" cy="21942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1" y="571834"/>
            <a:ext cx="4343400" cy="861774"/>
          </a:xfrm>
        </p:spPr>
        <p:txBody>
          <a:bodyPr anchor="t" anchorCtr="0"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5334000" y="571834"/>
            <a:ext cx="3352800" cy="5143166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0"/>
          </p:nvPr>
        </p:nvSpPr>
        <p:spPr>
          <a:xfrm>
            <a:off x="457200" y="1524000"/>
            <a:ext cx="4343400" cy="533400"/>
          </a:xfrm>
        </p:spPr>
        <p:txBody>
          <a:bodyPr anchor="t" anchorCtr="0"/>
          <a:lstStyle>
            <a:lvl1pPr marL="0" indent="0">
              <a:buNone/>
              <a:defRPr sz="2000" b="1" i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1"/>
          </p:nvPr>
        </p:nvSpPr>
        <p:spPr>
          <a:xfrm>
            <a:off x="457200" y="2362200"/>
            <a:ext cx="4343400" cy="33528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4189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Develop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3" y="5880987"/>
            <a:ext cx="840800" cy="6722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260" y="6105172"/>
            <a:ext cx="2722540" cy="21942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267201" y="571834"/>
            <a:ext cx="4419599" cy="861774"/>
          </a:xfrm>
        </p:spPr>
        <p:txBody>
          <a:bodyPr anchor="t" anchorCtr="0"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571834"/>
            <a:ext cx="3352800" cy="5143166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0"/>
          </p:nvPr>
        </p:nvSpPr>
        <p:spPr>
          <a:xfrm>
            <a:off x="4267200" y="1524000"/>
            <a:ext cx="4419599" cy="533400"/>
          </a:xfrm>
        </p:spPr>
        <p:txBody>
          <a:bodyPr anchor="t" anchorCtr="0"/>
          <a:lstStyle>
            <a:lvl1pPr marL="0" indent="0">
              <a:buNone/>
              <a:defRPr sz="2000" b="1" i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1"/>
          </p:nvPr>
        </p:nvSpPr>
        <p:spPr>
          <a:xfrm>
            <a:off x="4267200" y="2286000"/>
            <a:ext cx="4419599" cy="34290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764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Develop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3" y="5880987"/>
            <a:ext cx="840800" cy="6722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260" y="6105172"/>
            <a:ext cx="2722540" cy="219428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527447"/>
            <a:ext cx="8229599" cy="430887"/>
          </a:xfrm>
        </p:spPr>
        <p:txBody>
          <a:bodyPr anchor="t" anchorCtr="0"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1"/>
          </p:nvPr>
        </p:nvSpPr>
        <p:spPr>
          <a:xfrm>
            <a:off x="457200" y="1752600"/>
            <a:ext cx="8229600" cy="39624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457200" y="1143000"/>
            <a:ext cx="8229600" cy="533400"/>
          </a:xfrm>
        </p:spPr>
        <p:txBody>
          <a:bodyPr anchor="t" anchorCtr="0"/>
          <a:lstStyle>
            <a:lvl1pPr marL="0" indent="0">
              <a:buNone/>
              <a:defRPr sz="2000" b="1" i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650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Developm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3" y="5880987"/>
            <a:ext cx="840800" cy="6722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260" y="6105172"/>
            <a:ext cx="2722540" cy="21942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343400"/>
            <a:ext cx="8229599" cy="430887"/>
          </a:xfrm>
        </p:spPr>
        <p:txBody>
          <a:bodyPr anchor="t" anchorCtr="0"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533400"/>
            <a:ext cx="8229600" cy="37338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1"/>
          </p:nvPr>
        </p:nvSpPr>
        <p:spPr>
          <a:xfrm>
            <a:off x="457200" y="4876800"/>
            <a:ext cx="8229600" cy="9144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73786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Developm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3" y="5880987"/>
            <a:ext cx="840800" cy="6722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260" y="6105172"/>
            <a:ext cx="2722540" cy="219428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1" y="533400"/>
            <a:ext cx="8229599" cy="430887"/>
          </a:xfrm>
        </p:spPr>
        <p:txBody>
          <a:bodyPr anchor="t" anchorCtr="0"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2209800"/>
            <a:ext cx="8229600" cy="35052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1"/>
          </p:nvPr>
        </p:nvSpPr>
        <p:spPr>
          <a:xfrm>
            <a:off x="457200" y="1066800"/>
            <a:ext cx="8229600" cy="10668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8111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ZS Lif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3" y="5880987"/>
            <a:ext cx="840800" cy="6722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137" y="6105172"/>
            <a:ext cx="1706663" cy="21942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1" y="571834"/>
            <a:ext cx="4343400" cy="861774"/>
          </a:xfrm>
        </p:spPr>
        <p:txBody>
          <a:bodyPr anchor="t" anchorCtr="0"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5334000" y="571834"/>
            <a:ext cx="3352800" cy="5219366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0"/>
          </p:nvPr>
        </p:nvSpPr>
        <p:spPr>
          <a:xfrm>
            <a:off x="457200" y="1524000"/>
            <a:ext cx="4343400" cy="533400"/>
          </a:xfrm>
        </p:spPr>
        <p:txBody>
          <a:bodyPr anchor="t" anchorCtr="0"/>
          <a:lstStyle>
            <a:lvl1pPr marL="0" indent="0">
              <a:buNone/>
              <a:defRPr sz="2000" b="1" i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1"/>
          </p:nvPr>
        </p:nvSpPr>
        <p:spPr>
          <a:xfrm>
            <a:off x="457200" y="2362200"/>
            <a:ext cx="4343400" cy="34290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01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F868E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4F868E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4F868E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4F868E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4F868E"/>
              </a:buClr>
              <a:defRPr>
                <a:solidFill>
                  <a:schemeClr val="tx1"/>
                </a:solidFill>
              </a:defRPr>
            </a:lvl5pPr>
            <a:lvl6pPr marL="2466975" indent="-285750">
              <a:buFont typeface="Arial" pitchFamily="34" charset="0"/>
              <a:buChar char="•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457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ZS Lif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3" y="5880987"/>
            <a:ext cx="840800" cy="6722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137" y="6105172"/>
            <a:ext cx="1706663" cy="21942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267201" y="571834"/>
            <a:ext cx="4419599" cy="861774"/>
          </a:xfrm>
        </p:spPr>
        <p:txBody>
          <a:bodyPr anchor="t" anchorCtr="0"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571834"/>
            <a:ext cx="3352800" cy="5143166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0"/>
          </p:nvPr>
        </p:nvSpPr>
        <p:spPr>
          <a:xfrm>
            <a:off x="4267200" y="1524000"/>
            <a:ext cx="4419599" cy="533400"/>
          </a:xfrm>
        </p:spPr>
        <p:txBody>
          <a:bodyPr anchor="t" anchorCtr="0"/>
          <a:lstStyle>
            <a:lvl1pPr marL="0" indent="0">
              <a:buNone/>
              <a:defRPr sz="2000" b="1" i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1"/>
          </p:nvPr>
        </p:nvSpPr>
        <p:spPr>
          <a:xfrm>
            <a:off x="4267200" y="2286000"/>
            <a:ext cx="4419599" cy="34290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9624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ZS Lif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3" y="5880987"/>
            <a:ext cx="840800" cy="6722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137" y="6105172"/>
            <a:ext cx="1706663" cy="219428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527447"/>
            <a:ext cx="8229599" cy="430887"/>
          </a:xfrm>
        </p:spPr>
        <p:txBody>
          <a:bodyPr anchor="t" anchorCtr="0"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1"/>
          </p:nvPr>
        </p:nvSpPr>
        <p:spPr>
          <a:xfrm>
            <a:off x="457200" y="1752600"/>
            <a:ext cx="8229600" cy="39624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0"/>
          </p:nvPr>
        </p:nvSpPr>
        <p:spPr>
          <a:xfrm>
            <a:off x="457200" y="1143000"/>
            <a:ext cx="8229600" cy="533400"/>
          </a:xfrm>
        </p:spPr>
        <p:txBody>
          <a:bodyPr anchor="t" anchorCtr="0"/>
          <a:lstStyle>
            <a:lvl1pPr marL="0" indent="0">
              <a:buNone/>
              <a:defRPr sz="2000" b="1" i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8371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ZS Lif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3" y="5880987"/>
            <a:ext cx="840800" cy="6722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137" y="6105172"/>
            <a:ext cx="1706663" cy="21942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343400"/>
            <a:ext cx="8229599" cy="430887"/>
          </a:xfrm>
        </p:spPr>
        <p:txBody>
          <a:bodyPr anchor="t" anchorCtr="0"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533400"/>
            <a:ext cx="8229600" cy="37338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1"/>
          </p:nvPr>
        </p:nvSpPr>
        <p:spPr>
          <a:xfrm>
            <a:off x="457200" y="4876800"/>
            <a:ext cx="8229600" cy="9144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12977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ZS Lif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3" y="5880987"/>
            <a:ext cx="840800" cy="6722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137" y="6105172"/>
            <a:ext cx="1706663" cy="219428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1" y="533400"/>
            <a:ext cx="8229599" cy="430887"/>
          </a:xfrm>
        </p:spPr>
        <p:txBody>
          <a:bodyPr anchor="t" anchorCtr="0"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2209800"/>
            <a:ext cx="8229600" cy="35052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1"/>
          </p:nvPr>
        </p:nvSpPr>
        <p:spPr>
          <a:xfrm>
            <a:off x="457200" y="1066800"/>
            <a:ext cx="8229600" cy="10668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07519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Reward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3" y="5880987"/>
            <a:ext cx="840800" cy="6722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187" y="6097044"/>
            <a:ext cx="1998613" cy="219456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1" y="571834"/>
            <a:ext cx="4343400" cy="861774"/>
          </a:xfrm>
        </p:spPr>
        <p:txBody>
          <a:bodyPr anchor="t" anchorCtr="0"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idx="1"/>
          </p:nvPr>
        </p:nvSpPr>
        <p:spPr>
          <a:xfrm>
            <a:off x="5334000" y="571834"/>
            <a:ext cx="3352800" cy="5219366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idx="10"/>
          </p:nvPr>
        </p:nvSpPr>
        <p:spPr>
          <a:xfrm>
            <a:off x="457200" y="1524000"/>
            <a:ext cx="4343400" cy="533400"/>
          </a:xfrm>
        </p:spPr>
        <p:txBody>
          <a:bodyPr anchor="t" anchorCtr="0"/>
          <a:lstStyle>
            <a:lvl1pPr marL="0" indent="0">
              <a:buNone/>
              <a:defRPr sz="2000" b="1" i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1"/>
          </p:nvPr>
        </p:nvSpPr>
        <p:spPr>
          <a:xfrm>
            <a:off x="457200" y="2362200"/>
            <a:ext cx="4343400" cy="34290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9714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Reward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3" y="5880987"/>
            <a:ext cx="840800" cy="6722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187" y="6097044"/>
            <a:ext cx="1998613" cy="219456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267201" y="571834"/>
            <a:ext cx="4419599" cy="861774"/>
          </a:xfrm>
        </p:spPr>
        <p:txBody>
          <a:bodyPr anchor="t" anchorCtr="0"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571834"/>
            <a:ext cx="3352800" cy="5143166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0"/>
          </p:nvPr>
        </p:nvSpPr>
        <p:spPr>
          <a:xfrm>
            <a:off x="4267200" y="1524000"/>
            <a:ext cx="4419599" cy="533400"/>
          </a:xfrm>
        </p:spPr>
        <p:txBody>
          <a:bodyPr anchor="t" anchorCtr="0"/>
          <a:lstStyle>
            <a:lvl1pPr marL="0" indent="0">
              <a:buNone/>
              <a:defRPr sz="2000" b="1" i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1"/>
          </p:nvPr>
        </p:nvSpPr>
        <p:spPr>
          <a:xfrm>
            <a:off x="4267200" y="2286000"/>
            <a:ext cx="4419599" cy="34290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4258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Reward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3" y="5880987"/>
            <a:ext cx="840800" cy="6722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187" y="6097044"/>
            <a:ext cx="1998613" cy="219456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527447"/>
            <a:ext cx="8229599" cy="430887"/>
          </a:xfrm>
        </p:spPr>
        <p:txBody>
          <a:bodyPr anchor="t" anchorCtr="0"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1"/>
          </p:nvPr>
        </p:nvSpPr>
        <p:spPr>
          <a:xfrm>
            <a:off x="457200" y="1752600"/>
            <a:ext cx="8229600" cy="39624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457200" y="1143000"/>
            <a:ext cx="8229600" cy="533400"/>
          </a:xfrm>
        </p:spPr>
        <p:txBody>
          <a:bodyPr anchor="t" anchorCtr="0"/>
          <a:lstStyle>
            <a:lvl1pPr marL="0" indent="0">
              <a:buNone/>
              <a:defRPr sz="2000" b="1" i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57403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Reward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3" y="5880987"/>
            <a:ext cx="840800" cy="6722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187" y="6097044"/>
            <a:ext cx="1998613" cy="21945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343400"/>
            <a:ext cx="8229599" cy="430887"/>
          </a:xfrm>
        </p:spPr>
        <p:txBody>
          <a:bodyPr anchor="t" anchorCtr="0"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533400"/>
            <a:ext cx="8229600" cy="37338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1"/>
          </p:nvPr>
        </p:nvSpPr>
        <p:spPr>
          <a:xfrm>
            <a:off x="457200" y="4876800"/>
            <a:ext cx="8229600" cy="9144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04520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Reward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3" y="5880987"/>
            <a:ext cx="840800" cy="6722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187" y="6097044"/>
            <a:ext cx="1998613" cy="219456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1" y="533400"/>
            <a:ext cx="8229599" cy="430887"/>
          </a:xfrm>
        </p:spPr>
        <p:txBody>
          <a:bodyPr anchor="t" anchorCtr="0"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2209800"/>
            <a:ext cx="8229600" cy="35052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1"/>
          </p:nvPr>
        </p:nvSpPr>
        <p:spPr>
          <a:xfrm>
            <a:off x="457200" y="1066800"/>
            <a:ext cx="8229600" cy="10668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68685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29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2311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501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Expertis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71834"/>
            <a:ext cx="4343400" cy="861774"/>
          </a:xfrm>
        </p:spPr>
        <p:txBody>
          <a:bodyPr anchor="t" anchorCtr="0"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3" y="5880987"/>
            <a:ext cx="840800" cy="672213"/>
          </a:xfrm>
          <a:prstGeom prst="rect">
            <a:avLst/>
          </a:prstGeom>
        </p:spPr>
      </p:pic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334000" y="571834"/>
            <a:ext cx="3352800" cy="5066966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57200" y="1524000"/>
            <a:ext cx="4343400" cy="533400"/>
          </a:xfrm>
        </p:spPr>
        <p:txBody>
          <a:bodyPr anchor="t" anchorCtr="0"/>
          <a:lstStyle>
            <a:lvl1pPr marL="0" indent="0">
              <a:buNone/>
              <a:defRPr sz="2000" b="1" i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1"/>
          </p:nvPr>
        </p:nvSpPr>
        <p:spPr>
          <a:xfrm>
            <a:off x="457200" y="2362200"/>
            <a:ext cx="4343400" cy="34290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488" y="6105775"/>
            <a:ext cx="2115312" cy="21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7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Experti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1" y="571834"/>
            <a:ext cx="4419599" cy="861774"/>
          </a:xfrm>
        </p:spPr>
        <p:txBody>
          <a:bodyPr anchor="t" anchorCtr="0"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3" y="5880987"/>
            <a:ext cx="840800" cy="672213"/>
          </a:xfrm>
          <a:prstGeom prst="rect">
            <a:avLst/>
          </a:prstGeom>
        </p:spPr>
      </p:pic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571834"/>
            <a:ext cx="3352800" cy="5143166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267200" y="1524000"/>
            <a:ext cx="4419599" cy="533400"/>
          </a:xfrm>
        </p:spPr>
        <p:txBody>
          <a:bodyPr anchor="t" anchorCtr="0"/>
          <a:lstStyle>
            <a:lvl1pPr marL="0" indent="0">
              <a:buNone/>
              <a:defRPr sz="2000" b="1" i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1"/>
          </p:nvPr>
        </p:nvSpPr>
        <p:spPr>
          <a:xfrm>
            <a:off x="4267200" y="2286000"/>
            <a:ext cx="4419599" cy="34290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488" y="6107680"/>
            <a:ext cx="2115312" cy="21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1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Expertis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7447"/>
            <a:ext cx="8229599" cy="430887"/>
          </a:xfrm>
        </p:spPr>
        <p:txBody>
          <a:bodyPr anchor="t" anchorCtr="0"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3" y="5880987"/>
            <a:ext cx="840800" cy="672213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1"/>
          </p:nvPr>
        </p:nvSpPr>
        <p:spPr>
          <a:xfrm>
            <a:off x="457200" y="1752600"/>
            <a:ext cx="8229600" cy="39624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488" y="6107680"/>
            <a:ext cx="2115312" cy="218825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57200" y="1143000"/>
            <a:ext cx="8229600" cy="533400"/>
          </a:xfrm>
        </p:spPr>
        <p:txBody>
          <a:bodyPr anchor="t" anchorCtr="0"/>
          <a:lstStyle>
            <a:lvl1pPr marL="0" indent="0">
              <a:buNone/>
              <a:defRPr sz="2000" b="1" i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411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Expertis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343400"/>
            <a:ext cx="8229599" cy="430887"/>
          </a:xfrm>
        </p:spPr>
        <p:txBody>
          <a:bodyPr anchor="t" anchorCtr="0"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3" y="5880987"/>
            <a:ext cx="840800" cy="67221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488" y="6107680"/>
            <a:ext cx="2115312" cy="218825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533400"/>
            <a:ext cx="8229600" cy="37338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1"/>
          </p:nvPr>
        </p:nvSpPr>
        <p:spPr>
          <a:xfrm>
            <a:off x="457200" y="4876800"/>
            <a:ext cx="8229600" cy="9144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630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Expertis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33400"/>
            <a:ext cx="8229599" cy="430887"/>
          </a:xfrm>
        </p:spPr>
        <p:txBody>
          <a:bodyPr anchor="t" anchorCtr="0"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3" y="5880987"/>
            <a:ext cx="840800" cy="67221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488" y="6107680"/>
            <a:ext cx="2115312" cy="218825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2209800"/>
            <a:ext cx="8229600" cy="35052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1"/>
          </p:nvPr>
        </p:nvSpPr>
        <p:spPr>
          <a:xfrm>
            <a:off x="457200" y="1066800"/>
            <a:ext cx="8229600" cy="10668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6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Learn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3" y="5880987"/>
            <a:ext cx="840800" cy="6722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61" y="6107365"/>
            <a:ext cx="2029965" cy="219456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1" y="571834"/>
            <a:ext cx="4343400" cy="861774"/>
          </a:xfrm>
        </p:spPr>
        <p:txBody>
          <a:bodyPr anchor="t" anchorCtr="0"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5334000" y="571834"/>
            <a:ext cx="3352800" cy="5066966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0"/>
          </p:nvPr>
        </p:nvSpPr>
        <p:spPr>
          <a:xfrm>
            <a:off x="457200" y="1524000"/>
            <a:ext cx="4343400" cy="533400"/>
          </a:xfrm>
        </p:spPr>
        <p:txBody>
          <a:bodyPr anchor="t" anchorCtr="0"/>
          <a:lstStyle>
            <a:lvl1pPr marL="0" indent="0">
              <a:buNone/>
              <a:defRPr sz="2000" b="1" i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1"/>
          </p:nvPr>
        </p:nvSpPr>
        <p:spPr>
          <a:xfrm>
            <a:off x="457200" y="2362200"/>
            <a:ext cx="4343400" cy="34290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875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40" name="slidemaster_title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694944"/>
            <a:ext cx="822990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CA" dirty="0"/>
              <a:t>Heading Text </a:t>
            </a:r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gray">
          <a:xfrm>
            <a:off x="430214" y="1274763"/>
            <a:ext cx="8275637" cy="4946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6493" tIns="43247" rIns="86493" bIns="43247"/>
          <a:lstStyle/>
          <a:p>
            <a:pPr marL="222250" indent="-222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88A92"/>
              </a:buClr>
              <a:buSzPct val="110000"/>
              <a:buFont typeface="Wingdings" pitchFamily="2" charset="2"/>
              <a:buChar char="§"/>
            </a:pPr>
            <a:endParaRPr lang="en-US" sz="2200" dirty="0">
              <a:solidFill>
                <a:srgbClr val="53565A"/>
              </a:solidFill>
            </a:endParaRPr>
          </a:p>
        </p:txBody>
      </p:sp>
      <p:sp>
        <p:nvSpPr>
          <p:cNvPr id="43045" name="slidemaster_content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353312"/>
            <a:ext cx="8225153" cy="481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Level one bullet text is Arial 16</a:t>
            </a:r>
          </a:p>
          <a:p>
            <a:pPr lvl="1"/>
            <a:r>
              <a:rPr lang="en-CA" dirty="0"/>
              <a:t>Level two bullet text is Arial 14</a:t>
            </a:r>
          </a:p>
          <a:p>
            <a:pPr lvl="2"/>
            <a:r>
              <a:rPr lang="en-CA" dirty="0"/>
              <a:t>Level three bullet text is Arial 14</a:t>
            </a:r>
          </a:p>
          <a:p>
            <a:pPr lvl="3"/>
            <a:r>
              <a:rPr lang="en-CA" dirty="0"/>
              <a:t>Level four bullet is Arial 14</a:t>
            </a:r>
          </a:p>
          <a:p>
            <a:pPr lvl="4"/>
            <a:r>
              <a:rPr lang="en-CA" dirty="0"/>
              <a:t>Level five bullet is Arial 14</a:t>
            </a:r>
          </a:p>
          <a:p>
            <a:pPr lvl="5"/>
            <a:endParaRPr lang="en-CA" dirty="0"/>
          </a:p>
          <a:p>
            <a:pPr lvl="5"/>
            <a:endParaRPr lang="en-CA" dirty="0"/>
          </a:p>
          <a:p>
            <a:pPr lvl="5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734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75" r:id="rId5"/>
    <p:sldLayoutId id="2147483672" r:id="rId6"/>
    <p:sldLayoutId id="2147483686" r:id="rId7"/>
    <p:sldLayoutId id="2147483676" r:id="rId8"/>
    <p:sldLayoutId id="2147483677" r:id="rId9"/>
    <p:sldLayoutId id="2147483681" r:id="rId10"/>
    <p:sldLayoutId id="2147483692" r:id="rId11"/>
    <p:sldLayoutId id="2147483673" r:id="rId12"/>
    <p:sldLayoutId id="2147483696" r:id="rId13"/>
    <p:sldLayoutId id="2147483678" r:id="rId14"/>
    <p:sldLayoutId id="2147483682" r:id="rId15"/>
    <p:sldLayoutId id="2147483691" r:id="rId16"/>
    <p:sldLayoutId id="2147483685" r:id="rId17"/>
    <p:sldLayoutId id="2147483695" r:id="rId18"/>
    <p:sldLayoutId id="2147483679" r:id="rId19"/>
    <p:sldLayoutId id="2147483683" r:id="rId20"/>
    <p:sldLayoutId id="2147483690" r:id="rId21"/>
    <p:sldLayoutId id="2147483688" r:id="rId22"/>
    <p:sldLayoutId id="2147483694" r:id="rId23"/>
    <p:sldLayoutId id="2147483680" r:id="rId24"/>
    <p:sldLayoutId id="2147483684" r:id="rId25"/>
    <p:sldLayoutId id="2147483689" r:id="rId26"/>
    <p:sldLayoutId id="2147483687" r:id="rId27"/>
    <p:sldLayoutId id="2147483693" r:id="rId28"/>
    <p:sldLayoutId id="2147483667" r:id="rId2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aseline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222250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–"/>
        <a:defRPr sz="1400">
          <a:solidFill>
            <a:schemeClr val="tx1"/>
          </a:solidFill>
          <a:latin typeface="+mn-lt"/>
        </a:defRPr>
      </a:lvl2pPr>
      <a:lvl3pPr marL="1084263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3pPr>
      <a:lvl4pPr marL="1514475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4pPr>
      <a:lvl5pPr marL="1889125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5pPr>
      <a:lvl6pPr marL="2181225" indent="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pitchFamily="34" charset="0"/>
        <a:buNone/>
        <a:defRPr sz="1400">
          <a:solidFill>
            <a:schemeClr val="tx1"/>
          </a:solidFill>
          <a:latin typeface="+mn-lt"/>
        </a:defRPr>
      </a:lvl6pPr>
      <a:lvl7pPr marL="28035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7pPr>
      <a:lvl8pPr marL="32607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8pPr>
      <a:lvl9pPr marL="37179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600" y="5334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Title: ZS Case Challenge 2018 Case Study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E3C78A-58CE-452F-B5DC-154561D7D261}"/>
              </a:ext>
            </a:extLst>
          </p:cNvPr>
          <p:cNvGrpSpPr/>
          <p:nvPr/>
        </p:nvGrpSpPr>
        <p:grpSpPr>
          <a:xfrm>
            <a:off x="330796" y="533400"/>
            <a:ext cx="8482408" cy="518144"/>
            <a:chOff x="457200" y="891960"/>
            <a:chExt cx="8060633" cy="51814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5FC678A-0B15-43C7-B07F-AFEE304F499E}"/>
                </a:ext>
              </a:extLst>
            </p:cNvPr>
            <p:cNvGrpSpPr/>
            <p:nvPr/>
          </p:nvGrpSpPr>
          <p:grpSpPr>
            <a:xfrm>
              <a:off x="457200" y="891960"/>
              <a:ext cx="8060633" cy="518144"/>
              <a:chOff x="1" y="0"/>
              <a:chExt cx="12191998" cy="700178"/>
            </a:xfrm>
          </p:grpSpPr>
          <p:sp>
            <p:nvSpPr>
              <p:cNvPr id="10" name="Freeform: Shape 24">
                <a:extLst>
                  <a:ext uri="{FF2B5EF4-FFF2-40B4-BE49-F238E27FC236}">
                    <a16:creationId xmlns:a16="http://schemas.microsoft.com/office/drawing/2014/main" id="{B3FB83E2-F1FF-4403-8025-C8D99821E69A}"/>
                  </a:ext>
                </a:extLst>
              </p:cNvPr>
              <p:cNvSpPr/>
              <p:nvPr/>
            </p:nvSpPr>
            <p:spPr bwMode="auto">
              <a:xfrm>
                <a:off x="1" y="0"/>
                <a:ext cx="1103149" cy="700178"/>
              </a:xfrm>
              <a:custGeom>
                <a:avLst/>
                <a:gdLst>
                  <a:gd name="connsiteX0" fmla="*/ 0 w 1103149"/>
                  <a:gd name="connsiteY0" fmla="*/ 0 h 700178"/>
                  <a:gd name="connsiteX1" fmla="*/ 698901 w 1103149"/>
                  <a:gd name="connsiteY1" fmla="*/ 0 h 700178"/>
                  <a:gd name="connsiteX2" fmla="*/ 1103149 w 1103149"/>
                  <a:gd name="connsiteY2" fmla="*/ 700178 h 700178"/>
                  <a:gd name="connsiteX3" fmla="*/ 0 w 1103149"/>
                  <a:gd name="connsiteY3" fmla="*/ 700178 h 70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3149" h="700178">
                    <a:moveTo>
                      <a:pt x="0" y="0"/>
                    </a:moveTo>
                    <a:lnTo>
                      <a:pt x="698901" y="0"/>
                    </a:lnTo>
                    <a:lnTo>
                      <a:pt x="1103149" y="700178"/>
                    </a:lnTo>
                    <a:lnTo>
                      <a:pt x="0" y="700178"/>
                    </a:lnTo>
                    <a:close/>
                  </a:path>
                </a:pathLst>
              </a:custGeom>
              <a:solidFill>
                <a:schemeClr val="bg2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reeform: Shape 27">
                <a:extLst>
                  <a:ext uri="{FF2B5EF4-FFF2-40B4-BE49-F238E27FC236}">
                    <a16:creationId xmlns:a16="http://schemas.microsoft.com/office/drawing/2014/main" id="{7E79151B-2062-41B0-A21F-4BCB49ACAE32}"/>
                  </a:ext>
                </a:extLst>
              </p:cNvPr>
              <p:cNvSpPr/>
              <p:nvPr/>
            </p:nvSpPr>
            <p:spPr bwMode="auto">
              <a:xfrm flipH="1" flipV="1">
                <a:off x="819744" y="0"/>
                <a:ext cx="11372255" cy="700178"/>
              </a:xfrm>
              <a:custGeom>
                <a:avLst/>
                <a:gdLst>
                  <a:gd name="connsiteX0" fmla="*/ 11372255 w 11372255"/>
                  <a:gd name="connsiteY0" fmla="*/ 700178 h 700178"/>
                  <a:gd name="connsiteX1" fmla="*/ 10792759 w 11372255"/>
                  <a:gd name="connsiteY1" fmla="*/ 700178 h 700178"/>
                  <a:gd name="connsiteX2" fmla="*/ 10269106 w 11372255"/>
                  <a:gd name="connsiteY2" fmla="*/ 700178 h 700178"/>
                  <a:gd name="connsiteX3" fmla="*/ 0 w 11372255"/>
                  <a:gd name="connsiteY3" fmla="*/ 700178 h 700178"/>
                  <a:gd name="connsiteX4" fmla="*/ 0 w 11372255"/>
                  <a:gd name="connsiteY4" fmla="*/ 0 h 700178"/>
                  <a:gd name="connsiteX5" fmla="*/ 10269106 w 11372255"/>
                  <a:gd name="connsiteY5" fmla="*/ 0 h 700178"/>
                  <a:gd name="connsiteX6" fmla="*/ 10792759 w 11372255"/>
                  <a:gd name="connsiteY6" fmla="*/ 0 h 700178"/>
                  <a:gd name="connsiteX7" fmla="*/ 10968007 w 11372255"/>
                  <a:gd name="connsiteY7" fmla="*/ 0 h 70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372255" h="700178">
                    <a:moveTo>
                      <a:pt x="11372255" y="700178"/>
                    </a:moveTo>
                    <a:lnTo>
                      <a:pt x="10792759" y="700178"/>
                    </a:lnTo>
                    <a:lnTo>
                      <a:pt x="10269106" y="700178"/>
                    </a:lnTo>
                    <a:lnTo>
                      <a:pt x="0" y="700178"/>
                    </a:lnTo>
                    <a:lnTo>
                      <a:pt x="0" y="0"/>
                    </a:lnTo>
                    <a:lnTo>
                      <a:pt x="10269106" y="0"/>
                    </a:lnTo>
                    <a:lnTo>
                      <a:pt x="10792759" y="0"/>
                    </a:lnTo>
                    <a:lnTo>
                      <a:pt x="1096800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C94C285-4C34-463D-AC0B-E880607C431E}"/>
                </a:ext>
              </a:extLst>
            </p:cNvPr>
            <p:cNvSpPr/>
            <p:nvPr/>
          </p:nvSpPr>
          <p:spPr>
            <a:xfrm>
              <a:off x="1280018" y="979828"/>
              <a:ext cx="45342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Title: ZS Case Challenge 2018 Case Study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ED2F95D-51CA-424A-B36A-02B7ACC51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46" y="1676400"/>
            <a:ext cx="4607832" cy="2616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959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665445" y="1397676"/>
            <a:ext cx="3581400" cy="2057400"/>
          </a:xfrm>
          <a:prstGeom prst="roundRect">
            <a:avLst/>
          </a:prstGeom>
          <a:solidFill>
            <a:srgbClr val="F2F2F2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 bwMode="auto">
          <a:xfrm>
            <a:off x="2951445" y="3912275"/>
            <a:ext cx="3581400" cy="2183725"/>
          </a:xfrm>
          <a:prstGeom prst="roundRect">
            <a:avLst/>
          </a:prstGeom>
          <a:solidFill>
            <a:srgbClr val="F2F2F2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 bwMode="auto">
          <a:xfrm>
            <a:off x="4724400" y="1397676"/>
            <a:ext cx="3581400" cy="2057400"/>
          </a:xfrm>
          <a:prstGeom prst="roundRect">
            <a:avLst/>
          </a:prstGeom>
          <a:solidFill>
            <a:srgbClr val="F2F2F2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32145" y="1964711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Situation</a:t>
            </a:r>
          </a:p>
          <a:p>
            <a:r>
              <a:rPr lang="en-US" dirty="0"/>
              <a:t>Define what the business situation is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08845" y="1826211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Complications</a:t>
            </a:r>
          </a:p>
          <a:p>
            <a:r>
              <a:rPr lang="en-US" dirty="0"/>
              <a:t>Define the difficulty in solving the problem and the challenges faced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0" y="4064676"/>
            <a:ext cx="304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Key Question &amp; Answer</a:t>
            </a:r>
          </a:p>
          <a:p>
            <a:pPr algn="ctr"/>
            <a:r>
              <a:rPr lang="en-US" dirty="0"/>
              <a:t>What is the Key Question we are solving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Section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Section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Section 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48F1F4B-47DA-46D8-A5AF-3C3F183D9039}"/>
              </a:ext>
            </a:extLst>
          </p:cNvPr>
          <p:cNvGrpSpPr/>
          <p:nvPr/>
        </p:nvGrpSpPr>
        <p:grpSpPr>
          <a:xfrm>
            <a:off x="330796" y="533400"/>
            <a:ext cx="8482408" cy="518144"/>
            <a:chOff x="457200" y="891960"/>
            <a:chExt cx="8060633" cy="51814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00704BE-42E7-4B45-A610-B17B7F846BDD}"/>
                </a:ext>
              </a:extLst>
            </p:cNvPr>
            <p:cNvGrpSpPr/>
            <p:nvPr/>
          </p:nvGrpSpPr>
          <p:grpSpPr>
            <a:xfrm>
              <a:off x="457200" y="891960"/>
              <a:ext cx="8060633" cy="518144"/>
              <a:chOff x="1" y="0"/>
              <a:chExt cx="12191998" cy="700178"/>
            </a:xfrm>
          </p:grpSpPr>
          <p:sp>
            <p:nvSpPr>
              <p:cNvPr id="16" name="Freeform: Shape 24">
                <a:extLst>
                  <a:ext uri="{FF2B5EF4-FFF2-40B4-BE49-F238E27FC236}">
                    <a16:creationId xmlns:a16="http://schemas.microsoft.com/office/drawing/2014/main" id="{6FC4DF7E-9B18-4DCE-8981-EBDBFDAF3C4A}"/>
                  </a:ext>
                </a:extLst>
              </p:cNvPr>
              <p:cNvSpPr/>
              <p:nvPr/>
            </p:nvSpPr>
            <p:spPr bwMode="auto">
              <a:xfrm>
                <a:off x="1" y="0"/>
                <a:ext cx="1103149" cy="700178"/>
              </a:xfrm>
              <a:custGeom>
                <a:avLst/>
                <a:gdLst>
                  <a:gd name="connsiteX0" fmla="*/ 0 w 1103149"/>
                  <a:gd name="connsiteY0" fmla="*/ 0 h 700178"/>
                  <a:gd name="connsiteX1" fmla="*/ 698901 w 1103149"/>
                  <a:gd name="connsiteY1" fmla="*/ 0 h 700178"/>
                  <a:gd name="connsiteX2" fmla="*/ 1103149 w 1103149"/>
                  <a:gd name="connsiteY2" fmla="*/ 700178 h 700178"/>
                  <a:gd name="connsiteX3" fmla="*/ 0 w 1103149"/>
                  <a:gd name="connsiteY3" fmla="*/ 700178 h 70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3149" h="700178">
                    <a:moveTo>
                      <a:pt x="0" y="0"/>
                    </a:moveTo>
                    <a:lnTo>
                      <a:pt x="698901" y="0"/>
                    </a:lnTo>
                    <a:lnTo>
                      <a:pt x="1103149" y="700178"/>
                    </a:lnTo>
                    <a:lnTo>
                      <a:pt x="0" y="700178"/>
                    </a:lnTo>
                    <a:close/>
                  </a:path>
                </a:pathLst>
              </a:custGeom>
              <a:solidFill>
                <a:schemeClr val="bg2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: Shape 27">
                <a:extLst>
                  <a:ext uri="{FF2B5EF4-FFF2-40B4-BE49-F238E27FC236}">
                    <a16:creationId xmlns:a16="http://schemas.microsoft.com/office/drawing/2014/main" id="{A8678770-3314-47CB-8275-445A71D63F9B}"/>
                  </a:ext>
                </a:extLst>
              </p:cNvPr>
              <p:cNvSpPr/>
              <p:nvPr/>
            </p:nvSpPr>
            <p:spPr bwMode="auto">
              <a:xfrm flipH="1" flipV="1">
                <a:off x="819744" y="0"/>
                <a:ext cx="11372255" cy="700178"/>
              </a:xfrm>
              <a:custGeom>
                <a:avLst/>
                <a:gdLst>
                  <a:gd name="connsiteX0" fmla="*/ 11372255 w 11372255"/>
                  <a:gd name="connsiteY0" fmla="*/ 700178 h 700178"/>
                  <a:gd name="connsiteX1" fmla="*/ 10792759 w 11372255"/>
                  <a:gd name="connsiteY1" fmla="*/ 700178 h 700178"/>
                  <a:gd name="connsiteX2" fmla="*/ 10269106 w 11372255"/>
                  <a:gd name="connsiteY2" fmla="*/ 700178 h 700178"/>
                  <a:gd name="connsiteX3" fmla="*/ 0 w 11372255"/>
                  <a:gd name="connsiteY3" fmla="*/ 700178 h 700178"/>
                  <a:gd name="connsiteX4" fmla="*/ 0 w 11372255"/>
                  <a:gd name="connsiteY4" fmla="*/ 0 h 700178"/>
                  <a:gd name="connsiteX5" fmla="*/ 10269106 w 11372255"/>
                  <a:gd name="connsiteY5" fmla="*/ 0 h 700178"/>
                  <a:gd name="connsiteX6" fmla="*/ 10792759 w 11372255"/>
                  <a:gd name="connsiteY6" fmla="*/ 0 h 700178"/>
                  <a:gd name="connsiteX7" fmla="*/ 10968007 w 11372255"/>
                  <a:gd name="connsiteY7" fmla="*/ 0 h 70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372255" h="700178">
                    <a:moveTo>
                      <a:pt x="11372255" y="700178"/>
                    </a:moveTo>
                    <a:lnTo>
                      <a:pt x="10792759" y="700178"/>
                    </a:lnTo>
                    <a:lnTo>
                      <a:pt x="10269106" y="700178"/>
                    </a:lnTo>
                    <a:lnTo>
                      <a:pt x="0" y="700178"/>
                    </a:lnTo>
                    <a:lnTo>
                      <a:pt x="0" y="0"/>
                    </a:lnTo>
                    <a:lnTo>
                      <a:pt x="10269106" y="0"/>
                    </a:lnTo>
                    <a:lnTo>
                      <a:pt x="10792759" y="0"/>
                    </a:lnTo>
                    <a:lnTo>
                      <a:pt x="1096800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B02973-4BE9-4D90-A1B3-29BD2CE10B06}"/>
                </a:ext>
              </a:extLst>
            </p:cNvPr>
            <p:cNvSpPr/>
            <p:nvPr/>
          </p:nvSpPr>
          <p:spPr>
            <a:xfrm>
              <a:off x="1280018" y="979828"/>
              <a:ext cx="8091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SCQA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484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600" y="5334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Executive Summary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D0B88EF-7951-453A-BF2E-3884AF105408}"/>
              </a:ext>
            </a:extLst>
          </p:cNvPr>
          <p:cNvGrpSpPr/>
          <p:nvPr/>
        </p:nvGrpSpPr>
        <p:grpSpPr>
          <a:xfrm>
            <a:off x="330796" y="533400"/>
            <a:ext cx="8482408" cy="518144"/>
            <a:chOff x="457200" y="891960"/>
            <a:chExt cx="8060633" cy="51814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75A38BA-D16D-4B78-9E46-B2600E3AF2F5}"/>
                </a:ext>
              </a:extLst>
            </p:cNvPr>
            <p:cNvGrpSpPr/>
            <p:nvPr/>
          </p:nvGrpSpPr>
          <p:grpSpPr>
            <a:xfrm>
              <a:off x="457200" y="891960"/>
              <a:ext cx="8060633" cy="518144"/>
              <a:chOff x="1" y="0"/>
              <a:chExt cx="12191998" cy="700178"/>
            </a:xfrm>
          </p:grpSpPr>
          <p:sp>
            <p:nvSpPr>
              <p:cNvPr id="9" name="Freeform: Shape 24">
                <a:extLst>
                  <a:ext uri="{FF2B5EF4-FFF2-40B4-BE49-F238E27FC236}">
                    <a16:creationId xmlns:a16="http://schemas.microsoft.com/office/drawing/2014/main" id="{44F97A2D-8D85-4923-AE9C-B86A23A1CBF9}"/>
                  </a:ext>
                </a:extLst>
              </p:cNvPr>
              <p:cNvSpPr/>
              <p:nvPr/>
            </p:nvSpPr>
            <p:spPr bwMode="auto">
              <a:xfrm>
                <a:off x="1" y="0"/>
                <a:ext cx="1103149" cy="700178"/>
              </a:xfrm>
              <a:custGeom>
                <a:avLst/>
                <a:gdLst>
                  <a:gd name="connsiteX0" fmla="*/ 0 w 1103149"/>
                  <a:gd name="connsiteY0" fmla="*/ 0 h 700178"/>
                  <a:gd name="connsiteX1" fmla="*/ 698901 w 1103149"/>
                  <a:gd name="connsiteY1" fmla="*/ 0 h 700178"/>
                  <a:gd name="connsiteX2" fmla="*/ 1103149 w 1103149"/>
                  <a:gd name="connsiteY2" fmla="*/ 700178 h 700178"/>
                  <a:gd name="connsiteX3" fmla="*/ 0 w 1103149"/>
                  <a:gd name="connsiteY3" fmla="*/ 700178 h 70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3149" h="700178">
                    <a:moveTo>
                      <a:pt x="0" y="0"/>
                    </a:moveTo>
                    <a:lnTo>
                      <a:pt x="698901" y="0"/>
                    </a:lnTo>
                    <a:lnTo>
                      <a:pt x="1103149" y="700178"/>
                    </a:lnTo>
                    <a:lnTo>
                      <a:pt x="0" y="700178"/>
                    </a:lnTo>
                    <a:close/>
                  </a:path>
                </a:pathLst>
              </a:custGeom>
              <a:solidFill>
                <a:schemeClr val="bg2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Freeform: Shape 27">
                <a:extLst>
                  <a:ext uri="{FF2B5EF4-FFF2-40B4-BE49-F238E27FC236}">
                    <a16:creationId xmlns:a16="http://schemas.microsoft.com/office/drawing/2014/main" id="{663F81FA-9539-41C2-A37B-06DE91550581}"/>
                  </a:ext>
                </a:extLst>
              </p:cNvPr>
              <p:cNvSpPr/>
              <p:nvPr/>
            </p:nvSpPr>
            <p:spPr bwMode="auto">
              <a:xfrm flipH="1" flipV="1">
                <a:off x="819744" y="0"/>
                <a:ext cx="11372255" cy="700178"/>
              </a:xfrm>
              <a:custGeom>
                <a:avLst/>
                <a:gdLst>
                  <a:gd name="connsiteX0" fmla="*/ 11372255 w 11372255"/>
                  <a:gd name="connsiteY0" fmla="*/ 700178 h 700178"/>
                  <a:gd name="connsiteX1" fmla="*/ 10792759 w 11372255"/>
                  <a:gd name="connsiteY1" fmla="*/ 700178 h 700178"/>
                  <a:gd name="connsiteX2" fmla="*/ 10269106 w 11372255"/>
                  <a:gd name="connsiteY2" fmla="*/ 700178 h 700178"/>
                  <a:gd name="connsiteX3" fmla="*/ 0 w 11372255"/>
                  <a:gd name="connsiteY3" fmla="*/ 700178 h 700178"/>
                  <a:gd name="connsiteX4" fmla="*/ 0 w 11372255"/>
                  <a:gd name="connsiteY4" fmla="*/ 0 h 700178"/>
                  <a:gd name="connsiteX5" fmla="*/ 10269106 w 11372255"/>
                  <a:gd name="connsiteY5" fmla="*/ 0 h 700178"/>
                  <a:gd name="connsiteX6" fmla="*/ 10792759 w 11372255"/>
                  <a:gd name="connsiteY6" fmla="*/ 0 h 700178"/>
                  <a:gd name="connsiteX7" fmla="*/ 10968007 w 11372255"/>
                  <a:gd name="connsiteY7" fmla="*/ 0 h 70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372255" h="700178">
                    <a:moveTo>
                      <a:pt x="11372255" y="700178"/>
                    </a:moveTo>
                    <a:lnTo>
                      <a:pt x="10792759" y="700178"/>
                    </a:lnTo>
                    <a:lnTo>
                      <a:pt x="10269106" y="700178"/>
                    </a:lnTo>
                    <a:lnTo>
                      <a:pt x="0" y="700178"/>
                    </a:lnTo>
                    <a:lnTo>
                      <a:pt x="0" y="0"/>
                    </a:lnTo>
                    <a:lnTo>
                      <a:pt x="10269106" y="0"/>
                    </a:lnTo>
                    <a:lnTo>
                      <a:pt x="10792759" y="0"/>
                    </a:lnTo>
                    <a:lnTo>
                      <a:pt x="1096800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3A7016-4B8C-4814-9D88-F4C2305AF58D}"/>
                </a:ext>
              </a:extLst>
            </p:cNvPr>
            <p:cNvSpPr/>
            <p:nvPr/>
          </p:nvSpPr>
          <p:spPr>
            <a:xfrm>
              <a:off x="1280018" y="979828"/>
              <a:ext cx="22593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Executive Summary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92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D37B1-DAB5-4034-8390-2E913419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2751892"/>
            <a:ext cx="3276600" cy="677108"/>
          </a:xfrm>
        </p:spPr>
        <p:txBody>
          <a:bodyPr/>
          <a:lstStyle/>
          <a:p>
            <a:r>
              <a:rPr lang="en-US" sz="4400" dirty="0"/>
              <a:t>Section #1</a:t>
            </a:r>
          </a:p>
        </p:txBody>
      </p:sp>
    </p:spTree>
    <p:extLst>
      <p:ext uri="{BB962C8B-B14F-4D97-AF65-F5344CB8AC3E}">
        <p14:creationId xmlns:p14="http://schemas.microsoft.com/office/powerpoint/2010/main" val="1912618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600" y="5334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Q1. Analysis &amp; Take away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481752-BD59-4488-B3A4-FD378954E57D}"/>
              </a:ext>
            </a:extLst>
          </p:cNvPr>
          <p:cNvGrpSpPr/>
          <p:nvPr/>
        </p:nvGrpSpPr>
        <p:grpSpPr>
          <a:xfrm>
            <a:off x="330796" y="565355"/>
            <a:ext cx="8482408" cy="518144"/>
            <a:chOff x="457200" y="891960"/>
            <a:chExt cx="8060633" cy="51814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78E5837-C6AB-4FFE-9489-0935874B9B6D}"/>
                </a:ext>
              </a:extLst>
            </p:cNvPr>
            <p:cNvGrpSpPr/>
            <p:nvPr/>
          </p:nvGrpSpPr>
          <p:grpSpPr>
            <a:xfrm>
              <a:off x="457200" y="891960"/>
              <a:ext cx="8060633" cy="518144"/>
              <a:chOff x="1" y="0"/>
              <a:chExt cx="12191998" cy="700178"/>
            </a:xfrm>
          </p:grpSpPr>
          <p:sp>
            <p:nvSpPr>
              <p:cNvPr id="9" name="Freeform: Shape 24">
                <a:extLst>
                  <a:ext uri="{FF2B5EF4-FFF2-40B4-BE49-F238E27FC236}">
                    <a16:creationId xmlns:a16="http://schemas.microsoft.com/office/drawing/2014/main" id="{F4EA2117-3032-4CD1-A0B4-834871B54B1B}"/>
                  </a:ext>
                </a:extLst>
              </p:cNvPr>
              <p:cNvSpPr/>
              <p:nvPr/>
            </p:nvSpPr>
            <p:spPr bwMode="auto">
              <a:xfrm>
                <a:off x="1" y="0"/>
                <a:ext cx="1103149" cy="700178"/>
              </a:xfrm>
              <a:custGeom>
                <a:avLst/>
                <a:gdLst>
                  <a:gd name="connsiteX0" fmla="*/ 0 w 1103149"/>
                  <a:gd name="connsiteY0" fmla="*/ 0 h 700178"/>
                  <a:gd name="connsiteX1" fmla="*/ 698901 w 1103149"/>
                  <a:gd name="connsiteY1" fmla="*/ 0 h 700178"/>
                  <a:gd name="connsiteX2" fmla="*/ 1103149 w 1103149"/>
                  <a:gd name="connsiteY2" fmla="*/ 700178 h 700178"/>
                  <a:gd name="connsiteX3" fmla="*/ 0 w 1103149"/>
                  <a:gd name="connsiteY3" fmla="*/ 700178 h 70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3149" h="700178">
                    <a:moveTo>
                      <a:pt x="0" y="0"/>
                    </a:moveTo>
                    <a:lnTo>
                      <a:pt x="698901" y="0"/>
                    </a:lnTo>
                    <a:lnTo>
                      <a:pt x="1103149" y="700178"/>
                    </a:lnTo>
                    <a:lnTo>
                      <a:pt x="0" y="700178"/>
                    </a:lnTo>
                    <a:close/>
                  </a:path>
                </a:pathLst>
              </a:custGeom>
              <a:solidFill>
                <a:schemeClr val="bg2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Freeform: Shape 27">
                <a:extLst>
                  <a:ext uri="{FF2B5EF4-FFF2-40B4-BE49-F238E27FC236}">
                    <a16:creationId xmlns:a16="http://schemas.microsoft.com/office/drawing/2014/main" id="{8B765C1E-4A0F-46D2-8CE1-7827F478ADE5}"/>
                  </a:ext>
                </a:extLst>
              </p:cNvPr>
              <p:cNvSpPr/>
              <p:nvPr/>
            </p:nvSpPr>
            <p:spPr bwMode="auto">
              <a:xfrm flipH="1" flipV="1">
                <a:off x="819744" y="0"/>
                <a:ext cx="11372255" cy="700178"/>
              </a:xfrm>
              <a:custGeom>
                <a:avLst/>
                <a:gdLst>
                  <a:gd name="connsiteX0" fmla="*/ 11372255 w 11372255"/>
                  <a:gd name="connsiteY0" fmla="*/ 700178 h 700178"/>
                  <a:gd name="connsiteX1" fmla="*/ 10792759 w 11372255"/>
                  <a:gd name="connsiteY1" fmla="*/ 700178 h 700178"/>
                  <a:gd name="connsiteX2" fmla="*/ 10269106 w 11372255"/>
                  <a:gd name="connsiteY2" fmla="*/ 700178 h 700178"/>
                  <a:gd name="connsiteX3" fmla="*/ 0 w 11372255"/>
                  <a:gd name="connsiteY3" fmla="*/ 700178 h 700178"/>
                  <a:gd name="connsiteX4" fmla="*/ 0 w 11372255"/>
                  <a:gd name="connsiteY4" fmla="*/ 0 h 700178"/>
                  <a:gd name="connsiteX5" fmla="*/ 10269106 w 11372255"/>
                  <a:gd name="connsiteY5" fmla="*/ 0 h 700178"/>
                  <a:gd name="connsiteX6" fmla="*/ 10792759 w 11372255"/>
                  <a:gd name="connsiteY6" fmla="*/ 0 h 700178"/>
                  <a:gd name="connsiteX7" fmla="*/ 10968007 w 11372255"/>
                  <a:gd name="connsiteY7" fmla="*/ 0 h 70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372255" h="700178">
                    <a:moveTo>
                      <a:pt x="11372255" y="700178"/>
                    </a:moveTo>
                    <a:lnTo>
                      <a:pt x="10792759" y="700178"/>
                    </a:lnTo>
                    <a:lnTo>
                      <a:pt x="10269106" y="700178"/>
                    </a:lnTo>
                    <a:lnTo>
                      <a:pt x="0" y="700178"/>
                    </a:lnTo>
                    <a:lnTo>
                      <a:pt x="0" y="0"/>
                    </a:lnTo>
                    <a:lnTo>
                      <a:pt x="10269106" y="0"/>
                    </a:lnTo>
                    <a:lnTo>
                      <a:pt x="10792759" y="0"/>
                    </a:lnTo>
                    <a:lnTo>
                      <a:pt x="1096800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459AE6-8394-45FB-B329-12B37E2156EF}"/>
                </a:ext>
              </a:extLst>
            </p:cNvPr>
            <p:cNvSpPr/>
            <p:nvPr/>
          </p:nvSpPr>
          <p:spPr>
            <a:xfrm>
              <a:off x="1280018" y="979828"/>
              <a:ext cx="35388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Section 1: Analysis &amp; Take away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3101357"/>
      </p:ext>
    </p:extLst>
  </p:cSld>
  <p:clrMapOvr>
    <a:masterClrMapping/>
  </p:clrMapOvr>
</p:sld>
</file>

<file path=ppt/theme/theme1.xml><?xml version="1.0" encoding="utf-8"?>
<a:theme xmlns:a="http://schemas.openxmlformats.org/drawingml/2006/main" name="11_ZS Report 1.0">
  <a:themeElements>
    <a:clrScheme name="ZSReport">
      <a:dk1>
        <a:srgbClr val="53565A"/>
      </a:dk1>
      <a:lt1>
        <a:srgbClr val="FFFFFF"/>
      </a:lt1>
      <a:dk2>
        <a:srgbClr val="4F868E"/>
      </a:dk2>
      <a:lt2>
        <a:srgbClr val="ED8B00"/>
      </a:lt2>
      <a:accent1>
        <a:srgbClr val="C4D6A4"/>
      </a:accent1>
      <a:accent2>
        <a:srgbClr val="86C8BC"/>
      </a:accent2>
      <a:accent3>
        <a:srgbClr val="00629B"/>
      </a:accent3>
      <a:accent4>
        <a:srgbClr val="A7A2C3"/>
      </a:accent4>
      <a:accent5>
        <a:srgbClr val="C1C6C8"/>
      </a:accent5>
      <a:accent6>
        <a:srgbClr val="6E2B62"/>
      </a:accent6>
      <a:hlink>
        <a:srgbClr val="53565A"/>
      </a:hlink>
      <a:folHlink>
        <a:srgbClr val="ED8B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/>
        </a:defPPr>
      </a:lst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506772"/>
        </a:dk2>
        <a:lt2>
          <a:srgbClr val="A41128"/>
        </a:lt2>
        <a:accent1>
          <a:srgbClr val="00845E"/>
        </a:accent1>
        <a:accent2>
          <a:srgbClr val="FF7D00"/>
        </a:accent2>
        <a:accent3>
          <a:srgbClr val="FFFFFF"/>
        </a:accent3>
        <a:accent4>
          <a:srgbClr val="000000"/>
        </a:accent4>
        <a:accent5>
          <a:srgbClr val="AAC2B6"/>
        </a:accent5>
        <a:accent6>
          <a:srgbClr val="E77100"/>
        </a:accent6>
        <a:hlink>
          <a:srgbClr val="076AB5"/>
        </a:hlink>
        <a:folHlink>
          <a:srgbClr val="9D9E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</TotalTime>
  <Words>74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11_ZS Report 1.0</vt:lpstr>
      <vt:lpstr>PowerPoint Presentation</vt:lpstr>
      <vt:lpstr>PowerPoint Presentation</vt:lpstr>
      <vt:lpstr>PowerPoint Presentation</vt:lpstr>
      <vt:lpstr>Section #1</vt:lpstr>
      <vt:lpstr>PowerPoint Presentation</vt:lpstr>
    </vt:vector>
  </TitlesOfParts>
  <Company>ZS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These guidelines will help you create effective e-cards  about programs of the ZS People Promise,</dc:title>
  <dc:creator>Priyanka Mishra</dc:creator>
  <cp:lastModifiedBy>Priyanka Mishra</cp:lastModifiedBy>
  <cp:revision>104</cp:revision>
  <dcterms:created xsi:type="dcterms:W3CDTF">2016-05-02T18:17:02Z</dcterms:created>
  <dcterms:modified xsi:type="dcterms:W3CDTF">2019-03-20T10:46:04Z</dcterms:modified>
</cp:coreProperties>
</file>