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322" r:id="rId2"/>
    <p:sldId id="320" r:id="rId3"/>
    <p:sldId id="319" r:id="rId4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ZS Lif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5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20</a:t>
            </a:r>
          </a:p>
          <a:p>
            <a:pPr lvl="1"/>
            <a:r>
              <a:rPr lang="en-CA" dirty="0"/>
              <a:t>Level two bullet text is Arial 18</a:t>
            </a:r>
          </a:p>
          <a:p>
            <a:pPr lvl="2"/>
            <a:r>
              <a:rPr lang="en-CA" dirty="0"/>
              <a:t>Level three bullet text is Arial 18</a:t>
            </a:r>
          </a:p>
          <a:p>
            <a:pPr lvl="3"/>
            <a:r>
              <a:rPr lang="en-CA" dirty="0"/>
              <a:t>Level four bullet is Arial 18</a:t>
            </a:r>
          </a:p>
          <a:p>
            <a:pPr lvl="4"/>
            <a:r>
              <a:rPr lang="en-CA" dirty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2019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Section3 - Solution Presentation Template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37B1-DAB5-4034-8390-2E91341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667000"/>
            <a:ext cx="8229909" cy="677108"/>
          </a:xfrm>
        </p:spPr>
        <p:txBody>
          <a:bodyPr/>
          <a:lstStyle/>
          <a:p>
            <a:r>
              <a:rPr lang="en-US" sz="4400" dirty="0"/>
              <a:t>Section #3</a:t>
            </a:r>
          </a:p>
        </p:txBody>
      </p:sp>
    </p:spTree>
    <p:extLst>
      <p:ext uri="{BB962C8B-B14F-4D97-AF65-F5344CB8AC3E}">
        <p14:creationId xmlns:p14="http://schemas.microsoft.com/office/powerpoint/2010/main" val="173140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" y="53116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Q2. Analysis &amp; Take away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4146D-5B2F-4315-81F0-EC55D24DE6C0}"/>
              </a:ext>
            </a:extLst>
          </p:cNvPr>
          <p:cNvGrpSpPr/>
          <p:nvPr/>
        </p:nvGrpSpPr>
        <p:grpSpPr>
          <a:xfrm>
            <a:off x="330796" y="565355"/>
            <a:ext cx="8482408" cy="518144"/>
            <a:chOff x="457200" y="891960"/>
            <a:chExt cx="8060633" cy="5181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28659-FAAE-48FA-9E9E-0FC231C002AB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DACE3265-CF5D-4460-B584-E60834DEF707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id="{1639038A-61EC-4ED6-BD24-9375F0C87D8A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016D13-2467-4A1E-AF94-F58920A5DF96}"/>
                </a:ext>
              </a:extLst>
            </p:cNvPr>
            <p:cNvSpPr/>
            <p:nvPr/>
          </p:nvSpPr>
          <p:spPr>
            <a:xfrm>
              <a:off x="1280018" y="979828"/>
              <a:ext cx="353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Section 3: Analysis &amp; Take away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32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533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Possible next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714BF-699D-453E-B741-316F042E787A}"/>
              </a:ext>
            </a:extLst>
          </p:cNvPr>
          <p:cNvGrpSpPr/>
          <p:nvPr/>
        </p:nvGrpSpPr>
        <p:grpSpPr>
          <a:xfrm>
            <a:off x="330796" y="565355"/>
            <a:ext cx="8482408" cy="518144"/>
            <a:chOff x="457200" y="891960"/>
            <a:chExt cx="8060633" cy="518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41121D-9043-4624-8ED7-FEF602A49124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B0843B86-EDD4-4709-BD60-9C40DF90920C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id="{79A59630-21F0-4127-A870-EDA2A091BA0C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2F910A-CABD-4A67-95E9-B78857CB60F4}"/>
                </a:ext>
              </a:extLst>
            </p:cNvPr>
            <p:cNvSpPr/>
            <p:nvPr/>
          </p:nvSpPr>
          <p:spPr>
            <a:xfrm>
              <a:off x="1280018" y="979828"/>
              <a:ext cx="2283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Possible next steps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120747"/>
      </p:ext>
    </p:extLst>
  </p:cSld>
  <p:clrMapOvr>
    <a:masterClrMapping/>
  </p:clrMapOvr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Conference 1.0.potx" id="{9B4B3518-E7B9-4FBB-9BCF-8E297022C558}" vid="{22488F6E-A584-41A3-97BC-D400C52CC9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4</TotalTime>
  <Words>24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ZS Conference 1.0</vt:lpstr>
      <vt:lpstr>Section #3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#3</dc:title>
  <dc:creator>Priyanka Mishra</dc:creator>
  <cp:lastModifiedBy>Priyanka Mishra</cp:lastModifiedBy>
  <cp:revision>2</cp:revision>
  <dcterms:created xsi:type="dcterms:W3CDTF">2019-03-20T10:40:13Z</dcterms:created>
  <dcterms:modified xsi:type="dcterms:W3CDTF">2019-03-20T10:44:56Z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