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7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9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5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6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2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2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4350-5AAA-43C5-A031-09C46F8887F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8B71CB-E944-48A2-A8F9-B3241A940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9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908-942D-4D6F-AA19-40F46B96E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3" y="318052"/>
            <a:ext cx="9822400" cy="3025677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       </a:t>
            </a:r>
            <a:r>
              <a:rPr lang="en-US" i="1" dirty="0">
                <a:latin typeface="Bahnschrift Condensed" panose="020B0502040204020203" pitchFamily="34" charset="0"/>
              </a:rPr>
              <a:t>Football league data </a:t>
            </a:r>
            <a:br>
              <a:rPr lang="en-US" i="1" dirty="0">
                <a:latin typeface="Bahnschrift Condensed" panose="020B0502040204020203" pitchFamily="34" charset="0"/>
              </a:rPr>
            </a:br>
            <a:br>
              <a:rPr lang="en-US" i="1" dirty="0">
                <a:latin typeface="Bahnschrift Condensed" panose="020B0502040204020203" pitchFamily="34" charset="0"/>
              </a:rPr>
            </a:br>
            <a:r>
              <a:rPr lang="en-US" i="1" dirty="0">
                <a:latin typeface="Bahnschrift Condensed" panose="020B0502040204020203" pitchFamily="34" charset="0"/>
              </a:rPr>
              <a:t>	     Domain : 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43BE8-7701-4D69-AEE6-A7DBEE9D3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6128" y="3849256"/>
            <a:ext cx="3930012" cy="1676900"/>
          </a:xfrm>
        </p:spPr>
        <p:txBody>
          <a:bodyPr>
            <a:normAutofit/>
          </a:bodyPr>
          <a:lstStyle/>
          <a:p>
            <a:r>
              <a:rPr lang="en-US" b="1" i="1" dirty="0" err="1"/>
              <a:t>Prudhvi</a:t>
            </a:r>
            <a:r>
              <a:rPr lang="en-US" b="1" i="1" dirty="0"/>
              <a:t> </a:t>
            </a:r>
            <a:r>
              <a:rPr lang="en-US" b="1" i="1" dirty="0" err="1"/>
              <a:t>RaJ</a:t>
            </a:r>
            <a:endParaRPr lang="en-US" b="1" i="1" dirty="0"/>
          </a:p>
          <a:p>
            <a:r>
              <a:rPr lang="en-US" b="1" i="1" dirty="0"/>
              <a:t>Business Operations ANALYST</a:t>
            </a:r>
          </a:p>
          <a:p>
            <a:r>
              <a:rPr lang="en-US" b="1" i="1" dirty="0" err="1"/>
              <a:t>M.S.International</a:t>
            </a:r>
            <a:r>
              <a:rPr lang="en-US" b="1" i="1" dirty="0"/>
              <a:t> Inc</a:t>
            </a:r>
          </a:p>
        </p:txBody>
      </p:sp>
    </p:spTree>
    <p:extLst>
      <p:ext uri="{BB962C8B-B14F-4D97-AF65-F5344CB8AC3E}">
        <p14:creationId xmlns:p14="http://schemas.microsoft.com/office/powerpoint/2010/main" val="385399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7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98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9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200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D423B-E54E-444B-B2CA-FDAB9C67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82" y="9262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i="1" dirty="0">
                <a:latin typeface="Bahnschrift Condensed" panose="020B0502040204020203" pitchFamily="34" charset="0"/>
              </a:rPr>
              <a:t>Q7  Home team and away team fouls , yellow and red cards</a:t>
            </a:r>
          </a:p>
        </p:txBody>
      </p:sp>
      <p:cxnSp>
        <p:nvCxnSpPr>
          <p:cNvPr id="8202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275423-A262-4F83-A225-93A7EBA1E5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29" y="85788"/>
            <a:ext cx="5996989" cy="57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2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1F31B-7E1A-4206-973B-3FE1CC42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53" y="104817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i="1" dirty="0">
                <a:latin typeface="Bahnschrift Condensed" panose="020B0502040204020203" pitchFamily="34" charset="0"/>
              </a:rPr>
              <a:t>Q8  Home Kicks vs away kicks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CDE7BDA3-5AD5-43DE-B4A7-6A5784223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72" y="48681"/>
            <a:ext cx="6313883" cy="60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0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45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46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248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35FA-048D-4638-8FA7-C2D4D071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i="1" dirty="0">
                <a:latin typeface="Bahnschrift Condensed" panose="020B0502040204020203" pitchFamily="34" charset="0"/>
              </a:rPr>
              <a:t>Q9 Best and worst teams</a:t>
            </a:r>
          </a:p>
        </p:txBody>
      </p:sp>
      <p:cxnSp>
        <p:nvCxnSpPr>
          <p:cNvPr id="10250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CC0C12E-0DD4-4CB1-89C2-5EE955AD9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17725"/>
            <a:ext cx="6164748" cy="590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6AD1-802A-4776-BB83-404967C3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latin typeface="Bahnschrift Condensed" panose="020B0502040204020203" pitchFamily="34" charset="0"/>
              </a:rPr>
              <a:t>Conclusion</a:t>
            </a:r>
          </a:p>
        </p:txBody>
      </p:sp>
      <p:pic>
        <p:nvPicPr>
          <p:cNvPr id="11266" name="Picture 2" descr="Image result for Football League images">
            <a:extLst>
              <a:ext uri="{FF2B5EF4-FFF2-40B4-BE49-F238E27FC236}">
                <a16:creationId xmlns:a16="http://schemas.microsoft.com/office/drawing/2014/main" id="{8C4A690D-13AF-4044-BFD2-8481B31DF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93" y="2016125"/>
            <a:ext cx="657073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73E7-C273-4097-BCCB-8D5BA367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35496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Bahnschrift Condensed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934C-14C7-457A-905A-2FEA2D8C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1322"/>
            <a:ext cx="9603275" cy="4161182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Football League stats for four seasons.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FTHG: home team goals at end of match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FTAG: away team goals at end of match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FTR: match result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HST: home team shots on target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AST: away team shots on target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HC: home team corner kicks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AC: away team corner kicks </a:t>
            </a:r>
          </a:p>
        </p:txBody>
      </p:sp>
    </p:spTree>
    <p:extLst>
      <p:ext uri="{BB962C8B-B14F-4D97-AF65-F5344CB8AC3E}">
        <p14:creationId xmlns:p14="http://schemas.microsoft.com/office/powerpoint/2010/main" val="192630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5B1-AC9E-4C41-9F42-41DD16D0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Bahnschrift Condensed" panose="020B0502040204020203" pitchFamily="34" charset="0"/>
              </a:rPr>
              <a:t>Sample 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7C010C3-1CFC-467B-9084-E9788FB79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4" y="2434929"/>
            <a:ext cx="10625840" cy="2569318"/>
          </a:xfrm>
        </p:spPr>
      </p:pic>
    </p:spTree>
    <p:extLst>
      <p:ext uri="{BB962C8B-B14F-4D97-AF65-F5344CB8AC3E}">
        <p14:creationId xmlns:p14="http://schemas.microsoft.com/office/powerpoint/2010/main" val="13070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4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56" name="Rectangle 7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8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C0FA1-4B77-4337-A5D2-4CFBA1A4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i="1" dirty="0">
                <a:latin typeface="Bahnschrift Condensed" panose="020B0502040204020203" pitchFamily="34" charset="0"/>
              </a:rPr>
              <a:t>Q1   Matches by League</a:t>
            </a:r>
          </a:p>
        </p:txBody>
      </p:sp>
      <p:cxnSp>
        <p:nvCxnSpPr>
          <p:cNvPr id="2058" name="Straight Connector 8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8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0" name="Rectangle 8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F2EDFB-C485-400D-85B6-77E039484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74" y="1370268"/>
            <a:ext cx="6282919" cy="33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1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C5AD2D-1CAC-43CA-87B6-7772F903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i="1" dirty="0">
                <a:latin typeface="Bahnschrift Condensed" panose="020B0502040204020203" pitchFamily="34" charset="0"/>
              </a:rPr>
              <a:t>Q2  Comparison of home and away team goals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84" name="Content Placeholder 3078">
            <a:extLst>
              <a:ext uri="{FF2B5EF4-FFF2-40B4-BE49-F238E27FC236}">
                <a16:creationId xmlns:a16="http://schemas.microsoft.com/office/drawing/2014/main" id="{D0C34F4E-3E6A-48C2-9311-0666801C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Home team goals are always more than away team in all the seasons.</a:t>
            </a:r>
          </a:p>
          <a:p>
            <a:r>
              <a:rPr lang="en-US" dirty="0"/>
              <a:t>FTHG&gt;FTAG</a:t>
            </a:r>
          </a:p>
        </p:txBody>
      </p:sp>
      <p:pic>
        <p:nvPicPr>
          <p:cNvPr id="3085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66A89B-0BF0-4509-B4F6-9B5E81B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8375" y="805583"/>
            <a:ext cx="4832514" cy="46607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5DE07-404B-4D22-AE8D-B7E43F01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345189"/>
            <a:ext cx="3004247" cy="3274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latin typeface="Bahnschrift Condensed" panose="020B0502040204020203" pitchFamily="34" charset="0"/>
              </a:rPr>
              <a:t>Q3 </a:t>
            </a:r>
            <a:r>
              <a:rPr lang="en-US" i="1" dirty="0" err="1">
                <a:latin typeface="Bahnschrift Condensed" panose="020B0502040204020203" pitchFamily="34" charset="0"/>
              </a:rPr>
              <a:t>DistRibution</a:t>
            </a:r>
            <a:r>
              <a:rPr lang="en-US" i="1" dirty="0">
                <a:latin typeface="Bahnschrift Condensed" panose="020B0502040204020203" pitchFamily="34" charset="0"/>
              </a:rPr>
              <a:t> Of Home and away goals by mean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2" name="Rectangle 84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DAB1A3-7205-454E-8BE4-173AFCBCA9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73" y="1345189"/>
            <a:ext cx="6282918" cy="340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5" name="Picture 1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26" name="Straight Connector 1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7" name="Straight Connector 1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28" name="Rectangle 1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1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BF461-B376-465B-A560-C4878EF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i="1" dirty="0">
                <a:latin typeface="Bahnschrift Condensed" panose="020B0502040204020203" pitchFamily="34" charset="0"/>
              </a:rPr>
              <a:t>Q4 Proportion of game outcomes</a:t>
            </a:r>
          </a:p>
        </p:txBody>
      </p:sp>
      <p:cxnSp>
        <p:nvCxnSpPr>
          <p:cNvPr id="5130" name="Straight Connector 1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31" name="Group 1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Rectangle 1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9DC448-11F1-4B1C-A7EB-62C9567282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96" y="1116345"/>
            <a:ext cx="3949674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67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60623-5871-4271-8CFF-9CE5C3C1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73" y="1059251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 i="1" dirty="0">
                <a:latin typeface="Bahnschrift Condensed" panose="020B0502040204020203" pitchFamily="34" charset="0"/>
              </a:rPr>
              <a:t>Q5 Most number of matches by Referee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2A8F7D60-A430-472A-959C-19EC43968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29" y="500671"/>
            <a:ext cx="5877098" cy="54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09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0D10-7A6B-4A54-86DD-E9BB5002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108898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1" i="1" dirty="0">
                <a:latin typeface="Bahnschrift Condensed" panose="020B0502040204020203" pitchFamily="34" charset="0"/>
              </a:rPr>
              <a:t>Q6  Goals scored in league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4A66D7-71C7-4893-978D-F40111B80D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07" y="79760"/>
            <a:ext cx="10193045" cy="46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783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152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Bahnschrift Condensed</vt:lpstr>
      <vt:lpstr>Gill Sans MT</vt:lpstr>
      <vt:lpstr>Gallery</vt:lpstr>
      <vt:lpstr>       Football league data         Domain : Sports</vt:lpstr>
      <vt:lpstr>Introduction</vt:lpstr>
      <vt:lpstr>Sample  DATA</vt:lpstr>
      <vt:lpstr>Q1   Matches by League</vt:lpstr>
      <vt:lpstr>Q2  Comparison of home and away team goals</vt:lpstr>
      <vt:lpstr>Q3 DistRibution Of Home and away goals by mean</vt:lpstr>
      <vt:lpstr>Q4 Proportion of game outcomes</vt:lpstr>
      <vt:lpstr>Q5 Most number of matches by Referee</vt:lpstr>
      <vt:lpstr>Q6  Goals scored in league</vt:lpstr>
      <vt:lpstr>Q7  Home team and away team fouls , yellow and red cards</vt:lpstr>
      <vt:lpstr>Q8  Home Kicks vs away kicks</vt:lpstr>
      <vt:lpstr>Q9 Best and worst teams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league data         Domain : Sports</dc:title>
  <dc:creator>raj.sirugudi@gmail.com</dc:creator>
  <cp:lastModifiedBy>raj.sirugudi@gmail.com</cp:lastModifiedBy>
  <cp:revision>3</cp:revision>
  <dcterms:created xsi:type="dcterms:W3CDTF">2018-09-30T14:05:46Z</dcterms:created>
  <dcterms:modified xsi:type="dcterms:W3CDTF">2018-09-30T22:24:35Z</dcterms:modified>
</cp:coreProperties>
</file>