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85" r:id="rId7"/>
    <p:sldId id="282" r:id="rId8"/>
    <p:sldId id="283" r:id="rId9"/>
    <p:sldId id="284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0F093-1FF3-E94B-AA74-74847054DF9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A436-EAEA-114B-9DB2-04F9D1BB9C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Big Data Ecosystem</a:t>
            </a:r>
          </a:p>
        </p:txBody>
      </p:sp>
      <p:pic>
        <p:nvPicPr>
          <p:cNvPr id="6" name="Content Placeholder 5" descr="Spark_Eco_System_On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480" y="1600200"/>
            <a:ext cx="577977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Who are we 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Professional with 1</a:t>
            </a:r>
            <a:r>
              <a:rPr lang="en-IN" altLang="en-US" dirty="0"/>
              <a:t>5</a:t>
            </a:r>
            <a:r>
              <a:rPr lang="en-US" dirty="0"/>
              <a:t>+ years of experience</a:t>
            </a:r>
          </a:p>
          <a:p>
            <a:r>
              <a:rPr lang="en-IN" altLang="en-US" dirty="0"/>
              <a:t>Cloudera Certified Professionals</a:t>
            </a:r>
            <a:endParaRPr lang="en-US" dirty="0"/>
          </a:p>
          <a:p>
            <a:r>
              <a:rPr lang="en-US" dirty="0"/>
              <a:t>Passion about </a:t>
            </a:r>
            <a:r>
              <a:rPr lang="en-IN" altLang="en-US" dirty="0"/>
              <a:t>technology, learning,</a:t>
            </a:r>
            <a:r>
              <a:rPr lang="en-US" dirty="0"/>
              <a:t> career counseling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Hands on expert in providing end to end solutions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Desired Audience</a:t>
            </a:r>
          </a:p>
          <a:p>
            <a:r>
              <a:rPr lang="en-US" dirty="0"/>
              <a:t>Course content</a:t>
            </a:r>
          </a:p>
          <a:p>
            <a:r>
              <a:rPr lang="en-US" dirty="0"/>
              <a:t>Pre-requisites</a:t>
            </a:r>
          </a:p>
          <a:p>
            <a:r>
              <a:rPr lang="en-US" dirty="0"/>
              <a:t>Support</a:t>
            </a:r>
          </a:p>
          <a:p>
            <a:r>
              <a:rPr lang="en-US" dirty="0"/>
              <a:t>What you will learn?</a:t>
            </a:r>
          </a:p>
          <a:p>
            <a:r>
              <a:rPr lang="en-US" dirty="0"/>
              <a:t>Schedule</a:t>
            </a:r>
          </a:p>
          <a:p>
            <a:r>
              <a:rPr lang="en-US" dirty="0"/>
              <a:t>Targeted jobs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IT professionals who want learn </a:t>
            </a:r>
            <a:r>
              <a:rPr lang="en-IN" altLang="en-US" dirty="0"/>
              <a:t>Spark/</a:t>
            </a:r>
            <a:r>
              <a:rPr lang="en-US" dirty="0" err="1"/>
              <a:t>Hadoop</a:t>
            </a:r>
            <a:r>
              <a:rPr lang="en-US" dirty="0"/>
              <a:t> Development </a:t>
            </a:r>
            <a:r>
              <a:rPr lang="en-IN" altLang="en-US" dirty="0"/>
              <a:t>and Certification</a:t>
            </a:r>
            <a:r>
              <a:rPr lang="en-US" dirty="0"/>
              <a:t>.</a:t>
            </a:r>
          </a:p>
          <a:p>
            <a:r>
              <a:rPr lang="en-US" dirty="0"/>
              <a:t>Prerequisites: Basic knowledge of Linux, Java or SQL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Big Data</a:t>
            </a:r>
          </a:p>
          <a:p>
            <a:r>
              <a:rPr lang="en-US" dirty="0" err="1"/>
              <a:t>Hadoop</a:t>
            </a:r>
            <a:r>
              <a:rPr lang="en-US" dirty="0"/>
              <a:t> Architecture</a:t>
            </a:r>
          </a:p>
          <a:p>
            <a:r>
              <a:rPr lang="en-US" dirty="0" err="1"/>
              <a:t>Hortonworks</a:t>
            </a:r>
            <a:r>
              <a:rPr lang="en-US" dirty="0"/>
              <a:t>/</a:t>
            </a:r>
            <a:r>
              <a:rPr lang="en-US" dirty="0" err="1"/>
              <a:t>Cloudera</a:t>
            </a:r>
            <a:r>
              <a:rPr lang="en-US" dirty="0"/>
              <a:t> Architecture</a:t>
            </a:r>
          </a:p>
          <a:p>
            <a:r>
              <a:rPr lang="en-US" dirty="0">
                <a:sym typeface="+mn-ea"/>
              </a:rPr>
              <a:t>Install Prerequisites</a:t>
            </a:r>
            <a:endParaRPr lang="en-US" dirty="0"/>
          </a:p>
          <a:p>
            <a:r>
              <a:rPr lang="en-US" dirty="0"/>
              <a:t>Setting up Hadoop eco system (Spark, Hadoop, Hive, </a:t>
            </a:r>
            <a:r>
              <a:rPr lang="en-US" dirty="0" err="1"/>
              <a:t>Sqoop 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Machines on your PC/Mac</a:t>
            </a:r>
          </a:p>
          <a:p>
            <a:pPr marL="457200" lvl="1" indent="0">
              <a:buNone/>
            </a:pPr>
            <a:r>
              <a:rPr lang="en-US" dirty="0"/>
              <a:t>Training process </a:t>
            </a:r>
          </a:p>
          <a:p>
            <a:pPr marL="457200" lvl="1" indent="0">
              <a:buNone/>
            </a:pPr>
            <a:r>
              <a:rPr lang="en-IN" altLang="en-US" dirty="0"/>
              <a:t>	- HDFS</a:t>
            </a:r>
          </a:p>
          <a:p>
            <a:pPr marL="457200" lvl="1" indent="0">
              <a:buNone/>
            </a:pPr>
            <a:r>
              <a:rPr lang="en-IN" altLang="en-US" dirty="0"/>
              <a:t>	- Hive</a:t>
            </a:r>
            <a:endParaRPr lang="en-US" dirty="0"/>
          </a:p>
          <a:p>
            <a:pPr marL="914400" lvl="2" indent="0">
              <a:buNone/>
            </a:pPr>
            <a:r>
              <a:rPr lang="en-IN" altLang="en-US" dirty="0"/>
              <a:t>- Spark [RDD, Dataframe, Dataset, Real Time Streaming etc.,]</a:t>
            </a:r>
          </a:p>
          <a:p>
            <a:pPr marL="457200" lvl="1" indent="0">
              <a:buNone/>
            </a:pPr>
            <a:r>
              <a:rPr lang="en-IN" altLang="en-US" dirty="0"/>
              <a:t>	- Machine Learning</a:t>
            </a:r>
          </a:p>
          <a:p>
            <a:pPr lvl="1"/>
            <a:r>
              <a:rPr lang="en-US" dirty="0"/>
              <a:t>End to end POC which covers </a:t>
            </a:r>
            <a:r>
              <a:rPr lang="en-IN" altLang="en-US" dirty="0"/>
              <a:t>Spark, </a:t>
            </a:r>
            <a:r>
              <a:rPr lang="en-US" dirty="0" err="1"/>
              <a:t>Hadoop</a:t>
            </a:r>
            <a:r>
              <a:rPr lang="en-US" dirty="0"/>
              <a:t>, Hive, </a:t>
            </a:r>
            <a:r>
              <a:rPr lang="en-US" dirty="0" err="1"/>
              <a:t>Sqoop</a:t>
            </a:r>
            <a:r>
              <a:rPr lang="en-US" dirty="0"/>
              <a:t> </a:t>
            </a:r>
            <a:r>
              <a:rPr lang="en-IN" altLang="en-US" dirty="0"/>
              <a:t>etc.,</a:t>
            </a:r>
          </a:p>
          <a:p>
            <a:pPr lvl="1"/>
            <a:r>
              <a:rPr lang="en-IN" altLang="en-US" dirty="0"/>
              <a:t>Various Big Data Certification Overview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Cloudera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/>
              <a:t>	Download any hypervisor application</a:t>
            </a:r>
          </a:p>
          <a:p>
            <a:pPr lvl="2"/>
            <a:r>
              <a:rPr lang="en-IN" altLang="en-US"/>
              <a:t>VirtualBox</a:t>
            </a:r>
          </a:p>
          <a:p>
            <a:pPr lvl="2"/>
            <a:r>
              <a:rPr lang="en-IN" altLang="en-US"/>
              <a:t>VMWare</a:t>
            </a:r>
          </a:p>
          <a:p>
            <a:pPr lvl="2"/>
            <a:r>
              <a:rPr lang="en-IN" altLang="en-US"/>
              <a:t>KVM</a:t>
            </a:r>
            <a:r>
              <a:rPr lang="en-IN" altLang="en-US">
                <a:sym typeface="+mn-ea"/>
              </a:rPr>
              <a:t>Install any hypervisor application</a:t>
            </a:r>
          </a:p>
          <a:p>
            <a:pPr lvl="2"/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925830" y="3679190"/>
            <a:ext cx="7421880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sz="3200">
                <a:sym typeface="+mn-ea"/>
              </a:rPr>
              <a:t>Download the Cloudera CDH based on your </a:t>
            </a:r>
          </a:p>
          <a:p>
            <a:r>
              <a:rPr lang="en-IN" altLang="en-US" sz="3200">
                <a:sym typeface="+mn-ea"/>
              </a:rPr>
              <a:t>hypervisor</a:t>
            </a:r>
          </a:p>
          <a:p>
            <a:r>
              <a:rPr lang="en-IN" altLang="en-US" sz="3200">
                <a:sym typeface="+mn-ea"/>
              </a:rPr>
              <a:t>	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984885" y="4886960"/>
            <a:ext cx="73621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/>
              <a:t>Follow the steps here to configure the vm -</a:t>
            </a:r>
            <a:endParaRPr lang="en-US"/>
          </a:p>
          <a:p>
            <a:r>
              <a:rPr lang="en-US"/>
              <a:t>https://community.cloudera.com/t5/Hadoop-101-Training-Quickstart/How-to-setup-Cloudera-Quickstart-Virtual-Machine/ta-p/35056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What is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755" y="2774950"/>
            <a:ext cx="5952490" cy="3307080"/>
          </a:xfrm>
        </p:spPr>
        <p:txBody>
          <a:bodyPr>
            <a:normAutofit/>
          </a:bodyPr>
          <a:lstStyle/>
          <a:p>
            <a:endParaRPr lang="en-US"/>
          </a:p>
          <a:p>
            <a:pPr marL="0" indent="0">
              <a:buNone/>
            </a:pPr>
            <a:r>
              <a:rPr lang="en-IN" altLang="en-US"/>
              <a:t>	</a:t>
            </a:r>
            <a:r>
              <a:rPr lang="en-US"/>
              <a:t>100 </a:t>
            </a:r>
            <a:r>
              <a:rPr lang="en-IN" altLang="en-US"/>
              <a:t>mb</a:t>
            </a:r>
            <a:r>
              <a:rPr lang="en-US"/>
              <a:t> of file th</a:t>
            </a:r>
            <a:r>
              <a:rPr lang="en-IN" altLang="en-US"/>
              <a:t>r</a:t>
            </a:r>
            <a:r>
              <a:rPr lang="en-US"/>
              <a:t>u email </a:t>
            </a:r>
          </a:p>
          <a:p>
            <a:pPr marL="0" indent="0">
              <a:buNone/>
            </a:pPr>
            <a:r>
              <a:rPr lang="en-IN" altLang="en-US"/>
              <a:t>	</a:t>
            </a:r>
            <a:r>
              <a:rPr lang="en-US"/>
              <a:t>500 m tweets each day</a:t>
            </a:r>
          </a:p>
          <a:p>
            <a:pPr marL="0" indent="0">
              <a:buNone/>
            </a:pPr>
            <a:r>
              <a:rPr lang="en-IN" altLang="en-US"/>
              <a:t>	</a:t>
            </a:r>
            <a:r>
              <a:rPr lang="en-US"/>
              <a:t>100 tb data each day</a:t>
            </a:r>
          </a:p>
          <a:p>
            <a:pPr marL="0" indent="0">
              <a:buNone/>
            </a:pPr>
            <a:r>
              <a:rPr lang="en-IN" altLang="en-US"/>
              <a:t>	</a:t>
            </a:r>
            <a:r>
              <a:rPr lang="en-US"/>
              <a:t>48 hrs of fresh vid</a:t>
            </a:r>
            <a:r>
              <a:rPr lang="en-IN" altLang="en-US"/>
              <a:t>e</a:t>
            </a:r>
            <a:r>
              <a:rPr lang="en-US"/>
              <a:t>os each min.</a:t>
            </a:r>
          </a:p>
          <a:p>
            <a:pPr marL="0" indent="0">
              <a:buNone/>
            </a:pPr>
            <a:r>
              <a:rPr lang="en-IN" altLang="en-US"/>
              <a:t>	A</a:t>
            </a:r>
            <a:r>
              <a:rPr lang="en-US"/>
              <a:t>irlines --&gt; </a:t>
            </a:r>
            <a:r>
              <a:rPr lang="en-IN" altLang="en-US"/>
              <a:t>A</a:t>
            </a:r>
            <a:r>
              <a:rPr lang="en-US"/>
              <a:t>ir </a:t>
            </a:r>
            <a:r>
              <a:rPr lang="en-IN" altLang="en-US"/>
              <a:t>T</a:t>
            </a:r>
            <a:r>
              <a:rPr lang="en-US"/>
              <a:t>raffic </a:t>
            </a:r>
            <a:r>
              <a:rPr lang="en-IN" altLang="en-US"/>
              <a:t>C</a:t>
            </a:r>
            <a:r>
              <a:rPr lang="en-US"/>
              <a:t>ontroller</a:t>
            </a:r>
          </a:p>
        </p:txBody>
      </p:sp>
      <p:pic>
        <p:nvPicPr>
          <p:cNvPr id="4" name="Content Placeholder 3" descr="What is BigData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0" y="274955"/>
            <a:ext cx="2255520" cy="1295400"/>
          </a:xfrm>
          <a:prstGeom prst="rect">
            <a:avLst/>
          </a:prstGeom>
        </p:spPr>
      </p:pic>
      <p:pic>
        <p:nvPicPr>
          <p:cNvPr id="5" name="Picture 4" descr="emai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3237230"/>
            <a:ext cx="988695" cy="585470"/>
          </a:xfrm>
          <a:prstGeom prst="rect">
            <a:avLst/>
          </a:prstGeom>
        </p:spPr>
      </p:pic>
      <p:pic>
        <p:nvPicPr>
          <p:cNvPr id="6" name="Picture 5" descr="youtub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15" y="4836160"/>
            <a:ext cx="574040" cy="574040"/>
          </a:xfrm>
          <a:prstGeom prst="rect">
            <a:avLst/>
          </a:prstGeom>
        </p:spPr>
      </p:pic>
      <p:pic>
        <p:nvPicPr>
          <p:cNvPr id="7" name="Picture 6" descr="faceboo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5" y="4563110"/>
            <a:ext cx="401320" cy="401320"/>
          </a:xfrm>
          <a:prstGeom prst="rect">
            <a:avLst/>
          </a:prstGeom>
        </p:spPr>
      </p:pic>
      <p:pic>
        <p:nvPicPr>
          <p:cNvPr id="8" name="Picture 7" descr="twitte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865" y="3995420"/>
            <a:ext cx="332105" cy="499110"/>
          </a:xfrm>
          <a:prstGeom prst="rect">
            <a:avLst/>
          </a:prstGeom>
        </p:spPr>
      </p:pic>
      <p:pic>
        <p:nvPicPr>
          <p:cNvPr id="9" name="Picture 8" descr="airlines_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35" y="5097145"/>
            <a:ext cx="1193800" cy="90678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14045" y="1811655"/>
            <a:ext cx="80727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>
                <a:sym typeface="+mn-ea"/>
              </a:rPr>
              <a:t>H</a:t>
            </a:r>
            <a:r>
              <a:rPr lang="en-US">
                <a:sym typeface="+mn-ea"/>
              </a:rPr>
              <a:t>uge volume of data, which cannot be stored and processed using the traditional approach at given time.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sym typeface="+mn-ea"/>
              </a:rPr>
              <a:t>B</a:t>
            </a:r>
            <a:r>
              <a:rPr lang="en-US">
                <a:sym typeface="+mn-ea"/>
              </a:rPr>
              <a:t>ig data 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1. </a:t>
            </a:r>
            <a:r>
              <a:rPr lang="en-IN" altLang="en-US"/>
              <a:t>H</a:t>
            </a:r>
            <a:r>
              <a:rPr lang="en-US"/>
              <a:t>ow do we store and manage huge data</a:t>
            </a:r>
          </a:p>
          <a:p>
            <a:r>
              <a:rPr lang="en-US"/>
              <a:t>2. </a:t>
            </a:r>
            <a:r>
              <a:rPr lang="en-IN" altLang="en-US"/>
              <a:t>H</a:t>
            </a:r>
            <a:r>
              <a:rPr lang="en-US"/>
              <a:t>ow to process and extract info </a:t>
            </a:r>
          </a:p>
        </p:txBody>
      </p:sp>
      <p:pic>
        <p:nvPicPr>
          <p:cNvPr id="4" name="Content Placeholder 3" descr="3Vs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14620" y="1963420"/>
            <a:ext cx="3542030" cy="2880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Certification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Cloudera</a:t>
            </a:r>
          </a:p>
          <a:p>
            <a:r>
              <a:rPr lang="en-IN" altLang="en-US"/>
              <a:t>HortonWorks</a:t>
            </a:r>
          </a:p>
          <a:p>
            <a:r>
              <a:rPr lang="en-IN" altLang="en-US"/>
              <a:t>Databricks</a:t>
            </a:r>
          </a:p>
          <a:p>
            <a:r>
              <a:rPr lang="en-IN" altLang="en-US"/>
              <a:t>MapR</a:t>
            </a:r>
          </a:p>
          <a:p>
            <a:r>
              <a:rPr lang="en-IN" altLang="en-US"/>
              <a:t>AWS Big Data Speciality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Macintosh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Big Data Training</vt:lpstr>
      <vt:lpstr>Who are we ???</vt:lpstr>
      <vt:lpstr>Agenda</vt:lpstr>
      <vt:lpstr>Desired Audience</vt:lpstr>
      <vt:lpstr>Course Content</vt:lpstr>
      <vt:lpstr>Cloudera VM</vt:lpstr>
      <vt:lpstr>What is Big data</vt:lpstr>
      <vt:lpstr>Big data challenges</vt:lpstr>
      <vt:lpstr>Certification Overview</vt:lpstr>
      <vt:lpstr>Big Data Ecosystem</vt:lpstr>
    </vt:vector>
  </TitlesOfParts>
  <Company>Symphony Teleca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Gadiraju</dc:creator>
  <cp:lastModifiedBy>SUKUMAR, RAJKUMAR</cp:lastModifiedBy>
  <cp:revision>45</cp:revision>
  <dcterms:created xsi:type="dcterms:W3CDTF">2015-08-13T03:49:00Z</dcterms:created>
  <dcterms:modified xsi:type="dcterms:W3CDTF">2019-05-16T17:12:46Z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