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77" r:id="rId7"/>
    <p:sldId id="264" r:id="rId8"/>
    <p:sldId id="274" r:id="rId9"/>
    <p:sldId id="276" r:id="rId10"/>
    <p:sldId id="275" r:id="rId11"/>
    <p:sldId id="270" r:id="rId12"/>
    <p:sldId id="271" r:id="rId13"/>
    <p:sldId id="272" r:id="rId1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690" y="2181860"/>
            <a:ext cx="9785985" cy="2387600"/>
          </a:xfrm>
        </p:spPr>
        <p:txBody>
          <a:bodyPr>
            <a:normAutofit/>
          </a:bodyPr>
          <a:p>
            <a:r>
              <a:rPr lang="en-US"/>
              <a:t>Introduction to Apache</a:t>
            </a:r>
            <a:br>
              <a:rPr lang="en-US"/>
            </a:br>
            <a:r>
              <a:rPr lang="en-US"/>
              <a:t>Spark</a:t>
            </a:r>
            <a:br>
              <a:rPr lang="en-US"/>
            </a:br>
            <a:r>
              <a:rPr lang="en-US" sz="3200"/>
              <a:t>Lightening fast cluster computing</a:t>
            </a:r>
            <a:endParaRPr 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0995" y="1022350"/>
            <a:ext cx="3823335" cy="435165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3240" y="192405"/>
            <a:ext cx="10515600" cy="1325563"/>
          </a:xfrm>
        </p:spPr>
        <p:txBody>
          <a:bodyPr>
            <a:normAutofit fontScale="90000"/>
          </a:bodyPr>
          <a:p>
            <a:r>
              <a:rPr lang="en-IN" altLang="en-US"/>
              <a:t>Objectives</a:t>
            </a:r>
            <a:br>
              <a:rPr lang="en-IN" altLang="en-US"/>
            </a:b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/>
              <a:t>Problem Statement</a:t>
            </a:r>
            <a:endParaRPr lang="en-IN" altLang="en-US" sz="36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4460" y="1762125"/>
            <a:ext cx="5029200" cy="1569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1420" y="953770"/>
            <a:ext cx="9065895" cy="56972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5445" y="70485"/>
            <a:ext cx="10515600" cy="1325563"/>
          </a:xfrm>
        </p:spPr>
        <p:txBody>
          <a:bodyPr/>
          <a:p>
            <a:r>
              <a:rPr lang="en-IN" altLang="en-US" sz="3600"/>
              <a:t>Data Model</a:t>
            </a:r>
            <a:endParaRPr lang="en-I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0915"/>
            <a:ext cx="10515600" cy="1325563"/>
          </a:xfrm>
        </p:spPr>
        <p:txBody>
          <a:bodyPr>
            <a:normAutofit fontScale="90000"/>
          </a:bodyPr>
          <a:p>
            <a:r>
              <a:rPr lang="en-US" b="1" u="sng"/>
              <a:t>Agenda</a:t>
            </a:r>
            <a:br>
              <a:rPr lang="en-US" b="1" u="sng"/>
            </a:br>
            <a:br>
              <a:rPr lang="en-US"/>
            </a:br>
            <a:r>
              <a:rPr lang="en-US" sz="3600"/>
              <a:t>● Evolution of distributed systems</a:t>
            </a:r>
            <a:br>
              <a:rPr lang="en-US" sz="3600"/>
            </a:br>
            <a:r>
              <a:rPr lang="en-US" sz="3600"/>
              <a:t>● Need of new generation distributed system</a:t>
            </a:r>
            <a:br>
              <a:rPr lang="en-US" sz="3600"/>
            </a:br>
            <a:r>
              <a:rPr lang="en-US" sz="3600"/>
              <a:t>● Hardware/software evolution in last decade</a:t>
            </a:r>
            <a:br>
              <a:rPr lang="en-US" sz="3600"/>
            </a:br>
            <a:r>
              <a:rPr lang="en-US" sz="3600"/>
              <a:t>● Apache Spark</a:t>
            </a:r>
            <a:br>
              <a:rPr lang="en-US" sz="3600"/>
            </a:br>
            <a:r>
              <a:rPr lang="en-US" sz="3600"/>
              <a:t>● Why Spark?</a:t>
            </a:r>
            <a:br>
              <a:rPr lang="en-US" sz="3600"/>
            </a:br>
            <a:r>
              <a:rPr lang="en-US" sz="3600"/>
              <a:t>● Who are using Spark?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2001520"/>
            <a:ext cx="10515600" cy="1325563"/>
          </a:xfrm>
        </p:spPr>
        <p:txBody>
          <a:bodyPr>
            <a:normAutofit fontScale="90000"/>
          </a:bodyPr>
          <a:p>
            <a:r>
              <a:rPr lang="en-US" b="1" u="sng"/>
              <a:t>Apache Spark</a:t>
            </a:r>
            <a:br>
              <a:rPr lang="en-US" b="1" u="sng"/>
            </a:br>
            <a:br>
              <a:rPr lang="en-US"/>
            </a:br>
            <a:r>
              <a:rPr lang="en-US" sz="2400" b="1">
                <a:sym typeface="+mn-ea"/>
              </a:rPr>
              <a:t>● </a:t>
            </a:r>
            <a:r>
              <a:rPr lang="en-IN" altLang="en-US" sz="2400" b="1">
                <a:sym typeface="+mn-ea"/>
              </a:rPr>
              <a:t>Cluster computing framework</a:t>
            </a:r>
            <a:br>
              <a:rPr lang="en-IN" altLang="en-US" sz="2400" b="1">
                <a:sym typeface="+mn-ea"/>
              </a:rPr>
            </a:br>
            <a:r>
              <a:rPr lang="en-US" sz="2400" b="1">
                <a:sym typeface="+mn-ea"/>
              </a:rPr>
              <a:t>● </a:t>
            </a:r>
            <a:r>
              <a:rPr lang="en-IN" altLang="en-US" sz="2400" b="1">
                <a:sym typeface="+mn-ea"/>
              </a:rPr>
              <a:t>Fault tolerent</a:t>
            </a:r>
            <a:br>
              <a:rPr lang="en-US" sz="2400">
                <a:sym typeface="+mn-ea"/>
              </a:rPr>
            </a:br>
            <a:r>
              <a:rPr lang="en-US" sz="2800"/>
              <a:t>● A fast and general engine for large scale data</a:t>
            </a:r>
            <a:br>
              <a:rPr lang="en-US" sz="2800"/>
            </a:br>
            <a:r>
              <a:rPr lang="en-US" sz="2800"/>
              <a:t>processing</a:t>
            </a:r>
            <a:br>
              <a:rPr lang="en-US" sz="2800"/>
            </a:br>
            <a:r>
              <a:rPr lang="en-US" sz="2800"/>
              <a:t>● Created by AMPLab now Databricks</a:t>
            </a:r>
            <a:br>
              <a:rPr lang="en-US" sz="2800"/>
            </a:br>
            <a:r>
              <a:rPr lang="en-US" sz="2800"/>
              <a:t>● Written in Scala</a:t>
            </a:r>
            <a:br>
              <a:rPr lang="en-US" sz="2800"/>
            </a:br>
            <a:r>
              <a:rPr lang="en-US" sz="2800"/>
              <a:t>● Licensed under Apache</a:t>
            </a:r>
            <a:br>
              <a:rPr lang="en-US" sz="2800"/>
            </a:br>
            <a:r>
              <a:rPr lang="en-US" sz="2800"/>
              <a:t>● Lives in Github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45" y="2001520"/>
            <a:ext cx="10515600" cy="1325563"/>
          </a:xfrm>
        </p:spPr>
        <p:txBody>
          <a:bodyPr>
            <a:normAutofit/>
          </a:bodyPr>
          <a:p>
            <a:r>
              <a:rPr lang="en-US"/>
              <a:t>Why Spark?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Spark Core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0660" y="1536065"/>
            <a:ext cx="7684135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43050" y="1925320"/>
            <a:ext cx="6888480" cy="3870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Spark Core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260" y="1332230"/>
            <a:ext cx="6675120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RDD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sz="2000"/>
              <a:t>The foundation data structure of Spark is RDD, which is fault-tolerant collection of elements.</a:t>
            </a:r>
            <a:endParaRPr lang="en-IN" altLang="en-US" sz="2000"/>
          </a:p>
          <a:p>
            <a:r>
              <a:rPr lang="en-IN" altLang="en-US" sz="2000"/>
              <a:t>RDD can be created in two ways</a:t>
            </a:r>
            <a:endParaRPr lang="en-IN" altLang="en-US" sz="2000"/>
          </a:p>
          <a:p>
            <a:pPr lvl="1"/>
            <a:r>
              <a:rPr lang="en-IN" altLang="en-US" sz="1800"/>
              <a:t>Parellelizing an existing collection</a:t>
            </a:r>
            <a:endParaRPr lang="en-IN" altLang="en-US" sz="1800"/>
          </a:p>
          <a:p>
            <a:pPr lvl="1"/>
            <a:r>
              <a:rPr lang="en-IN" altLang="en-US" sz="1800"/>
              <a:t>Referencing a data set from the external storage</a:t>
            </a:r>
            <a:endParaRPr lang="en-IN" altLang="en-US" sz="18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20485" y="1390650"/>
            <a:ext cx="515112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DAG - Directed Acyclic Graph</a:t>
            </a:r>
            <a:endParaRPr lang="en-IN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DAG is the graph denoting the sequence of operations that are being performed on the targe RDD.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06440" y="1236345"/>
            <a:ext cx="6665595" cy="356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Presentation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Introduction to Apache Spark Lightening fast cluster computing</vt:lpstr>
      <vt:lpstr>Agenda  ● Evolution of distributed systems ● Need of new generation distributed system ● Hardware/software evolution in last decade ● Apache Spark ● Why Spark? ● Who are using Spark?</vt:lpstr>
      <vt:lpstr>Apache Spark  ● Cluster computing framework ● Fault tolerent ● A fast and general engine for large scale data processing ● Created by AMPLab now Databricks ● Written in Scala ● Licensed under Apache ● Lives in Github</vt:lpstr>
      <vt:lpstr>Why Spark?</vt:lpstr>
      <vt:lpstr>Spark Core</vt:lpstr>
      <vt:lpstr>Spark Core</vt:lpstr>
      <vt:lpstr>PowerPoint 演示文稿</vt:lpstr>
      <vt:lpstr>RDD</vt:lpstr>
      <vt:lpstr>DAG - Directed Acyclic Graph</vt:lpstr>
      <vt:lpstr>Objectives </vt:lpstr>
      <vt:lpstr>Problem Statement</vt:lpstr>
      <vt:lpstr>Data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Apache Spark Lightening fast cluster computing</dc:title>
  <dc:creator>MEHA RAJKUMAR</dc:creator>
  <cp:lastModifiedBy>MEHA RAJKUMAR</cp:lastModifiedBy>
  <cp:revision>17</cp:revision>
  <dcterms:created xsi:type="dcterms:W3CDTF">2019-04-07T00:22:00Z</dcterms:created>
  <dcterms:modified xsi:type="dcterms:W3CDTF">2019-04-08T14:56:14Z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