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9" r:id="rId4"/>
    <p:sldId id="258" r:id="rId5"/>
    <p:sldId id="259" r:id="rId6"/>
    <p:sldId id="272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F093-1FF3-E94B-AA74-74847054DF9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A436-EAEA-114B-9DB2-04F9D1BB9C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F093-1FF3-E94B-AA74-74847054DF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A436-EAEA-114B-9DB2-04F9D1BB9C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 smtClean="0"/>
              <a:t>Apache Hive</a:t>
            </a:r>
            <a:endParaRPr lang="en-IN" alt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What is Hive ?</a:t>
            </a:r>
            <a:endParaRPr lang="en-I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Hive is a datawarehouse tool to process structured data</a:t>
            </a:r>
            <a:endParaRPr lang="en-US" dirty="0" smtClean="0"/>
          </a:p>
          <a:p>
            <a:r>
              <a:rPr lang="en-IN" altLang="en-US" dirty="0" smtClean="0"/>
              <a:t>Originally developed by Facebook and later Apache software took it up as open source</a:t>
            </a:r>
            <a:endParaRPr lang="en-US" dirty="0" smtClean="0"/>
          </a:p>
          <a:p>
            <a:r>
              <a:rPr lang="en-IN" dirty="0" smtClean="0"/>
              <a:t>It store the data in HDFS and meta-data in RDBMS</a:t>
            </a:r>
            <a:endParaRPr lang="en-US" dirty="0" smtClean="0"/>
          </a:p>
          <a:p>
            <a:r>
              <a:rPr lang="en-IN" altLang="en-US" dirty="0" smtClean="0"/>
              <a:t>It is designed for OLAP</a:t>
            </a:r>
            <a:endParaRPr lang="en-IN" altLang="en-US" dirty="0" smtClean="0"/>
          </a:p>
          <a:p>
            <a:r>
              <a:rPr lang="en-IN" altLang="en-US" dirty="0"/>
              <a:t>It provided sql type structure called HQL</a:t>
            </a:r>
            <a:endParaRPr lang="en-IN" altLang="en-US" dirty="0"/>
          </a:p>
          <a:p>
            <a:r>
              <a:rPr lang="en-IN" altLang="en-US" dirty="0"/>
              <a:t>The queries will be converted as MapReduce jobs and executed in Hadoop</a:t>
            </a: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What is NOT Hive ?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altLang="en-US" dirty="0" smtClean="0"/>
              <a:t>Not a RDBMS</a:t>
            </a:r>
            <a:endParaRPr lang="en-IN" altLang="en-US" dirty="0" smtClean="0"/>
          </a:p>
          <a:p>
            <a:r>
              <a:rPr lang="en-IN" altLang="en-US" dirty="0" smtClean="0"/>
              <a:t>Not a No SQL</a:t>
            </a:r>
            <a:endParaRPr lang="en-US" dirty="0" smtClean="0"/>
          </a:p>
          <a:p>
            <a:r>
              <a:rPr lang="en-IN" altLang="en-US" dirty="0" smtClean="0"/>
              <a:t>Not a OLTP</a:t>
            </a:r>
            <a:endParaRPr lang="en-US" dirty="0" smtClean="0"/>
          </a:p>
          <a:p>
            <a:r>
              <a:rPr lang="en-IN" altLang="en-US" dirty="0" smtClean="0"/>
              <a:t>Not suit for transaction processing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Architecture of Hive</a:t>
            </a:r>
            <a:endParaRPr lang="en-IN" altLang="en-US" dirty="0"/>
          </a:p>
        </p:txBody>
      </p:sp>
      <p:pic>
        <p:nvPicPr>
          <p:cNvPr id="4" name="Content Placeholder 3" descr="hive_ar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2930" y="1600200"/>
            <a:ext cx="7977505" cy="452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Task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Create Database</a:t>
            </a:r>
            <a:endParaRPr lang="en-IN" altLang="en-US"/>
          </a:p>
          <a:p>
            <a:r>
              <a:rPr lang="en-IN" altLang="en-US"/>
              <a:t>Create managed table</a:t>
            </a:r>
            <a:endParaRPr lang="en-IN" altLang="en-US"/>
          </a:p>
          <a:p>
            <a:r>
              <a:rPr lang="en-IN" altLang="en-US"/>
              <a:t>Load the data set</a:t>
            </a:r>
            <a:endParaRPr lang="en-IN" altLang="en-US"/>
          </a:p>
          <a:p>
            <a:r>
              <a:rPr lang="en-IN" altLang="en-US"/>
              <a:t>Create external table</a:t>
            </a:r>
            <a:endParaRPr lang="en-IN" altLang="en-US"/>
          </a:p>
          <a:p>
            <a:r>
              <a:rPr lang="en-IN" altLang="en-US"/>
              <a:t>Where data &amp; meta-store live</a:t>
            </a:r>
            <a:endParaRPr lang="en-IN" altLang="en-US"/>
          </a:p>
          <a:p>
            <a:r>
              <a:rPr lang="en-IN" altLang="en-US"/>
              <a:t>Partition</a:t>
            </a:r>
            <a:endParaRPr lang="en-IN" altLang="en-US"/>
          </a:p>
          <a:p>
            <a:r>
              <a:rPr lang="en-IN" altLang="en-US"/>
              <a:t>Clustering/Buckting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Internal Commands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IN" altLang="en-US"/>
              <a:t>How to set the column header</a:t>
            </a:r>
            <a:endParaRPr lang="en-IN" altLang="en-US"/>
          </a:p>
          <a:p>
            <a:pPr lvl="2"/>
            <a:r>
              <a:rPr lang="en-IN" altLang="en-US" sz="2400"/>
              <a:t>hive&gt;set hive.cli.print.header=true</a:t>
            </a:r>
            <a:endParaRPr lang="en-IN" altLang="en-US"/>
          </a:p>
          <a:p>
            <a:r>
              <a:rPr lang="en-IN" altLang="en-US"/>
              <a:t>How to find the file store</a:t>
            </a:r>
            <a:endParaRPr lang="en-IN" altLang="en-US"/>
          </a:p>
          <a:p>
            <a:pPr lvl="2"/>
            <a:r>
              <a:rPr lang="en-IN" altLang="en-US"/>
              <a:t>hive&gt; set fs.defaultFS</a:t>
            </a:r>
            <a:endParaRPr lang="en-IN" altLang="en-US"/>
          </a:p>
          <a:p>
            <a:r>
              <a:rPr lang="en-IN" altLang="en-US"/>
              <a:t>How to find the meta store</a:t>
            </a:r>
            <a:endParaRPr lang="en-IN" altLang="en-US"/>
          </a:p>
          <a:p>
            <a:pPr lvl="2"/>
            <a:r>
              <a:rPr lang="en-IN" altLang="en-US"/>
              <a:t>hive&gt; set hive.metastore.warehouse.dir</a:t>
            </a:r>
            <a:endParaRPr lang="en-IN" altLang="en-US"/>
          </a:p>
          <a:p>
            <a:r>
              <a:rPr lang="en-IN" altLang="en-US"/>
              <a:t>How to find the execution engine</a:t>
            </a:r>
            <a:endParaRPr lang="en-IN" altLang="en-US"/>
          </a:p>
          <a:p>
            <a:pPr lvl="2"/>
            <a:r>
              <a:rPr lang="en-IN" altLang="en-US"/>
              <a:t>hive&gt; set hive.execution.engine</a:t>
            </a:r>
            <a:endParaRPr lang="en-IN" altLang="en-US"/>
          </a:p>
          <a:p>
            <a:r>
              <a:rPr lang="en-IN" altLang="en-US"/>
              <a:t>How to query HDFS from hive shell</a:t>
            </a:r>
            <a:endParaRPr lang="en-IN" altLang="en-US"/>
          </a:p>
          <a:p>
            <a:pPr lvl="2"/>
            <a:r>
              <a:rPr lang="en-IN" altLang="en-US"/>
              <a:t>hive&gt; dfs -ls</a:t>
            </a:r>
            <a:endParaRPr lang="en-IN" altLang="en-US"/>
          </a:p>
          <a:p>
            <a:pPr marL="914400" lvl="2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WPS Presentation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Apache Hive</vt:lpstr>
      <vt:lpstr>What is Hive ?</vt:lpstr>
      <vt:lpstr>What is NOT Hive ?</vt:lpstr>
      <vt:lpstr>Architecture of Hive</vt:lpstr>
      <vt:lpstr>Queries</vt:lpstr>
      <vt:lpstr>PowerPoint 演示文稿</vt:lpstr>
    </vt:vector>
  </TitlesOfParts>
  <Company>Symphony Teleca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Gadiraju</dc:creator>
  <cp:lastModifiedBy>MEHA RAJKUMAR</cp:lastModifiedBy>
  <cp:revision>60</cp:revision>
  <dcterms:created xsi:type="dcterms:W3CDTF">2015-08-13T03:49:00Z</dcterms:created>
  <dcterms:modified xsi:type="dcterms:W3CDTF">2019-05-11T16:59:53Z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