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62" r:id="rId24"/>
    <p:sldId id="26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24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378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47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5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36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93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23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5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3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5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8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22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Vehicle Recall Prediction &amp; Analysis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to Recall Insights &amp; Forecasting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D92F1-00C2-732D-1173-6354CE6DF196}"/>
              </a:ext>
            </a:extLst>
          </p:cNvPr>
          <p:cNvSpPr txBox="1"/>
          <p:nvPr/>
        </p:nvSpPr>
        <p:spPr>
          <a:xfrm>
            <a:off x="2552008" y="753031"/>
            <a:ext cx="383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3200" dirty="0">
                <a:latin typeface="Tw Cen MT (Headings)"/>
                <a:cs typeface="Times New Roman" panose="02020603050405020304" pitchFamily="18" charset="0"/>
              </a:rPr>
              <a:t>Debuggers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747DC7-321C-A430-1CA6-5DA91D776A6D}"/>
              </a:ext>
            </a:extLst>
          </p:cNvPr>
          <p:cNvSpPr txBox="1"/>
          <p:nvPr/>
        </p:nvSpPr>
        <p:spPr>
          <a:xfrm>
            <a:off x="4912822" y="4281055"/>
            <a:ext cx="3857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</a:p>
          <a:p>
            <a:r>
              <a:rPr lang="en-IN" dirty="0"/>
              <a:t>Akash Raj Behera</a:t>
            </a:r>
          </a:p>
          <a:p>
            <a:r>
              <a:rPr lang="en-IN" dirty="0"/>
              <a:t>Parthiv Sen</a:t>
            </a:r>
          </a:p>
          <a:p>
            <a:r>
              <a:rPr lang="en-IN" dirty="0"/>
              <a:t>Madhav Dua</a:t>
            </a:r>
          </a:p>
          <a:p>
            <a:r>
              <a:rPr lang="en-IN" dirty="0"/>
              <a:t>Dev Kumar</a:t>
            </a:r>
          </a:p>
          <a:p>
            <a:r>
              <a:rPr lang="en-IN" dirty="0"/>
              <a:t>Aakash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6803-735A-B860-AAF0-0CAA753F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6DEAA-E5A2-98D9-5493-8363F684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025"/>
            <a:ext cx="9144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33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8B151-3B92-2873-D6F9-7CF8DD977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9C6BE-FFD9-0B70-1F0B-5C0738CCF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6" y="914400"/>
            <a:ext cx="8611986" cy="47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17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4B16-CA76-0993-68A3-FC4EA82C2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E2AF9-786F-BEFF-C0CF-1FCBBE13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257300"/>
            <a:ext cx="846235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8C7AA-1E71-6FC0-E536-06137ED65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ED4D56-C433-9FF7-FEBA-97F0D787E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66"/>
            <a:ext cx="9144000" cy="442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1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38F6-0DC5-63D7-6CAB-2EA8E514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6529FD-64B7-FC37-6055-B08667182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845"/>
            <a:ext cx="9060873" cy="422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32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33662-15AB-BE88-8ABF-7040ED723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6844E-6BAE-B1D7-17FC-E127C9A2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656"/>
            <a:ext cx="9144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60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1B2E-C66F-85B2-FC75-3791A63F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8999C-B128-6594-7FFF-E1F7C5C8E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525"/>
            <a:ext cx="91440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5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7A449-9E23-5D70-A9DA-F6F3EFEBD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C657A-12E8-5D57-1066-E0B50706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2096"/>
            <a:ext cx="9144000" cy="48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4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A471-78F5-2EC1-AA96-AEEC8C73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A0EB48-E733-F51D-DB9D-173692279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7651"/>
            <a:ext cx="91440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55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76C6B-5864-FD6F-F418-3C2B5A3BA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6CEB9-CDA6-FC21-9D54-68853BB8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215"/>
            <a:ext cx="9144000" cy="52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7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245-739C-7382-F886-8F230DB2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623D-1853-3248-EBF7-953D1E1E9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Referencing data from NHTSA database (https://www.nhtsa.gov/nhtsa-datasets-and-apis#recalls), predict the possibility of a new issue that would lead to recall for that OEM. Attach a chatbot which can answer questions related to these issues.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64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906E6-BA5D-B515-82E4-990F56EFF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B6CA16-C6DF-3DC0-1374-17E4092A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584"/>
            <a:ext cx="9144000" cy="47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1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412A1-E879-43A5-4A37-EB4F6300E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B875D-5327-806E-9947-06B9D435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459"/>
            <a:ext cx="9144000" cy="48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65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17F3E-AA7A-D552-9E2B-D91B062DB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FABFD-9372-4F93-C952-AA4F243A8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8718"/>
            <a:ext cx="9144000" cy="477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limitations → Optimized calls &amp; error handling</a:t>
            </a:r>
          </a:p>
          <a:p>
            <a:r>
              <a:t>- Data processing issues → Used Pandas</a:t>
            </a:r>
          </a:p>
          <a:p>
            <a:r>
              <a:t>- Visualization complexity → Matplotlib &amp; Seaborn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chatbot with voice-based interaction</a:t>
            </a:r>
          </a:p>
          <a:p>
            <a:r>
              <a:t>- Implement a database for long-term storage</a:t>
            </a:r>
          </a:p>
          <a:p>
            <a:r>
              <a:t>- Add user authentication &amp; personalized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Importance of recall analysis</a:t>
            </a:r>
          </a:p>
          <a:p>
            <a:r>
              <a:t>- Objective: Fetch, visualize, and analyze recall data</a:t>
            </a:r>
          </a:p>
          <a:p>
            <a:r>
              <a:t>- Chatbot integration for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Backend: Flask, Python</a:t>
            </a:r>
          </a:p>
          <a:p>
            <a:r>
              <a:t>- Frontend: HTML, CSS, JavaScript</a:t>
            </a:r>
          </a:p>
          <a:p>
            <a:r>
              <a:t>- Data: Pandas, Matplotlib, Seaborn</a:t>
            </a:r>
          </a:p>
          <a:p>
            <a:r>
              <a:t>- AI: Google Gemini API</a:t>
            </a:r>
          </a:p>
          <a:p>
            <a:r>
              <a:t>- API: NHTSA Recall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inputs vehicle details</a:t>
            </a:r>
          </a:p>
          <a:p>
            <a:r>
              <a:t>- Fetches recall data from NHTSA API</a:t>
            </a:r>
          </a:p>
          <a:p>
            <a:r>
              <a:t>- Stores data in JSON</a:t>
            </a:r>
          </a:p>
          <a:p>
            <a:r>
              <a:t>- Generates visual charts</a:t>
            </a:r>
          </a:p>
          <a:p>
            <a:r>
              <a:t>- AI chatbot for recall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Fetch recall data from API</a:t>
            </a:r>
          </a:p>
          <a:p>
            <a:r>
              <a:t>- Store and process data</a:t>
            </a:r>
          </a:p>
          <a:p>
            <a:r>
              <a:t>- Generate interactive charts</a:t>
            </a:r>
          </a:p>
          <a:p>
            <a:r>
              <a:t>- AI chatbot for insights</a:t>
            </a:r>
          </a:p>
          <a:p>
            <a:r>
              <a:t>- Forecast future recalls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vehicle details</a:t>
            </a:r>
          </a:p>
          <a:p>
            <a:r>
              <a:t>2. Data is fetched and stored</a:t>
            </a:r>
          </a:p>
          <a:p>
            <a:r>
              <a:t>3. Charts are generated</a:t>
            </a:r>
          </a:p>
          <a:p>
            <a:r>
              <a:t>4. User interacts with chatbot</a:t>
            </a:r>
          </a:p>
          <a:p>
            <a:r>
              <a:t>5. Insights and predictions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3E9C6-7263-A945-E4BF-12E5ADB25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E654BF-5084-874A-6784-51BB729D9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4" y="280863"/>
            <a:ext cx="8171411" cy="608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3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03A6D-9140-96DA-B6E6-6F3C010E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89AFC-44F3-D9D9-43F1-106BBBB9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26" y="1307306"/>
            <a:ext cx="8354291" cy="424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9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</TotalTime>
  <Words>272</Words>
  <Application>Microsoft Office PowerPoint</Application>
  <PresentationFormat>On-screen Show (4:3)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Times New Roman</vt:lpstr>
      <vt:lpstr>Tw Cen MT</vt:lpstr>
      <vt:lpstr>Tw Cen MT (Headings)</vt:lpstr>
      <vt:lpstr>Circuit</vt:lpstr>
      <vt:lpstr>Vehicle Recall Prediction &amp; Analysis System</vt:lpstr>
      <vt:lpstr>Problem Statement 3</vt:lpstr>
      <vt:lpstr>Introduction</vt:lpstr>
      <vt:lpstr>Technologies Used</vt:lpstr>
      <vt:lpstr>System Architecture</vt:lpstr>
      <vt:lpstr>Features &amp; Functionalities</vt:lpstr>
      <vt:lpstr>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&amp; Solutions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Akash Raj</cp:lastModifiedBy>
  <cp:revision>2</cp:revision>
  <dcterms:created xsi:type="dcterms:W3CDTF">2013-01-27T09:14:16Z</dcterms:created>
  <dcterms:modified xsi:type="dcterms:W3CDTF">2025-02-23T13:41:59Z</dcterms:modified>
  <cp:category/>
</cp:coreProperties>
</file>