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MSIPCMContentMarking"/>
          <p:cNvSpPr/>
          <p:nvPr/>
        </p:nvSpPr>
        <p:spPr>
          <a:xfrm>
            <a:off x="5344560" y="6703200"/>
            <a:ext cx="1500120" cy="1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SIPCMContentMarking"/>
          <p:cNvSpPr/>
          <p:nvPr/>
        </p:nvSpPr>
        <p:spPr>
          <a:xfrm>
            <a:off x="5344560" y="6703200"/>
            <a:ext cx="1500120" cy="1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5"/>
          <p:cNvSpPr/>
          <p:nvPr/>
        </p:nvSpPr>
        <p:spPr>
          <a:xfrm>
            <a:off x="230040" y="0"/>
            <a:ext cx="109702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600200" y="1371600"/>
            <a:ext cx="8914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can you ensure there are at least 3 pod instances are always available running at point in time?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914400" y="1046520"/>
            <a:ext cx="9510120" cy="12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21840" y="228600"/>
            <a:ext cx="11562120" cy="617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1059840" y="339120"/>
            <a:ext cx="876780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2514600" y="1822680"/>
            <a:ext cx="7772040" cy="4806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685800" y="457200"/>
            <a:ext cx="5028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High availability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Load balancer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1371600" y="457200"/>
            <a:ext cx="91418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kubectl create configmap special-config –from-literal=special.how=2GB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143000" y="5355360"/>
            <a:ext cx="7423560" cy="8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https://kubernetes.io/docs/tasks/inject-data-application/distribute-credentials-secure/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371600" y="824040"/>
            <a:ext cx="7956360" cy="438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1371600" y="457200"/>
            <a:ext cx="91418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1143000" y="5355360"/>
            <a:ext cx="7423560" cy="8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057400" y="507600"/>
            <a:ext cx="7632360" cy="543564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 txBox="1"/>
          <p:nvPr/>
        </p:nvSpPr>
        <p:spPr>
          <a:xfrm>
            <a:off x="1143000" y="5943600"/>
            <a:ext cx="5943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- {key: app, operator: In, values: [nginx, nginx2]}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- {key: teir, operator: NotIn, values: [production]}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1371600" y="457200"/>
            <a:ext cx="91418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1143000" y="5355360"/>
            <a:ext cx="7423560" cy="8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93880" y="1278360"/>
            <a:ext cx="10505880" cy="43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Application>LibreOffice/7.1.3.2$Windows_X86_64 LibreOffice_project/47f78053abe362b9384784d31a6e56f8511eb1c1</Application>
  <AppVersion>15.0000</AppVersion>
  <Words>369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2021-08-19T10:57:02Z</dcterms:created>
  <dc:creator>Ramamoorthy, Nataraj</dc:creator>
  <dc:description/>
  <dc:language>en-US</dc:language>
  <cp:lastModifiedBy/>
  <dcterms:modified xsi:type="dcterms:W3CDTF">2021-09-16T21:04:09Z</dcterms:modified>
  <cp:revision>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0x010100EC4AC9618C104343ADAE8C84D0D9572A</vt:lpwstr>
  </property>
  <property fmtid="{D5CDD505-2E9C-101B-9397-08002B2CF9AE}" pid="3" name="MSIP_Label_b9a70571-31c6-4603-80c1-ef2fb871a62a_ActionId">
    <vt:lpwstr>8b9e1656-1da2-4fc9-b0d6-7cc922101588</vt:lpwstr>
  </property>
  <property fmtid="{D5CDD505-2E9C-101B-9397-08002B2CF9AE}" pid="4" name="MSIP_Label_b9a70571-31c6-4603-80c1-ef2fb871a62a_Application">
    <vt:lpwstr>Microsoft Azure Information Protection</vt:lpwstr>
  </property>
  <property fmtid="{D5CDD505-2E9C-101B-9397-08002B2CF9AE}" pid="5" name="MSIP_Label_b9a70571-31c6-4603-80c1-ef2fb871a62a_Enabled">
    <vt:lpwstr>True</vt:lpwstr>
  </property>
  <property fmtid="{D5CDD505-2E9C-101B-9397-08002B2CF9AE}" pid="6" name="MSIP_Label_b9a70571-31c6-4603-80c1-ef2fb871a62a_Extended_MSFT_Method">
    <vt:lpwstr>Automatic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Owner">
    <vt:lpwstr>NA20209537@wipro.com</vt:lpwstr>
  </property>
  <property fmtid="{D5CDD505-2E9C-101B-9397-08002B2CF9AE}" pid="9" name="MSIP_Label_b9a70571-31c6-4603-80c1-ef2fb871a62a_SetDate">
    <vt:lpwstr>2021-08-19T11:28:19.4862389Z</vt:lpwstr>
  </property>
  <property fmtid="{D5CDD505-2E9C-101B-9397-08002B2CF9AE}" pid="10" name="MSIP_Label_b9a70571-31c6-4603-80c1-ef2fb871a62a_SiteId">
    <vt:lpwstr>258ac4e4-146a-411e-9dc8-79a9e12fd6da</vt:lpwstr>
  </property>
  <property fmtid="{D5CDD505-2E9C-101B-9397-08002B2CF9AE}" pid="11" name="PresentationFormat">
    <vt:lpwstr>Widescreen</vt:lpwstr>
  </property>
  <property fmtid="{D5CDD505-2E9C-101B-9397-08002B2CF9AE}" pid="12" name="Sensitivity">
    <vt:lpwstr>Internal and Restricted</vt:lpwstr>
  </property>
  <property fmtid="{D5CDD505-2E9C-101B-9397-08002B2CF9AE}" pid="13" name="Slides">
    <vt:i4>7</vt:i4>
  </property>
</Properties>
</file>