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MSIPCMContentMarking"/>
          <p:cNvSpPr/>
          <p:nvPr/>
        </p:nvSpPr>
        <p:spPr>
          <a:xfrm>
            <a:off x="5344560" y="6703200"/>
            <a:ext cx="1501200" cy="10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>
              <a:lnSpc>
                <a:spcPct val="100000"/>
              </a:lnSpc>
            </a:pPr>
            <a:r>
              <a:rPr b="0" lang="en-IN" sz="700" spc="-1" strike="noStrike">
                <a:solidFill>
                  <a:srgbClr val="000000"/>
                </a:solidFill>
                <a:latin typeface="Arial"/>
                <a:ea typeface="DejaVu Sans"/>
              </a:rPr>
              <a:t>Sensitivity: Internal &amp; Restricted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SIPCMContentMarking"/>
          <p:cNvSpPr/>
          <p:nvPr/>
        </p:nvSpPr>
        <p:spPr>
          <a:xfrm>
            <a:off x="5344560" y="6703200"/>
            <a:ext cx="1501200" cy="10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>
              <a:lnSpc>
                <a:spcPct val="100000"/>
              </a:lnSpc>
            </a:pPr>
            <a:r>
              <a:rPr b="0" lang="en-IN" sz="700" spc="-1" strike="noStrike">
                <a:solidFill>
                  <a:srgbClr val="000000"/>
                </a:solidFill>
                <a:latin typeface="Arial"/>
                <a:ea typeface="DejaVu Sans"/>
              </a:rPr>
              <a:t>Sensitivity: Internal &amp; Restricted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5"/>
          <p:cNvSpPr/>
          <p:nvPr/>
        </p:nvSpPr>
        <p:spPr>
          <a:xfrm>
            <a:off x="230040" y="0"/>
            <a:ext cx="1097136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1. Kubernetes object to handle small amount of sensitive data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* password, Token. or keys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2. Not more than 1mb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3.Reduces risk of exposing sensitive data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4.created outside of pods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5.Stored inside ETCD database on kubernetes master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6. used in two ways --&gt; volumes or ENV variable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1546560" y="4114800"/>
            <a:ext cx="7596360" cy="251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"/>
          <p:cNvSpPr/>
          <p:nvPr/>
        </p:nvSpPr>
        <p:spPr>
          <a:xfrm>
            <a:off x="914400" y="1046520"/>
            <a:ext cx="9511200" cy="123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143000" y="1046520"/>
            <a:ext cx="9372600" cy="487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1059840" y="339120"/>
            <a:ext cx="876888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059840" y="698760"/>
            <a:ext cx="9490320" cy="524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1371600" y="457200"/>
            <a:ext cx="914292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kubectl create configmap special-config –from-literal=special.how=2GB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513080" y="457200"/>
            <a:ext cx="8234280" cy="5325840"/>
          </a:xfrm>
          <a:prstGeom prst="rect">
            <a:avLst/>
          </a:prstGeom>
          <a:ln w="0">
            <a:noFill/>
          </a:ln>
        </p:spPr>
      </p:pic>
      <p:sp>
        <p:nvSpPr>
          <p:cNvPr id="86" name=""/>
          <p:cNvSpPr txBox="1"/>
          <p:nvPr/>
        </p:nvSpPr>
        <p:spPr>
          <a:xfrm>
            <a:off x="1143000" y="5355360"/>
            <a:ext cx="7424640" cy="81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https://kubernetes.io/docs/tasks/inject-data-application/distribute-credentials-secure/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4AC9618C104343ADAE8C84D0D9572A" ma:contentTypeVersion="10" ma:contentTypeDescription="Create a new document." ma:contentTypeScope="" ma:versionID="b4b595f356fdf4e1aed2b08e380797be">
  <xsd:schema xmlns:xsd="http://www.w3.org/2001/XMLSchema" xmlns:xs="http://www.w3.org/2001/XMLSchema" xmlns:p="http://schemas.microsoft.com/office/2006/metadata/properties" xmlns:ns3="1be922bb-d13a-4b27-885a-8fe45218aa33" xmlns:ns4="8c65bd94-c9c9-4fa3-94d3-b0050c658f08" targetNamespace="http://schemas.microsoft.com/office/2006/metadata/properties" ma:root="true" ma:fieldsID="231a2136ae178caf5b368129c676a4df" ns3:_="" ns4:_="">
    <xsd:import namespace="1be922bb-d13a-4b27-885a-8fe45218aa33"/>
    <xsd:import namespace="8c65bd94-c9c9-4fa3-94d3-b0050c658f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e922bb-d13a-4b27-885a-8fe45218a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65bd94-c9c9-4fa3-94d3-b0050c658f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EEF8B7-9EBC-4EC1-8A4E-9FAD2D5683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e922bb-d13a-4b27-885a-8fe45218aa33"/>
    <ds:schemaRef ds:uri="8c65bd94-c9c9-4fa3-94d3-b0050c658f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4A239C-6C64-4D6E-A487-52DA58FDE9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77E927-B9B4-4654-96E0-3D7B737283A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8c65bd94-c9c9-4fa3-94d3-b0050c658f08"/>
    <ds:schemaRef ds:uri="1be922bb-d13a-4b27-885a-8fe45218aa3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Application>LibreOffice/7.1.3.2$Windows_X86_64 LibreOffice_project/47f78053abe362b9384784d31a6e56f8511eb1c1</Application>
  <AppVersion>15.0000</AppVersion>
  <Words>369</Words>
  <Paragraphs>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2021-08-19T10:57:02Z</dcterms:created>
  <dc:creator>Ramamoorthy, Nataraj</dc:creator>
  <dc:description/>
  <dc:language>en-US</dc:language>
  <cp:lastModifiedBy/>
  <dcterms:modified xsi:type="dcterms:W3CDTF">2021-09-09T19:38:34Z</dcterms:modified>
  <cp:revision>62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0x010100EC4AC9618C104343ADAE8C84D0D9572A</vt:lpwstr>
  </property>
  <property fmtid="{D5CDD505-2E9C-101B-9397-08002B2CF9AE}" pid="3" name="MSIP_Label_b9a70571-31c6-4603-80c1-ef2fb871a62a_ActionId">
    <vt:lpwstr>8b9e1656-1da2-4fc9-b0d6-7cc922101588</vt:lpwstr>
  </property>
  <property fmtid="{D5CDD505-2E9C-101B-9397-08002B2CF9AE}" pid="4" name="MSIP_Label_b9a70571-31c6-4603-80c1-ef2fb871a62a_Application">
    <vt:lpwstr>Microsoft Azure Information Protection</vt:lpwstr>
  </property>
  <property fmtid="{D5CDD505-2E9C-101B-9397-08002B2CF9AE}" pid="5" name="MSIP_Label_b9a70571-31c6-4603-80c1-ef2fb871a62a_Enabled">
    <vt:lpwstr>True</vt:lpwstr>
  </property>
  <property fmtid="{D5CDD505-2E9C-101B-9397-08002B2CF9AE}" pid="6" name="MSIP_Label_b9a70571-31c6-4603-80c1-ef2fb871a62a_Extended_MSFT_Method">
    <vt:lpwstr>Automatic</vt:lpwstr>
  </property>
  <property fmtid="{D5CDD505-2E9C-101B-9397-08002B2CF9AE}" pid="7" name="MSIP_Label_b9a70571-31c6-4603-80c1-ef2fb871a62a_Name">
    <vt:lpwstr>Internal and Restricted</vt:lpwstr>
  </property>
  <property fmtid="{D5CDD505-2E9C-101B-9397-08002B2CF9AE}" pid="8" name="MSIP_Label_b9a70571-31c6-4603-80c1-ef2fb871a62a_Owner">
    <vt:lpwstr>NA20209537@wipro.com</vt:lpwstr>
  </property>
  <property fmtid="{D5CDD505-2E9C-101B-9397-08002B2CF9AE}" pid="9" name="MSIP_Label_b9a70571-31c6-4603-80c1-ef2fb871a62a_SetDate">
    <vt:lpwstr>2021-08-19T11:28:19.4862389Z</vt:lpwstr>
  </property>
  <property fmtid="{D5CDD505-2E9C-101B-9397-08002B2CF9AE}" pid="10" name="MSIP_Label_b9a70571-31c6-4603-80c1-ef2fb871a62a_SiteId">
    <vt:lpwstr>258ac4e4-146a-411e-9dc8-79a9e12fd6da</vt:lpwstr>
  </property>
  <property fmtid="{D5CDD505-2E9C-101B-9397-08002B2CF9AE}" pid="11" name="PresentationFormat">
    <vt:lpwstr>Widescreen</vt:lpwstr>
  </property>
  <property fmtid="{D5CDD505-2E9C-101B-9397-08002B2CF9AE}" pid="12" name="Sensitivity">
    <vt:lpwstr>Internal and Restricted</vt:lpwstr>
  </property>
  <property fmtid="{D5CDD505-2E9C-101B-9397-08002B2CF9AE}" pid="13" name="Slides">
    <vt:i4>7</vt:i4>
  </property>
</Properties>
</file>