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07D-CF29-4E07-83BB-06B87034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E3A68-189E-4C15-805D-12DB4EBD3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6BC8-EDEE-4488-B156-4676AD5A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9AD6-7421-42C8-AAD6-B84D8EA7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FE0E-469D-4935-A1A9-B31ACC3A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2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48A1-6E53-4E18-AA97-C043D11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84D54-867A-438D-A265-6045B117B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B1130-0F9A-4BCD-A1CC-C63CA92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D92D-C53A-41FB-82BC-A3FE4E8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AD7B-848A-4921-939C-98308FDF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834BD-5EEE-425E-9343-A89BDFF78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EDCA5-55F2-409A-B020-15E10305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EEF2-506C-4991-9B9A-D010FAEB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43E-6364-4936-9FDA-4DE6C00F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7124-1F73-4AB4-A811-900CCDC4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3C9C-8CEF-41BD-A239-BF4D313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14EB-38A7-4A43-8D1E-C9B2FF05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582A-BDA0-49F6-A398-53335270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FAA2-6B2F-484C-B85B-6AB1C12D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F445-4658-4538-BD5F-6BC98D4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0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56E4-1712-4102-A6D2-CA2219BF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ACBC-8BD8-4E45-B316-24376C43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6FD5-E181-432B-9C84-747726FB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56F4-338F-4C52-B461-2D846F1C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7516-9223-40C8-A026-957654BE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2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0004-2CD0-4DDE-A255-22883A90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D50A-B93F-4C55-B0D8-D451A3DEE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9778-8264-442E-9BBF-18F45590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1CE9-14CF-40E9-AF6F-AD7D3319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23EF-8761-4AFA-A171-7148BCBF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3852-C472-463C-A0D8-0E517D65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5520-75AD-4808-A623-EE58FCE9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FAE0D-5EA7-4CCF-88FE-9A133871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4CFF8-A631-4D78-944D-43946664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ECF31-E3A5-4FEC-9299-54FF229D7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2E24-3260-4178-A7EE-D82EE6A4F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5A4C3-2DEE-4C08-A3A6-B4050D4D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7A33-71E6-4251-A4A7-B542842A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9F22-789A-4B46-B6CD-DC69988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A396-CB20-4CC3-8C18-6D0C5C3F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4DDEC-1447-47D9-B805-C92EB3FD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6EEB6-32A4-4DA1-A26A-51DDB3DB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7346D-0CE4-4154-A2DB-3096370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BFE34-A512-4A49-AC18-2DCBE5B7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0B2B7-F41F-4216-9467-90D5A437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52F6-79AC-4306-9BFF-805D3C11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7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887D-A081-469A-96FD-E9B21987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2971-553A-471A-BB49-F071F702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B702-AB3A-4726-9AF5-2C0676C41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2E77A-3022-4AE7-91D4-E76353E5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F1A0-7A7C-4F81-B93F-119E7326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84486-A5C6-4AF1-9F83-3A69F29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8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D749-C1F6-4A45-83BD-9C05A80E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CD085-F38E-40EB-9098-9DF549DE0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2A225-AD2C-4FC1-BC47-0A83BD923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F7F6-27C4-43CE-A469-85C858CA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3147E-5825-42DB-B760-046A9F1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8D19-3009-45ED-B94F-CD348990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F1228-279B-42B3-845D-07057405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0382-BD31-4DEA-9D24-8EBE18B1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D02B-43E0-4915-9938-EDD28D347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9A90-B3EA-4B56-9671-FA10B656C843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A53C-D66C-48CF-AE0B-F98E29DE0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A899-438C-400A-A6D8-A84D8E71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96D1EA50-D6F8-445E-8736-C893CBD10E4E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0055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F0BC6-059D-49EB-BF5E-6E10EAD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Welcome to www.sundakkai.com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6E3DA8-D7DE-452F-847A-3D87FF85DBF0}"/>
              </a:ext>
            </a:extLst>
          </p:cNvPr>
          <p:cNvSpPr txBox="1"/>
          <p:nvPr/>
        </p:nvSpPr>
        <p:spPr>
          <a:xfrm>
            <a:off x="648928" y="338328"/>
            <a:ext cx="3685032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DevOps -&gt;  </a:t>
            </a:r>
            <a:r>
              <a:rPr lang="en-US" sz="3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combines software development and IT operations.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4EEBB-7FAB-4EEB-9E9B-77F9B5B217FF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Version control systems --&gt; </a:t>
            </a:r>
            <a:r>
              <a:rPr lang="en-US" sz="1300" dirty="0" err="1"/>
              <a:t>Github</a:t>
            </a: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CI &amp; cd --&gt; Jenkins.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Docker or Vagrant.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Framework automation tools --&gt; Shell scripting, Python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Cloud services --&gt; AWS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Load Testing </a:t>
            </a:r>
            <a:r>
              <a:rPr lang="en-US" sz="1300" dirty="0"/>
              <a:t>--&gt; quality of their software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F2E6C-D74F-4EAF-9AFC-E7CB760B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89" y="2742397"/>
            <a:ext cx="4275117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9CAD1-19EB-489A-8C65-9A759E29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244220"/>
            <a:ext cx="4974336" cy="22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1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C6426-6E9B-4E4B-AA3E-A7548138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23" y="1377851"/>
            <a:ext cx="5791200" cy="331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C89D10-5F79-48D0-B0F7-157DDE0976C1}"/>
              </a:ext>
            </a:extLst>
          </p:cNvPr>
          <p:cNvSpPr txBox="1"/>
          <p:nvPr/>
        </p:nvSpPr>
        <p:spPr>
          <a:xfrm>
            <a:off x="1139483" y="731520"/>
            <a:ext cx="9913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DevSecOps</a:t>
            </a:r>
            <a:r>
              <a:rPr lang="en-US" dirty="0"/>
              <a:t> emphasizes that developers should create code with security in mind and aims to solve the issues with security that DevOps doesn’t address.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EA55B-57FB-4929-A80E-72BE2CC96389}"/>
              </a:ext>
            </a:extLst>
          </p:cNvPr>
          <p:cNvSpPr txBox="1"/>
          <p:nvPr/>
        </p:nvSpPr>
        <p:spPr>
          <a:xfrm>
            <a:off x="914400" y="5064369"/>
            <a:ext cx="10410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of security during the CI and CD phases.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security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48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9D6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64F82-F538-4E94-B94B-264D6681AB1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Monolithic vs Microservice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D3E25-DE58-4808-BCC1-5B6982AB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216043"/>
            <a:ext cx="7347537" cy="4426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9BF19-AF7C-4911-89AF-05ED42DF5C6A}"/>
              </a:ext>
            </a:extLst>
          </p:cNvPr>
          <p:cNvSpPr txBox="1"/>
          <p:nvPr/>
        </p:nvSpPr>
        <p:spPr>
          <a:xfrm>
            <a:off x="4375052" y="520505"/>
            <a:ext cx="6246056" cy="37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contained --&gt; Packaged &amp; deployed as single unit.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79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925F1-DD46-4A87-B326-4C530BF4A8DD}"/>
              </a:ext>
            </a:extLst>
          </p:cNvPr>
          <p:cNvSpPr txBox="1"/>
          <p:nvPr/>
        </p:nvSpPr>
        <p:spPr>
          <a:xfrm>
            <a:off x="689317" y="745588"/>
            <a:ext cx="103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1420-A2DC-4586-974B-5A1C4480108F}"/>
              </a:ext>
            </a:extLst>
          </p:cNvPr>
          <p:cNvSpPr txBox="1"/>
          <p:nvPr/>
        </p:nvSpPr>
        <p:spPr>
          <a:xfrm>
            <a:off x="689317" y="1491175"/>
            <a:ext cx="108743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virtualize at the OS level</a:t>
            </a:r>
          </a:p>
          <a:p>
            <a:endParaRPr lang="en-US" dirty="0"/>
          </a:p>
          <a:p>
            <a:r>
              <a:rPr lang="en-US" b="1" dirty="0"/>
              <a:t>Benefits:</a:t>
            </a:r>
          </a:p>
          <a:p>
            <a:endParaRPr lang="en-US" dirty="0"/>
          </a:p>
          <a:p>
            <a:r>
              <a:rPr lang="en-US" dirty="0"/>
              <a:t>very light weight</a:t>
            </a:r>
          </a:p>
          <a:p>
            <a:r>
              <a:rPr lang="en-US" dirty="0"/>
              <a:t>boots up in seconds</a:t>
            </a:r>
          </a:p>
          <a:p>
            <a:r>
              <a:rPr lang="en-US" dirty="0"/>
              <a:t>Take fraction of disk and memory space</a:t>
            </a:r>
          </a:p>
          <a:p>
            <a:endParaRPr lang="sv-SE" dirty="0"/>
          </a:p>
          <a:p>
            <a:r>
              <a:rPr lang="sv-SE" b="1" dirty="0"/>
              <a:t>Container Engines</a:t>
            </a:r>
          </a:p>
          <a:p>
            <a:endParaRPr lang="sv-SE" dirty="0"/>
          </a:p>
          <a:p>
            <a:r>
              <a:rPr lang="sv-SE" dirty="0"/>
              <a:t>1.Docker</a:t>
            </a:r>
          </a:p>
          <a:p>
            <a:r>
              <a:rPr lang="sv-SE" dirty="0"/>
              <a:t>2.Rocket (rts)</a:t>
            </a: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2C0B6-250A-4576-8DAA-8343429E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22" y="1608332"/>
            <a:ext cx="3790950" cy="260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90A12-CC62-4884-85A1-5C74D23C24C4}"/>
              </a:ext>
            </a:extLst>
          </p:cNvPr>
          <p:cNvSpPr txBox="1"/>
          <p:nvPr/>
        </p:nvSpPr>
        <p:spPr>
          <a:xfrm>
            <a:off x="3669323" y="4248991"/>
            <a:ext cx="485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47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Welcome to www.sundakkai.com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Ramamoorthy, Nataraj</dc:creator>
  <cp:lastModifiedBy>nataraj r</cp:lastModifiedBy>
  <cp:revision>26</cp:revision>
  <dcterms:created xsi:type="dcterms:W3CDTF">2021-08-19T10:57:02Z</dcterms:created>
  <dcterms:modified xsi:type="dcterms:W3CDTF">2022-02-03T14:49:25Z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NA20209537@wipro.com</vt:lpwstr>
  </property>
  <property fmtid="{D5CDD505-2E9C-101B-9397-08002B2CF9AE}" pid="5" name="MSIP_Label_b9a70571-31c6-4603-80c1-ef2fb871a62a_SetDate">
    <vt:lpwstr>2021-08-19T11:28:19.4862389Z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8b9e1656-1da2-4fc9-b0d6-7cc922101588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0x010100EC4AC9618C104343ADAE8C84D0D9572A</vt:lpwstr>
  </property>
</Properties>
</file>