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65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 r" userId="97a8cfb579e33e83" providerId="LiveId" clId="{4603B770-B0B7-4535-B246-E235872426E8}"/>
    <pc:docChg chg="addSld delSld modSld sldOrd modMainMaster">
      <pc:chgData name="nataraj r" userId="97a8cfb579e33e83" providerId="LiveId" clId="{4603B770-B0B7-4535-B246-E235872426E8}" dt="2021-09-30T15:05:58.574" v="50" actId="14100"/>
      <pc:docMkLst>
        <pc:docMk/>
      </pc:docMkLst>
      <pc:sldChg chg="modSp del mod">
        <pc:chgData name="nataraj r" userId="97a8cfb579e33e83" providerId="LiveId" clId="{4603B770-B0B7-4535-B246-E235872426E8}" dt="2021-09-30T13:45:43.925" v="3" actId="47"/>
        <pc:sldMkLst>
          <pc:docMk/>
          <pc:sldMk cId="2411213008" sldId="256"/>
        </pc:sldMkLst>
        <pc:spChg chg="mod">
          <ac:chgData name="nataraj r" userId="97a8cfb579e33e83" providerId="LiveId" clId="{4603B770-B0B7-4535-B246-E235872426E8}" dt="2021-09-30T13:45:34.631" v="1" actId="6549"/>
          <ac:spMkLst>
            <pc:docMk/>
            <pc:sldMk cId="2411213008" sldId="256"/>
            <ac:spMk id="7" creationId="{4DA4EEBB-7FAB-4EEB-9E9B-77F9B5B217FF}"/>
          </ac:spMkLst>
        </pc:spChg>
      </pc:sldChg>
      <pc:sldChg chg="del">
        <pc:chgData name="nataraj r" userId="97a8cfb579e33e83" providerId="LiveId" clId="{4603B770-B0B7-4535-B246-E235872426E8}" dt="2021-09-30T13:45:44.857" v="4" actId="47"/>
        <pc:sldMkLst>
          <pc:docMk/>
          <pc:sldMk cId="2478483946" sldId="257"/>
        </pc:sldMkLst>
      </pc:sldChg>
      <pc:sldChg chg="del">
        <pc:chgData name="nataraj r" userId="97a8cfb579e33e83" providerId="LiveId" clId="{4603B770-B0B7-4535-B246-E235872426E8}" dt="2021-09-30T13:45:46.219" v="5" actId="47"/>
        <pc:sldMkLst>
          <pc:docMk/>
          <pc:sldMk cId="2440798346" sldId="258"/>
        </pc:sldMkLst>
      </pc:sldChg>
      <pc:sldChg chg="del">
        <pc:chgData name="nataraj r" userId="97a8cfb579e33e83" providerId="LiveId" clId="{4603B770-B0B7-4535-B246-E235872426E8}" dt="2021-09-30T13:45:47.367" v="6" actId="47"/>
        <pc:sldMkLst>
          <pc:docMk/>
          <pc:sldMk cId="1259476004" sldId="259"/>
        </pc:sldMkLst>
      </pc:sldChg>
      <pc:sldChg chg="del">
        <pc:chgData name="nataraj r" userId="97a8cfb579e33e83" providerId="LiveId" clId="{4603B770-B0B7-4535-B246-E235872426E8}" dt="2021-09-30T13:45:25.990" v="0" actId="47"/>
        <pc:sldMkLst>
          <pc:docMk/>
          <pc:sldMk cId="93589448" sldId="260"/>
        </pc:sldMkLst>
      </pc:sldChg>
      <pc:sldChg chg="addSp new mod modTransition">
        <pc:chgData name="nataraj r" userId="97a8cfb579e33e83" providerId="LiveId" clId="{4603B770-B0B7-4535-B246-E235872426E8}" dt="2021-09-30T13:48:03.612" v="24"/>
        <pc:sldMkLst>
          <pc:docMk/>
          <pc:sldMk cId="1291083333" sldId="260"/>
        </pc:sldMkLst>
        <pc:picChg chg="add">
          <ac:chgData name="nataraj r" userId="97a8cfb579e33e83" providerId="LiveId" clId="{4603B770-B0B7-4535-B246-E235872426E8}" dt="2021-09-30T13:47:23.044" v="17" actId="22"/>
          <ac:picMkLst>
            <pc:docMk/>
            <pc:sldMk cId="1291083333" sldId="260"/>
            <ac:picMk id="3" creationId="{23EE35DA-827C-408B-9A1F-BA87AD5F8D20}"/>
          </ac:picMkLst>
        </pc:picChg>
      </pc:sldChg>
      <pc:sldChg chg="addSp add mod">
        <pc:chgData name="nataraj r" userId="97a8cfb579e33e83" providerId="LiveId" clId="{4603B770-B0B7-4535-B246-E235872426E8}" dt="2021-09-30T13:48:53.699" v="25" actId="22"/>
        <pc:sldMkLst>
          <pc:docMk/>
          <pc:sldMk cId="2522849814" sldId="261"/>
        </pc:sldMkLst>
        <pc:picChg chg="add">
          <ac:chgData name="nataraj r" userId="97a8cfb579e33e83" providerId="LiveId" clId="{4603B770-B0B7-4535-B246-E235872426E8}" dt="2021-09-30T13:48:53.699" v="25" actId="22"/>
          <ac:picMkLst>
            <pc:docMk/>
            <pc:sldMk cId="2522849814" sldId="261"/>
            <ac:picMk id="3" creationId="{CA245428-8A3D-4387-986D-954B968F6A50}"/>
          </ac:picMkLst>
        </pc:picChg>
      </pc:sldChg>
      <pc:sldChg chg="addSp modSp add mod">
        <pc:chgData name="nataraj r" userId="97a8cfb579e33e83" providerId="LiveId" clId="{4603B770-B0B7-4535-B246-E235872426E8}" dt="2021-09-30T13:54:16.667" v="32" actId="113"/>
        <pc:sldMkLst>
          <pc:docMk/>
          <pc:sldMk cId="1255137999" sldId="262"/>
        </pc:sldMkLst>
        <pc:spChg chg="add mod">
          <ac:chgData name="nataraj r" userId="97a8cfb579e33e83" providerId="LiveId" clId="{4603B770-B0B7-4535-B246-E235872426E8}" dt="2021-09-30T13:54:16.667" v="32" actId="113"/>
          <ac:spMkLst>
            <pc:docMk/>
            <pc:sldMk cId="1255137999" sldId="262"/>
            <ac:spMk id="2" creationId="{D969DFB8-C2C1-484F-8778-5DBA792F0E33}"/>
          </ac:spMkLst>
        </pc:spChg>
      </pc:sldChg>
      <pc:sldChg chg="addSp add mod">
        <pc:chgData name="nataraj r" userId="97a8cfb579e33e83" providerId="LiveId" clId="{4603B770-B0B7-4535-B246-E235872426E8}" dt="2021-09-30T13:55:22.649" v="33" actId="22"/>
        <pc:sldMkLst>
          <pc:docMk/>
          <pc:sldMk cId="2057157195" sldId="263"/>
        </pc:sldMkLst>
        <pc:picChg chg="add">
          <ac:chgData name="nataraj r" userId="97a8cfb579e33e83" providerId="LiveId" clId="{4603B770-B0B7-4535-B246-E235872426E8}" dt="2021-09-30T13:55:22.649" v="33" actId="22"/>
          <ac:picMkLst>
            <pc:docMk/>
            <pc:sldMk cId="2057157195" sldId="263"/>
            <ac:picMk id="3" creationId="{B9451F3B-ECBB-4BA5-99DA-EB3BCA6ED5F1}"/>
          </ac:picMkLst>
        </pc:picChg>
      </pc:sldChg>
      <pc:sldChg chg="addSp add mod">
        <pc:chgData name="nataraj r" userId="97a8cfb579e33e83" providerId="LiveId" clId="{4603B770-B0B7-4535-B246-E235872426E8}" dt="2021-09-30T14:03:51.803" v="34" actId="22"/>
        <pc:sldMkLst>
          <pc:docMk/>
          <pc:sldMk cId="730668498" sldId="264"/>
        </pc:sldMkLst>
        <pc:picChg chg="add">
          <ac:chgData name="nataraj r" userId="97a8cfb579e33e83" providerId="LiveId" clId="{4603B770-B0B7-4535-B246-E235872426E8}" dt="2021-09-30T14:03:51.803" v="34" actId="22"/>
          <ac:picMkLst>
            <pc:docMk/>
            <pc:sldMk cId="730668498" sldId="264"/>
            <ac:picMk id="3" creationId="{415C771E-90E4-4F7B-8930-5460F48F11DB}"/>
          </ac:picMkLst>
        </pc:picChg>
      </pc:sldChg>
      <pc:sldChg chg="addSp modSp add mod ord setBg">
        <pc:chgData name="nataraj r" userId="97a8cfb579e33e83" providerId="LiveId" clId="{4603B770-B0B7-4535-B246-E235872426E8}" dt="2021-09-30T14:05:30.744" v="44"/>
        <pc:sldMkLst>
          <pc:docMk/>
          <pc:sldMk cId="2577789923" sldId="265"/>
        </pc:sldMkLst>
        <pc:spChg chg="add mod">
          <ac:chgData name="nataraj r" userId="97a8cfb579e33e83" providerId="LiveId" clId="{4603B770-B0B7-4535-B246-E235872426E8}" dt="2021-09-30T13:46:31.188" v="14" actId="113"/>
          <ac:spMkLst>
            <pc:docMk/>
            <pc:sldMk cId="2577789923" sldId="265"/>
            <ac:spMk id="2" creationId="{53490BC6-A06F-47DC-99A3-6CECB60746CC}"/>
          </ac:spMkLst>
        </pc:spChg>
      </pc:sldChg>
      <pc:sldChg chg="new del">
        <pc:chgData name="nataraj r" userId="97a8cfb579e33e83" providerId="LiveId" clId="{4603B770-B0B7-4535-B246-E235872426E8}" dt="2021-09-30T14:04:37.438" v="39" actId="47"/>
        <pc:sldMkLst>
          <pc:docMk/>
          <pc:sldMk cId="829340036" sldId="266"/>
        </pc:sldMkLst>
      </pc:sldChg>
      <pc:sldChg chg="addSp modSp new mod ord">
        <pc:chgData name="nataraj r" userId="97a8cfb579e33e83" providerId="LiveId" clId="{4603B770-B0B7-4535-B246-E235872426E8}" dt="2021-09-30T15:05:58.574" v="50" actId="14100"/>
        <pc:sldMkLst>
          <pc:docMk/>
          <pc:sldMk cId="1123097475" sldId="266"/>
        </pc:sldMkLst>
        <pc:picChg chg="add mod">
          <ac:chgData name="nataraj r" userId="97a8cfb579e33e83" providerId="LiveId" clId="{4603B770-B0B7-4535-B246-E235872426E8}" dt="2021-09-30T15:05:58.574" v="50" actId="14100"/>
          <ac:picMkLst>
            <pc:docMk/>
            <pc:sldMk cId="1123097475" sldId="266"/>
            <ac:picMk id="3" creationId="{258BA52A-FD82-44D6-9EF1-5188118B5E96}"/>
          </ac:picMkLst>
        </pc:picChg>
      </pc:sldChg>
      <pc:sldChg chg="new del">
        <pc:chgData name="nataraj r" userId="97a8cfb579e33e83" providerId="LiveId" clId="{4603B770-B0B7-4535-B246-E235872426E8}" dt="2021-09-30T14:04:38.785" v="40" actId="47"/>
        <pc:sldMkLst>
          <pc:docMk/>
          <pc:sldMk cId="2263759110" sldId="267"/>
        </pc:sldMkLst>
      </pc:sldChg>
      <pc:sldChg chg="new del">
        <pc:chgData name="nataraj r" userId="97a8cfb579e33e83" providerId="LiveId" clId="{4603B770-B0B7-4535-B246-E235872426E8}" dt="2021-09-30T14:04:41.347" v="41" actId="47"/>
        <pc:sldMkLst>
          <pc:docMk/>
          <pc:sldMk cId="108534675" sldId="268"/>
        </pc:sldMkLst>
      </pc:sldChg>
      <pc:sldChg chg="new del">
        <pc:chgData name="nataraj r" userId="97a8cfb579e33e83" providerId="LiveId" clId="{4603B770-B0B7-4535-B246-E235872426E8}" dt="2021-09-30T14:04:42.116" v="42" actId="47"/>
        <pc:sldMkLst>
          <pc:docMk/>
          <pc:sldMk cId="1732620562" sldId="269"/>
        </pc:sldMkLst>
      </pc:sldChg>
      <pc:sldMasterChg chg="addSp">
        <pc:chgData name="nataraj r" userId="97a8cfb579e33e83" providerId="LiveId" clId="{4603B770-B0B7-4535-B246-E235872426E8}" dt="2021-09-30T13:47:34.545" v="18"/>
        <pc:sldMasterMkLst>
          <pc:docMk/>
          <pc:sldMasterMk cId="3608998426" sldId="2147483660"/>
        </pc:sldMasterMkLst>
        <pc:spChg chg="add">
          <ac:chgData name="nataraj r" userId="97a8cfb579e33e83" providerId="LiveId" clId="{4603B770-B0B7-4535-B246-E235872426E8}" dt="2021-09-30T13:47:34.545" v="18"/>
          <ac:spMkLst>
            <pc:docMk/>
            <pc:sldMasterMk cId="3608998426" sldId="2147483660"/>
            <ac:spMk id="13" creationId="{836860B8-B80D-432B-84AD-D6CDF673ACC5}"/>
          </ac:spMkLst>
        </pc:spChg>
      </pc:sldMasterChg>
      <pc:sldMasterChg chg="addSp">
        <pc:chgData name="nataraj r" userId="97a8cfb579e33e83" providerId="LiveId" clId="{4603B770-B0B7-4535-B246-E235872426E8}" dt="2021-09-30T13:47:39.373" v="19"/>
        <pc:sldMasterMkLst>
          <pc:docMk/>
          <pc:sldMasterMk cId="693718359" sldId="2147483678"/>
        </pc:sldMasterMkLst>
        <pc:spChg chg="add">
          <ac:chgData name="nataraj r" userId="97a8cfb579e33e83" providerId="LiveId" clId="{4603B770-B0B7-4535-B246-E235872426E8}" dt="2021-09-30T13:47:39.373" v="19"/>
          <ac:spMkLst>
            <pc:docMk/>
            <pc:sldMasterMk cId="693718359" sldId="2147483678"/>
            <ac:spMk id="13" creationId="{26CFD694-4E95-4B9C-BA7F-154E09EBBB66}"/>
          </ac:spMkLst>
        </pc:spChg>
      </pc:sldMasterChg>
      <pc:sldMasterChg chg="addSp">
        <pc:chgData name="nataraj r" userId="97a8cfb579e33e83" providerId="LiveId" clId="{4603B770-B0B7-4535-B246-E235872426E8}" dt="2021-09-30T13:47:39.577" v="20"/>
        <pc:sldMasterMkLst>
          <pc:docMk/>
          <pc:sldMasterMk cId="667166907" sldId="2147483696"/>
        </pc:sldMasterMkLst>
        <pc:spChg chg="add">
          <ac:chgData name="nataraj r" userId="97a8cfb579e33e83" providerId="LiveId" clId="{4603B770-B0B7-4535-B246-E235872426E8}" dt="2021-09-30T13:47:39.577" v="20"/>
          <ac:spMkLst>
            <pc:docMk/>
            <pc:sldMasterMk cId="667166907" sldId="2147483696"/>
            <ac:spMk id="13" creationId="{9E4C5CF0-57D9-4AE7-B58A-F30D92AF2D2D}"/>
          </ac:spMkLst>
        </pc:spChg>
      </pc:sldMasterChg>
      <pc:sldMasterChg chg="addSp">
        <pc:chgData name="nataraj r" userId="97a8cfb579e33e83" providerId="LiveId" clId="{4603B770-B0B7-4535-B246-E235872426E8}" dt="2021-09-30T13:47:45.284" v="21"/>
        <pc:sldMasterMkLst>
          <pc:docMk/>
          <pc:sldMasterMk cId="1942844344" sldId="2147483714"/>
        </pc:sldMasterMkLst>
        <pc:spChg chg="add">
          <ac:chgData name="nataraj r" userId="97a8cfb579e33e83" providerId="LiveId" clId="{4603B770-B0B7-4535-B246-E235872426E8}" dt="2021-09-30T13:47:45.284" v="21"/>
          <ac:spMkLst>
            <pc:docMk/>
            <pc:sldMasterMk cId="1942844344" sldId="2147483714"/>
            <ac:spMk id="7" creationId="{9A189A6B-7C0B-4269-81D0-D9986DB4016B}"/>
          </ac:spMkLst>
        </pc:spChg>
      </pc:sldMasterChg>
      <pc:sldMasterChg chg="addSp setBg modSldLayout">
        <pc:chgData name="nataraj r" userId="97a8cfb579e33e83" providerId="LiveId" clId="{4603B770-B0B7-4535-B246-E235872426E8}" dt="2021-09-30T14:05:30.744" v="44"/>
        <pc:sldMasterMkLst>
          <pc:docMk/>
          <pc:sldMasterMk cId="849735493" sldId="2147483726"/>
        </pc:sldMasterMkLst>
        <pc:spChg chg="add">
          <ac:chgData name="nataraj r" userId="97a8cfb579e33e83" providerId="LiveId" clId="{4603B770-B0B7-4535-B246-E235872426E8}" dt="2021-09-30T13:47:46.926" v="22"/>
          <ac:spMkLst>
            <pc:docMk/>
            <pc:sldMasterMk cId="849735493" sldId="2147483726"/>
            <ac:spMk id="7" creationId="{3CFE8DE9-5DD6-4898-B18E-037422E98742}"/>
          </ac:spMkLst>
        </pc:sp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3972131883" sldId="2147483727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3686595562" sldId="2147483728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617192623" sldId="2147483729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4259962380" sldId="2147483730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3267240717" sldId="2147483731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2679659183" sldId="2147483732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793207018" sldId="2147483733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657196688" sldId="2147483734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4230899916" sldId="2147483735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2036310212" sldId="2147483736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523581642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E082-9C82-4DFD-85CF-66F0718D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FCC2-C71A-480B-AB01-5E2B3807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9B90-B869-4594-8249-E2DFD936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8FDC-B59E-40C7-B979-3D49E5C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936F-21E7-4241-B654-4D07E720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CBE-C554-47E0-9E89-75D297B9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5C9D7-457D-4321-BFD1-8F7A9824E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47EB-FAB4-49E9-9165-A0AD9E70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825D-9386-4859-BE8D-A6891A71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B4F5-F068-4F8C-A54A-5B89189C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1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8E142-CDBF-4ACC-BEA6-6BFEB7CDA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8BEF7-B271-4746-BDB9-913A87392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153C-CBC1-4428-B17E-CD9F75B1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672F-BCA4-40F4-843B-B237D669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113E-A5B4-40E6-81D2-41F899A8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CAF7-AA1D-4CD8-8349-356E4002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3418-C102-4576-A370-B04D0108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4020-E88D-49AB-9365-9AD53606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1BD9-BB40-4AE8-B7A0-5FD86EA4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454E-93E5-49CB-914B-A1B15224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A1EC-BC75-498E-AC92-64246537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9F93-5310-44A5-85ED-753BCA97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F8A3-3C0C-4664-BD9B-68EA1D1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E4A5-3ACA-4B1A-B012-B821DB04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D1EE-6ACD-4EE2-9916-F71E87F5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9E15-6830-4639-81E8-80C3D2B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D7AF-0717-4137-92FF-F25405633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F6A0-29AF-49CE-BFE8-FECAE825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B038C-954C-4F60-9650-7F2CB6D9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0000-D43A-4F0E-92C3-B2746E7C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D3E10-3577-4CBD-AA43-DD3C87AF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6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2377-C697-44D6-AF66-263D5E1C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0293-E1FE-4B06-8033-0CFF4425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B0A3-6B83-4128-AD1C-DB4F4E24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99944-D536-4FE3-B427-ABC4C6B7F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6643B-1C57-410A-B0F6-4B4BB8213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88FD5-13FC-4206-B9E0-96606CD7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DA305-9F24-4EC0-94F1-F888827D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A6844-6BCE-4839-8A4F-65193342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4311-8F74-4BD6-A070-BED7714A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246CF-BC40-46EF-99BA-20F5E4A7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ACF69-2F83-4650-AE48-8F146B18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3CAC9-E39D-46AF-98F4-FF27D3A4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2F4AD-B70F-43AC-A7DF-51FD46DB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E1681-2A27-4D8D-A272-BEC4A408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3DB7-E365-49EF-AEB3-463F6F2C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0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4FBA-9F82-45F5-9813-24F9BFFA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1B82-5679-4933-8663-89B76CCF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134BD-2730-400D-BE21-C6B9D107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5C5C6-4F7C-43F5-A6A5-C6738CF9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88F3-35AF-48D0-A537-77E9D778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3066-1DB0-4569-959F-E20214A1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7220-975F-4A40-B592-4248A92B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A2F07-E425-4738-83F6-D5FF4390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C331C-5C5A-4122-836A-6E9888F11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AC7E-2FD0-4DC0-817C-CA71D64A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CADED-C2F5-495D-AE70-A35F948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04654-AAAC-4205-B349-3412662C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9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D9A96-9E99-4006-88DB-24826EAB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8AF6-5C72-4169-84CD-5A3AC190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E72C-6B37-49AA-A6DA-D0082994B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3817-BA02-44B7-8E32-392D9E2FA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4E1B-3BB8-44BB-AD3E-B11A743D3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3CFE8DE9-5DD6-4898-B18E-037422E98742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8497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90BC6-A06F-47DC-99A3-6CECB60746CC}"/>
              </a:ext>
            </a:extLst>
          </p:cNvPr>
          <p:cNvSpPr txBox="1"/>
          <p:nvPr/>
        </p:nvSpPr>
        <p:spPr>
          <a:xfrm>
            <a:off x="1338470" y="1802296"/>
            <a:ext cx="99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do you deploy one pod on every node?</a:t>
            </a:r>
          </a:p>
        </p:txBody>
      </p:sp>
    </p:spTree>
    <p:extLst>
      <p:ext uri="{BB962C8B-B14F-4D97-AF65-F5344CB8AC3E}">
        <p14:creationId xmlns:p14="http://schemas.microsoft.com/office/powerpoint/2010/main" val="257778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E35DA-827C-408B-9A1F-BA87AD5F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35"/>
            <a:ext cx="12192000" cy="52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45428-8A3D-4387-986D-954B968F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619125"/>
            <a:ext cx="110680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4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9DFB8-C2C1-484F-8778-5DBA792F0E33}"/>
              </a:ext>
            </a:extLst>
          </p:cNvPr>
          <p:cNvSpPr txBox="1"/>
          <p:nvPr/>
        </p:nvSpPr>
        <p:spPr>
          <a:xfrm>
            <a:off x="1192696" y="2133600"/>
            <a:ext cx="901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do you run pod till </a:t>
            </a:r>
            <a:r>
              <a:rPr lang="en-US" b="1" dirty="0" err="1"/>
              <a:t>taks</a:t>
            </a:r>
            <a:r>
              <a:rPr lang="en-US" b="1" dirty="0"/>
              <a:t> completion? &amp; At scheduled times</a:t>
            </a:r>
          </a:p>
        </p:txBody>
      </p:sp>
    </p:spTree>
    <p:extLst>
      <p:ext uri="{BB962C8B-B14F-4D97-AF65-F5344CB8AC3E}">
        <p14:creationId xmlns:p14="http://schemas.microsoft.com/office/powerpoint/2010/main" val="125513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51F3B-ECBB-4BA5-99DA-EB3BCA6E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71612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C771E-90E4-4F7B-8930-5460F48F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85837"/>
            <a:ext cx="11582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BA52A-FD82-44D6-9EF1-5188118B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795131"/>
            <a:ext cx="7183300" cy="45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9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Ramamoorthy, Nataraj</dc:creator>
  <cp:lastModifiedBy>nataraj r</cp:lastModifiedBy>
  <cp:revision>25</cp:revision>
  <dcterms:created xsi:type="dcterms:W3CDTF">2021-08-19T10:57:02Z</dcterms:created>
  <dcterms:modified xsi:type="dcterms:W3CDTF">2021-09-30T15:06:00Z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NA20209537@wipro.com</vt:lpwstr>
  </property>
  <property fmtid="{D5CDD505-2E9C-101B-9397-08002B2CF9AE}" pid="5" name="MSIP_Label_b9a70571-31c6-4603-80c1-ef2fb871a62a_SetDate">
    <vt:lpwstr>2021-08-19T11:28:19.4862389Z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8b9e1656-1da2-4fc9-b0d6-7cc922101588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0x010100EC4AC9618C104343ADAE8C84D0D9572A</vt:lpwstr>
  </property>
</Properties>
</file>