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0"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BDDEFE-0D3B-4522-B77D-0F01F8CEE337}"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566795EF-24C2-4488-9CD9-3845C596B973}">
      <dgm:prSet/>
      <dgm:spPr/>
      <dgm:t>
        <a:bodyPr/>
        <a:lstStyle/>
        <a:p>
          <a:r>
            <a:rPr lang="en-US" b="1"/>
            <a:t>Kubeadm Setup Prerequisites</a:t>
          </a:r>
          <a:endParaRPr lang="en-US"/>
        </a:p>
      </dgm:t>
    </dgm:pt>
    <dgm:pt modelId="{05084384-206A-443B-8318-18EED80E7603}" type="parTrans" cxnId="{52BD4CA7-51D3-4564-A1CA-60B67301A611}">
      <dgm:prSet/>
      <dgm:spPr/>
      <dgm:t>
        <a:bodyPr/>
        <a:lstStyle/>
        <a:p>
          <a:endParaRPr lang="en-US"/>
        </a:p>
      </dgm:t>
    </dgm:pt>
    <dgm:pt modelId="{DF5CBFBA-4147-467A-A94C-1D885BBAF99D}" type="sibTrans" cxnId="{52BD4CA7-51D3-4564-A1CA-60B67301A611}">
      <dgm:prSet/>
      <dgm:spPr/>
      <dgm:t>
        <a:bodyPr/>
        <a:lstStyle/>
        <a:p>
          <a:endParaRPr lang="en-US"/>
        </a:p>
      </dgm:t>
    </dgm:pt>
    <dgm:pt modelId="{7903E49A-CB79-4146-87CD-506A795B2BC9}">
      <dgm:prSet/>
      <dgm:spPr/>
      <dgm:t>
        <a:bodyPr/>
        <a:lstStyle/>
        <a:p>
          <a:r>
            <a:rPr lang="en-US" b="1"/>
            <a:t>Following are the prerequisites for Kubeadm Kubernetes cluster setup.</a:t>
          </a:r>
          <a:endParaRPr lang="en-US"/>
        </a:p>
      </dgm:t>
    </dgm:pt>
    <dgm:pt modelId="{D6464C70-3BDF-4535-BF85-7AA2231FE8DD}" type="parTrans" cxnId="{B6E93F9E-0031-4AA5-9984-86AA2B0D3982}">
      <dgm:prSet/>
      <dgm:spPr/>
      <dgm:t>
        <a:bodyPr/>
        <a:lstStyle/>
        <a:p>
          <a:endParaRPr lang="en-US"/>
        </a:p>
      </dgm:t>
    </dgm:pt>
    <dgm:pt modelId="{F4ADD279-FD9E-4060-9B03-2E4235C28EA2}" type="sibTrans" cxnId="{B6E93F9E-0031-4AA5-9984-86AA2B0D3982}">
      <dgm:prSet/>
      <dgm:spPr/>
      <dgm:t>
        <a:bodyPr/>
        <a:lstStyle/>
        <a:p>
          <a:endParaRPr lang="en-US"/>
        </a:p>
      </dgm:t>
    </dgm:pt>
    <dgm:pt modelId="{B4C3A64C-B8D2-438D-831C-D6BEFA486EB0}">
      <dgm:prSet/>
      <dgm:spPr/>
      <dgm:t>
        <a:bodyPr/>
        <a:lstStyle/>
        <a:p>
          <a:r>
            <a:rPr lang="en-US"/>
            <a:t>Minimum two Ubuntu nodes [One master and one worker node]. You can have more worker nodes as per your requirement.</a:t>
          </a:r>
        </a:p>
      </dgm:t>
    </dgm:pt>
    <dgm:pt modelId="{C4FBC43D-F757-4CAF-B4FC-13C8EBD57816}" type="parTrans" cxnId="{EE0F0EA0-70E0-4244-A238-DDA1B8B99B7B}">
      <dgm:prSet/>
      <dgm:spPr/>
      <dgm:t>
        <a:bodyPr/>
        <a:lstStyle/>
        <a:p>
          <a:endParaRPr lang="en-US"/>
        </a:p>
      </dgm:t>
    </dgm:pt>
    <dgm:pt modelId="{F24CE8C3-D668-4219-B696-D0FA72C8F69F}" type="sibTrans" cxnId="{EE0F0EA0-70E0-4244-A238-DDA1B8B99B7B}">
      <dgm:prSet/>
      <dgm:spPr/>
      <dgm:t>
        <a:bodyPr/>
        <a:lstStyle/>
        <a:p>
          <a:endParaRPr lang="en-US"/>
        </a:p>
      </dgm:t>
    </dgm:pt>
    <dgm:pt modelId="{C55A6A1B-CEC3-481F-A97F-BB691C232DAD}">
      <dgm:prSet/>
      <dgm:spPr/>
      <dgm:t>
        <a:bodyPr/>
        <a:lstStyle/>
        <a:p>
          <a:r>
            <a:rPr lang="en-US"/>
            <a:t>The master node should have a minimum of 2 vCPU and 2GB RAM.</a:t>
          </a:r>
        </a:p>
      </dgm:t>
    </dgm:pt>
    <dgm:pt modelId="{32FE8BD3-1CAD-463F-9CEC-F4A6964E4934}" type="parTrans" cxnId="{3694E43E-4690-4A4D-B489-9A9BBA8F7538}">
      <dgm:prSet/>
      <dgm:spPr/>
      <dgm:t>
        <a:bodyPr/>
        <a:lstStyle/>
        <a:p>
          <a:endParaRPr lang="en-US"/>
        </a:p>
      </dgm:t>
    </dgm:pt>
    <dgm:pt modelId="{18B1972A-B34E-4BE5-AF63-4BCC735929C2}" type="sibTrans" cxnId="{3694E43E-4690-4A4D-B489-9A9BBA8F7538}">
      <dgm:prSet/>
      <dgm:spPr/>
      <dgm:t>
        <a:bodyPr/>
        <a:lstStyle/>
        <a:p>
          <a:endParaRPr lang="en-US"/>
        </a:p>
      </dgm:t>
    </dgm:pt>
    <dgm:pt modelId="{BC6472A0-D2F7-4C9D-8D12-6642022EE20F}">
      <dgm:prSet/>
      <dgm:spPr/>
      <dgm:t>
        <a:bodyPr/>
        <a:lstStyle/>
        <a:p>
          <a:r>
            <a:rPr lang="en-US"/>
            <a:t>For the worker nodes, a minimum of 1vCPU and 2 GB RAM is recommended.</a:t>
          </a:r>
        </a:p>
      </dgm:t>
    </dgm:pt>
    <dgm:pt modelId="{E9484340-926F-4F76-9BD1-CD9C09D253D3}" type="parTrans" cxnId="{72C9432D-5FD0-49F9-BE08-8816935D5C80}">
      <dgm:prSet/>
      <dgm:spPr/>
      <dgm:t>
        <a:bodyPr/>
        <a:lstStyle/>
        <a:p>
          <a:endParaRPr lang="en-US"/>
        </a:p>
      </dgm:t>
    </dgm:pt>
    <dgm:pt modelId="{CF567609-405F-463B-934E-3B572BF15548}" type="sibTrans" cxnId="{72C9432D-5FD0-49F9-BE08-8816935D5C80}">
      <dgm:prSet/>
      <dgm:spPr/>
      <dgm:t>
        <a:bodyPr/>
        <a:lstStyle/>
        <a:p>
          <a:endParaRPr lang="en-US"/>
        </a:p>
      </dgm:t>
    </dgm:pt>
    <dgm:pt modelId="{82C4A0BE-4F9F-4CF8-A3CC-0C09E569932A}">
      <dgm:prSet/>
      <dgm:spPr/>
      <dgm:t>
        <a:bodyPr/>
        <a:lstStyle/>
        <a:p>
          <a:r>
            <a:rPr lang="en-US"/>
            <a:t>10.X.X.X/X network range with static IPs for master and worker nodes. We will be using the 192 series as the pod network range that will be used by the Calico network plugin. Make sure the Node IP range and pod IP range don’t overlap</a:t>
          </a:r>
          <a:r>
            <a:rPr lang="en-US" b="1"/>
            <a:t>.</a:t>
          </a:r>
          <a:endParaRPr lang="en-US"/>
        </a:p>
      </dgm:t>
    </dgm:pt>
    <dgm:pt modelId="{28B748BF-61CB-41C5-B519-7C3200FACD78}" type="parTrans" cxnId="{4A948582-2822-49CA-B9F9-8BE793538DCD}">
      <dgm:prSet/>
      <dgm:spPr/>
      <dgm:t>
        <a:bodyPr/>
        <a:lstStyle/>
        <a:p>
          <a:endParaRPr lang="en-US"/>
        </a:p>
      </dgm:t>
    </dgm:pt>
    <dgm:pt modelId="{92DEB501-81CB-4341-BEBD-067B54FE8052}" type="sibTrans" cxnId="{4A948582-2822-49CA-B9F9-8BE793538DCD}">
      <dgm:prSet/>
      <dgm:spPr/>
      <dgm:t>
        <a:bodyPr/>
        <a:lstStyle/>
        <a:p>
          <a:endParaRPr lang="en-US"/>
        </a:p>
      </dgm:t>
    </dgm:pt>
    <dgm:pt modelId="{89700973-D100-4754-947A-DDF198B6DD47}" type="pres">
      <dgm:prSet presAssocID="{ADBDDEFE-0D3B-4522-B77D-0F01F8CEE337}" presName="Name0" presStyleCnt="0">
        <dgm:presLayoutVars>
          <dgm:dir/>
          <dgm:resizeHandles val="exact"/>
        </dgm:presLayoutVars>
      </dgm:prSet>
      <dgm:spPr/>
    </dgm:pt>
    <dgm:pt modelId="{6FCC5BA3-B01B-43A1-B4E8-1AC65DEEFB24}" type="pres">
      <dgm:prSet presAssocID="{566795EF-24C2-4488-9CD9-3845C596B973}" presName="node" presStyleLbl="node1" presStyleIdx="0" presStyleCnt="2">
        <dgm:presLayoutVars>
          <dgm:bulletEnabled val="1"/>
        </dgm:presLayoutVars>
      </dgm:prSet>
      <dgm:spPr/>
    </dgm:pt>
    <dgm:pt modelId="{07DA4837-3985-421C-BCEE-C82C4B54E1A5}" type="pres">
      <dgm:prSet presAssocID="{DF5CBFBA-4147-467A-A94C-1D885BBAF99D}" presName="sibTrans" presStyleLbl="sibTrans1D1" presStyleIdx="0" presStyleCnt="1"/>
      <dgm:spPr/>
    </dgm:pt>
    <dgm:pt modelId="{28C33E3F-2930-4B36-B26B-69E8A56DE651}" type="pres">
      <dgm:prSet presAssocID="{DF5CBFBA-4147-467A-A94C-1D885BBAF99D}" presName="connectorText" presStyleLbl="sibTrans1D1" presStyleIdx="0" presStyleCnt="1"/>
      <dgm:spPr/>
    </dgm:pt>
    <dgm:pt modelId="{A2554845-5E37-45F8-B131-2650F145F463}" type="pres">
      <dgm:prSet presAssocID="{7903E49A-CB79-4146-87CD-506A795B2BC9}" presName="node" presStyleLbl="node1" presStyleIdx="1" presStyleCnt="2">
        <dgm:presLayoutVars>
          <dgm:bulletEnabled val="1"/>
        </dgm:presLayoutVars>
      </dgm:prSet>
      <dgm:spPr/>
    </dgm:pt>
  </dgm:ptLst>
  <dgm:cxnLst>
    <dgm:cxn modelId="{6E0FA30B-AFC8-468E-8517-A63A8AE1F22B}" type="presOf" srcId="{82C4A0BE-4F9F-4CF8-A3CC-0C09E569932A}" destId="{A2554845-5E37-45F8-B131-2650F145F463}" srcOrd="0" destOrd="4" presId="urn:microsoft.com/office/officeart/2016/7/layout/RepeatingBendingProcessNew"/>
    <dgm:cxn modelId="{A2431C2C-204C-4D2F-A54D-CAC0FB8029E3}" type="presOf" srcId="{DF5CBFBA-4147-467A-A94C-1D885BBAF99D}" destId="{07DA4837-3985-421C-BCEE-C82C4B54E1A5}" srcOrd="0" destOrd="0" presId="urn:microsoft.com/office/officeart/2016/7/layout/RepeatingBendingProcessNew"/>
    <dgm:cxn modelId="{72C9432D-5FD0-49F9-BE08-8816935D5C80}" srcId="{7903E49A-CB79-4146-87CD-506A795B2BC9}" destId="{BC6472A0-D2F7-4C9D-8D12-6642022EE20F}" srcOrd="2" destOrd="0" parTransId="{E9484340-926F-4F76-9BD1-CD9C09D253D3}" sibTransId="{CF567609-405F-463B-934E-3B572BF15548}"/>
    <dgm:cxn modelId="{8A68EC36-A820-4200-A4C7-69419287848B}" type="presOf" srcId="{566795EF-24C2-4488-9CD9-3845C596B973}" destId="{6FCC5BA3-B01B-43A1-B4E8-1AC65DEEFB24}" srcOrd="0" destOrd="0" presId="urn:microsoft.com/office/officeart/2016/7/layout/RepeatingBendingProcessNew"/>
    <dgm:cxn modelId="{3694E43E-4690-4A4D-B489-9A9BBA8F7538}" srcId="{7903E49A-CB79-4146-87CD-506A795B2BC9}" destId="{C55A6A1B-CEC3-481F-A97F-BB691C232DAD}" srcOrd="1" destOrd="0" parTransId="{32FE8BD3-1CAD-463F-9CEC-F4A6964E4934}" sibTransId="{18B1972A-B34E-4BE5-AF63-4BCC735929C2}"/>
    <dgm:cxn modelId="{E5DBAE77-5AB6-447E-A073-8FBDF80BEB2D}" type="presOf" srcId="{B4C3A64C-B8D2-438D-831C-D6BEFA486EB0}" destId="{A2554845-5E37-45F8-B131-2650F145F463}" srcOrd="0" destOrd="1" presId="urn:microsoft.com/office/officeart/2016/7/layout/RepeatingBendingProcessNew"/>
    <dgm:cxn modelId="{4A948582-2822-49CA-B9F9-8BE793538DCD}" srcId="{7903E49A-CB79-4146-87CD-506A795B2BC9}" destId="{82C4A0BE-4F9F-4CF8-A3CC-0C09E569932A}" srcOrd="3" destOrd="0" parTransId="{28B748BF-61CB-41C5-B519-7C3200FACD78}" sibTransId="{92DEB501-81CB-4341-BEBD-067B54FE8052}"/>
    <dgm:cxn modelId="{B6E93F9E-0031-4AA5-9984-86AA2B0D3982}" srcId="{ADBDDEFE-0D3B-4522-B77D-0F01F8CEE337}" destId="{7903E49A-CB79-4146-87CD-506A795B2BC9}" srcOrd="1" destOrd="0" parTransId="{D6464C70-3BDF-4535-BF85-7AA2231FE8DD}" sibTransId="{F4ADD279-FD9E-4060-9B03-2E4235C28EA2}"/>
    <dgm:cxn modelId="{DB708B9F-288D-4323-8E11-B34625A9299C}" type="presOf" srcId="{ADBDDEFE-0D3B-4522-B77D-0F01F8CEE337}" destId="{89700973-D100-4754-947A-DDF198B6DD47}" srcOrd="0" destOrd="0" presId="urn:microsoft.com/office/officeart/2016/7/layout/RepeatingBendingProcessNew"/>
    <dgm:cxn modelId="{EE0F0EA0-70E0-4244-A238-DDA1B8B99B7B}" srcId="{7903E49A-CB79-4146-87CD-506A795B2BC9}" destId="{B4C3A64C-B8D2-438D-831C-D6BEFA486EB0}" srcOrd="0" destOrd="0" parTransId="{C4FBC43D-F757-4CAF-B4FC-13C8EBD57816}" sibTransId="{F24CE8C3-D668-4219-B696-D0FA72C8F69F}"/>
    <dgm:cxn modelId="{52BD4CA7-51D3-4564-A1CA-60B67301A611}" srcId="{ADBDDEFE-0D3B-4522-B77D-0F01F8CEE337}" destId="{566795EF-24C2-4488-9CD9-3845C596B973}" srcOrd="0" destOrd="0" parTransId="{05084384-206A-443B-8318-18EED80E7603}" sibTransId="{DF5CBFBA-4147-467A-A94C-1D885BBAF99D}"/>
    <dgm:cxn modelId="{716F6BAD-C754-43AC-AB4F-779BA47DF9EE}" type="presOf" srcId="{BC6472A0-D2F7-4C9D-8D12-6642022EE20F}" destId="{A2554845-5E37-45F8-B131-2650F145F463}" srcOrd="0" destOrd="3" presId="urn:microsoft.com/office/officeart/2016/7/layout/RepeatingBendingProcessNew"/>
    <dgm:cxn modelId="{D8BD67C4-6271-4CC4-A10F-D86B94EED952}" type="presOf" srcId="{7903E49A-CB79-4146-87CD-506A795B2BC9}" destId="{A2554845-5E37-45F8-B131-2650F145F463}" srcOrd="0" destOrd="0" presId="urn:microsoft.com/office/officeart/2016/7/layout/RepeatingBendingProcessNew"/>
    <dgm:cxn modelId="{F34744CF-1FB2-4F5D-969A-F14E9A8B6986}" type="presOf" srcId="{C55A6A1B-CEC3-481F-A97F-BB691C232DAD}" destId="{A2554845-5E37-45F8-B131-2650F145F463}" srcOrd="0" destOrd="2" presId="urn:microsoft.com/office/officeart/2016/7/layout/RepeatingBendingProcessNew"/>
    <dgm:cxn modelId="{3A2F9AE7-556D-4791-8F77-FD1DB948F191}" type="presOf" srcId="{DF5CBFBA-4147-467A-A94C-1D885BBAF99D}" destId="{28C33E3F-2930-4B36-B26B-69E8A56DE651}" srcOrd="1" destOrd="0" presId="urn:microsoft.com/office/officeart/2016/7/layout/RepeatingBendingProcessNew"/>
    <dgm:cxn modelId="{E2F7292B-3C82-48A2-A8FC-ED953C6B1997}" type="presParOf" srcId="{89700973-D100-4754-947A-DDF198B6DD47}" destId="{6FCC5BA3-B01B-43A1-B4E8-1AC65DEEFB24}" srcOrd="0" destOrd="0" presId="urn:microsoft.com/office/officeart/2016/7/layout/RepeatingBendingProcessNew"/>
    <dgm:cxn modelId="{DD6A7F03-7AD4-4AB4-BEDE-CE58EF7C05DB}" type="presParOf" srcId="{89700973-D100-4754-947A-DDF198B6DD47}" destId="{07DA4837-3985-421C-BCEE-C82C4B54E1A5}" srcOrd="1" destOrd="0" presId="urn:microsoft.com/office/officeart/2016/7/layout/RepeatingBendingProcessNew"/>
    <dgm:cxn modelId="{165E732B-AF79-4BC0-9638-70767C01EDB3}" type="presParOf" srcId="{07DA4837-3985-421C-BCEE-C82C4B54E1A5}" destId="{28C33E3F-2930-4B36-B26B-69E8A56DE651}" srcOrd="0" destOrd="0" presId="urn:microsoft.com/office/officeart/2016/7/layout/RepeatingBendingProcessNew"/>
    <dgm:cxn modelId="{81971AE6-DD09-4F56-A4DF-8E1145732532}" type="presParOf" srcId="{89700973-D100-4754-947A-DDF198B6DD47}" destId="{A2554845-5E37-45F8-B131-2650F145F463}" srcOrd="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A4837-3985-421C-BCEE-C82C4B54E1A5}">
      <dsp:nvSpPr>
        <dsp:cNvPr id="0" name=""/>
        <dsp:cNvSpPr/>
      </dsp:nvSpPr>
      <dsp:spPr>
        <a:xfrm>
          <a:off x="4713943" y="2129949"/>
          <a:ext cx="1053513" cy="91440"/>
        </a:xfrm>
        <a:custGeom>
          <a:avLst/>
          <a:gdLst/>
          <a:ahLst/>
          <a:cxnLst/>
          <a:rect l="0" t="0" r="0" b="0"/>
          <a:pathLst>
            <a:path>
              <a:moveTo>
                <a:pt x="0" y="45720"/>
              </a:moveTo>
              <a:lnTo>
                <a:pt x="1053513"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3597" y="2170248"/>
        <a:ext cx="54205" cy="10841"/>
      </dsp:txXfrm>
    </dsp:sp>
    <dsp:sp modelId="{6FCC5BA3-B01B-43A1-B4E8-1AC65DEEFB24}">
      <dsp:nvSpPr>
        <dsp:cNvPr id="0" name=""/>
        <dsp:cNvSpPr/>
      </dsp:nvSpPr>
      <dsp:spPr>
        <a:xfrm>
          <a:off x="2207" y="761608"/>
          <a:ext cx="4713535" cy="282812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0967" tIns="242441" rIns="230967" bIns="242441" numCol="1" spcCol="1270" anchor="ctr" anchorCtr="0">
          <a:noAutofit/>
        </a:bodyPr>
        <a:lstStyle/>
        <a:p>
          <a:pPr marL="0" lvl="0" indent="0" algn="ctr" defTabSz="711200">
            <a:lnSpc>
              <a:spcPct val="90000"/>
            </a:lnSpc>
            <a:spcBef>
              <a:spcPct val="0"/>
            </a:spcBef>
            <a:spcAft>
              <a:spcPct val="35000"/>
            </a:spcAft>
            <a:buNone/>
          </a:pPr>
          <a:r>
            <a:rPr lang="en-US" sz="1600" b="1" kern="1200"/>
            <a:t>Kubeadm Setup Prerequisites</a:t>
          </a:r>
          <a:endParaRPr lang="en-US" sz="1600" kern="1200"/>
        </a:p>
      </dsp:txBody>
      <dsp:txXfrm>
        <a:off x="2207" y="761608"/>
        <a:ext cx="4713535" cy="2828121"/>
      </dsp:txXfrm>
    </dsp:sp>
    <dsp:sp modelId="{A2554845-5E37-45F8-B131-2650F145F463}">
      <dsp:nvSpPr>
        <dsp:cNvPr id="0" name=""/>
        <dsp:cNvSpPr/>
      </dsp:nvSpPr>
      <dsp:spPr>
        <a:xfrm>
          <a:off x="5799856" y="761608"/>
          <a:ext cx="4713535" cy="2828121"/>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0967" tIns="242441" rIns="230967" bIns="242441" numCol="1" spcCol="1270" anchor="t" anchorCtr="0">
          <a:noAutofit/>
        </a:bodyPr>
        <a:lstStyle/>
        <a:p>
          <a:pPr marL="0" lvl="0" indent="0" algn="l" defTabSz="711200">
            <a:lnSpc>
              <a:spcPct val="90000"/>
            </a:lnSpc>
            <a:spcBef>
              <a:spcPct val="0"/>
            </a:spcBef>
            <a:spcAft>
              <a:spcPct val="35000"/>
            </a:spcAft>
            <a:buNone/>
          </a:pPr>
          <a:r>
            <a:rPr lang="en-US" sz="1600" b="1" kern="1200"/>
            <a:t>Following are the prerequisites for Kubeadm Kubernetes cluster setup.</a:t>
          </a:r>
          <a:endParaRPr lang="en-US" sz="1600" kern="1200"/>
        </a:p>
        <a:p>
          <a:pPr marL="114300" lvl="1" indent="-114300" algn="l" defTabSz="533400">
            <a:lnSpc>
              <a:spcPct val="90000"/>
            </a:lnSpc>
            <a:spcBef>
              <a:spcPct val="0"/>
            </a:spcBef>
            <a:spcAft>
              <a:spcPct val="15000"/>
            </a:spcAft>
            <a:buChar char="•"/>
          </a:pPr>
          <a:r>
            <a:rPr lang="en-US" sz="1200" kern="1200"/>
            <a:t>Minimum two Ubuntu nodes [One master and one worker node]. You can have more worker nodes as per your requirement.</a:t>
          </a:r>
        </a:p>
        <a:p>
          <a:pPr marL="114300" lvl="1" indent="-114300" algn="l" defTabSz="533400">
            <a:lnSpc>
              <a:spcPct val="90000"/>
            </a:lnSpc>
            <a:spcBef>
              <a:spcPct val="0"/>
            </a:spcBef>
            <a:spcAft>
              <a:spcPct val="15000"/>
            </a:spcAft>
            <a:buChar char="•"/>
          </a:pPr>
          <a:r>
            <a:rPr lang="en-US" sz="1200" kern="1200"/>
            <a:t>The master node should have a minimum of 2 vCPU and 2GB RAM.</a:t>
          </a:r>
        </a:p>
        <a:p>
          <a:pPr marL="114300" lvl="1" indent="-114300" algn="l" defTabSz="533400">
            <a:lnSpc>
              <a:spcPct val="90000"/>
            </a:lnSpc>
            <a:spcBef>
              <a:spcPct val="0"/>
            </a:spcBef>
            <a:spcAft>
              <a:spcPct val="15000"/>
            </a:spcAft>
            <a:buChar char="•"/>
          </a:pPr>
          <a:r>
            <a:rPr lang="en-US" sz="1200" kern="1200"/>
            <a:t>For the worker nodes, a minimum of 1vCPU and 2 GB RAM is recommended.</a:t>
          </a:r>
        </a:p>
        <a:p>
          <a:pPr marL="114300" lvl="1" indent="-114300" algn="l" defTabSz="533400">
            <a:lnSpc>
              <a:spcPct val="90000"/>
            </a:lnSpc>
            <a:spcBef>
              <a:spcPct val="0"/>
            </a:spcBef>
            <a:spcAft>
              <a:spcPct val="15000"/>
            </a:spcAft>
            <a:buChar char="•"/>
          </a:pPr>
          <a:r>
            <a:rPr lang="en-US" sz="1200" kern="1200"/>
            <a:t>10.X.X.X/X network range with static IPs for master and worker nodes. We will be using the 192 series as the pod network range that will be used by the Calico network plugin. Make sure the Node IP range and pod IP range don’t overlap</a:t>
          </a:r>
          <a:r>
            <a:rPr lang="en-US" sz="1200" b="1" kern="1200"/>
            <a:t>.</a:t>
          </a:r>
          <a:endParaRPr lang="en-US" sz="1200" kern="1200"/>
        </a:p>
      </dsp:txBody>
      <dsp:txXfrm>
        <a:off x="5799856" y="761608"/>
        <a:ext cx="4713535" cy="282812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07D-CF29-4E07-83BB-06B870344A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BE3A68-189E-4C15-805D-12DB4EBD3B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1B6BC8-EDEE-4488-B156-4676AD5A98FE}"/>
              </a:ext>
            </a:extLst>
          </p:cNvPr>
          <p:cNvSpPr>
            <a:spLocks noGrp="1"/>
          </p:cNvSpPr>
          <p:nvPr>
            <p:ph type="dt" sz="half" idx="10"/>
          </p:nvPr>
        </p:nvSpPr>
        <p:spPr/>
        <p:txBody>
          <a:bodyPr/>
          <a:lstStyle/>
          <a:p>
            <a:fld id="{35139A90-B3EA-4B56-9671-FA10B656C843}" type="datetimeFigureOut">
              <a:rPr lang="en-IN" smtClean="0"/>
              <a:t>27-08-2021</a:t>
            </a:fld>
            <a:endParaRPr lang="en-IN"/>
          </a:p>
        </p:txBody>
      </p:sp>
      <p:sp>
        <p:nvSpPr>
          <p:cNvPr id="5" name="Footer Placeholder 4">
            <a:extLst>
              <a:ext uri="{FF2B5EF4-FFF2-40B4-BE49-F238E27FC236}">
                <a16:creationId xmlns:a16="http://schemas.microsoft.com/office/drawing/2014/main" id="{08FC9AD6-7421-42C8-AAD6-B84D8EA7C4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7AFE0E-469D-4935-A1A9-B31ACC3A9539}"/>
              </a:ext>
            </a:extLst>
          </p:cNvPr>
          <p:cNvSpPr>
            <a:spLocks noGrp="1"/>
          </p:cNvSpPr>
          <p:nvPr>
            <p:ph type="sldNum" sz="quarter" idx="12"/>
          </p:nvPr>
        </p:nvSpPr>
        <p:spPr/>
        <p:txBody>
          <a:bodyPr/>
          <a:lstStyle/>
          <a:p>
            <a:fld id="{50A28F44-B3FE-4883-ACE1-07DB7C7429D2}" type="slidenum">
              <a:rPr lang="en-IN" smtClean="0"/>
              <a:t>‹#›</a:t>
            </a:fld>
            <a:endParaRPr lang="en-IN"/>
          </a:p>
        </p:txBody>
      </p:sp>
    </p:spTree>
    <p:extLst>
      <p:ext uri="{BB962C8B-B14F-4D97-AF65-F5344CB8AC3E}">
        <p14:creationId xmlns:p14="http://schemas.microsoft.com/office/powerpoint/2010/main" val="387812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48A1-6E53-4E18-AA97-C043D11710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284D54-867A-438D-A265-6045B117B9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AB1130-0F9A-4BCD-A1CC-C63CA92A3FC8}"/>
              </a:ext>
            </a:extLst>
          </p:cNvPr>
          <p:cNvSpPr>
            <a:spLocks noGrp="1"/>
          </p:cNvSpPr>
          <p:nvPr>
            <p:ph type="dt" sz="half" idx="10"/>
          </p:nvPr>
        </p:nvSpPr>
        <p:spPr/>
        <p:txBody>
          <a:bodyPr/>
          <a:lstStyle/>
          <a:p>
            <a:fld id="{35139A90-B3EA-4B56-9671-FA10B656C843}" type="datetimeFigureOut">
              <a:rPr lang="en-IN" smtClean="0"/>
              <a:t>27-08-2021</a:t>
            </a:fld>
            <a:endParaRPr lang="en-IN"/>
          </a:p>
        </p:txBody>
      </p:sp>
      <p:sp>
        <p:nvSpPr>
          <p:cNvPr id="5" name="Footer Placeholder 4">
            <a:extLst>
              <a:ext uri="{FF2B5EF4-FFF2-40B4-BE49-F238E27FC236}">
                <a16:creationId xmlns:a16="http://schemas.microsoft.com/office/drawing/2014/main" id="{23B8D92D-C53A-41FB-82BC-A3FE4E8A84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56AD7B-848A-4921-939C-98308FDF4C2B}"/>
              </a:ext>
            </a:extLst>
          </p:cNvPr>
          <p:cNvSpPr>
            <a:spLocks noGrp="1"/>
          </p:cNvSpPr>
          <p:nvPr>
            <p:ph type="sldNum" sz="quarter" idx="12"/>
          </p:nvPr>
        </p:nvSpPr>
        <p:spPr/>
        <p:txBody>
          <a:bodyPr/>
          <a:lstStyle/>
          <a:p>
            <a:fld id="{50A28F44-B3FE-4883-ACE1-07DB7C7429D2}" type="slidenum">
              <a:rPr lang="en-IN" smtClean="0"/>
              <a:t>‹#›</a:t>
            </a:fld>
            <a:endParaRPr lang="en-IN"/>
          </a:p>
        </p:txBody>
      </p:sp>
    </p:spTree>
    <p:extLst>
      <p:ext uri="{BB962C8B-B14F-4D97-AF65-F5344CB8AC3E}">
        <p14:creationId xmlns:p14="http://schemas.microsoft.com/office/powerpoint/2010/main" val="361898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834BD-5EEE-425E-9343-A89BDFF786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2EDCA5-55F2-409A-B020-15E1030526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C1EEF2-506C-4991-9B9A-D010FAEB4A12}"/>
              </a:ext>
            </a:extLst>
          </p:cNvPr>
          <p:cNvSpPr>
            <a:spLocks noGrp="1"/>
          </p:cNvSpPr>
          <p:nvPr>
            <p:ph type="dt" sz="half" idx="10"/>
          </p:nvPr>
        </p:nvSpPr>
        <p:spPr/>
        <p:txBody>
          <a:bodyPr/>
          <a:lstStyle/>
          <a:p>
            <a:fld id="{35139A90-B3EA-4B56-9671-FA10B656C843}" type="datetimeFigureOut">
              <a:rPr lang="en-IN" smtClean="0"/>
              <a:t>27-08-2021</a:t>
            </a:fld>
            <a:endParaRPr lang="en-IN"/>
          </a:p>
        </p:txBody>
      </p:sp>
      <p:sp>
        <p:nvSpPr>
          <p:cNvPr id="5" name="Footer Placeholder 4">
            <a:extLst>
              <a:ext uri="{FF2B5EF4-FFF2-40B4-BE49-F238E27FC236}">
                <a16:creationId xmlns:a16="http://schemas.microsoft.com/office/drawing/2014/main" id="{C641543E-6364-4936-9FDA-4DE6C00F9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567124-1F73-4AB4-A811-900CCDC4D09D}"/>
              </a:ext>
            </a:extLst>
          </p:cNvPr>
          <p:cNvSpPr>
            <a:spLocks noGrp="1"/>
          </p:cNvSpPr>
          <p:nvPr>
            <p:ph type="sldNum" sz="quarter" idx="12"/>
          </p:nvPr>
        </p:nvSpPr>
        <p:spPr/>
        <p:txBody>
          <a:bodyPr/>
          <a:lstStyle/>
          <a:p>
            <a:fld id="{50A28F44-B3FE-4883-ACE1-07DB7C7429D2}" type="slidenum">
              <a:rPr lang="en-IN" smtClean="0"/>
              <a:t>‹#›</a:t>
            </a:fld>
            <a:endParaRPr lang="en-IN"/>
          </a:p>
        </p:txBody>
      </p:sp>
    </p:spTree>
    <p:extLst>
      <p:ext uri="{BB962C8B-B14F-4D97-AF65-F5344CB8AC3E}">
        <p14:creationId xmlns:p14="http://schemas.microsoft.com/office/powerpoint/2010/main" val="357154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13C9C-8CEF-41BD-A239-BF4D313A9E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3314EB-38A7-4A43-8D1E-C9B2FF0581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05582A-BDA0-49F6-A398-53335270A399}"/>
              </a:ext>
            </a:extLst>
          </p:cNvPr>
          <p:cNvSpPr>
            <a:spLocks noGrp="1"/>
          </p:cNvSpPr>
          <p:nvPr>
            <p:ph type="dt" sz="half" idx="10"/>
          </p:nvPr>
        </p:nvSpPr>
        <p:spPr/>
        <p:txBody>
          <a:bodyPr/>
          <a:lstStyle/>
          <a:p>
            <a:fld id="{35139A90-B3EA-4B56-9671-FA10B656C843}" type="datetimeFigureOut">
              <a:rPr lang="en-IN" smtClean="0"/>
              <a:t>27-08-2021</a:t>
            </a:fld>
            <a:endParaRPr lang="en-IN"/>
          </a:p>
        </p:txBody>
      </p:sp>
      <p:sp>
        <p:nvSpPr>
          <p:cNvPr id="5" name="Footer Placeholder 4">
            <a:extLst>
              <a:ext uri="{FF2B5EF4-FFF2-40B4-BE49-F238E27FC236}">
                <a16:creationId xmlns:a16="http://schemas.microsoft.com/office/drawing/2014/main" id="{3F17FAA2-6B2F-484C-B85B-6AB1C12D7B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7F445-4658-4538-BD5F-6BC98D478CC7}"/>
              </a:ext>
            </a:extLst>
          </p:cNvPr>
          <p:cNvSpPr>
            <a:spLocks noGrp="1"/>
          </p:cNvSpPr>
          <p:nvPr>
            <p:ph type="sldNum" sz="quarter" idx="12"/>
          </p:nvPr>
        </p:nvSpPr>
        <p:spPr/>
        <p:txBody>
          <a:bodyPr/>
          <a:lstStyle/>
          <a:p>
            <a:fld id="{50A28F44-B3FE-4883-ACE1-07DB7C7429D2}" type="slidenum">
              <a:rPr lang="en-IN" smtClean="0"/>
              <a:t>‹#›</a:t>
            </a:fld>
            <a:endParaRPr lang="en-IN"/>
          </a:p>
        </p:txBody>
      </p:sp>
    </p:spTree>
    <p:extLst>
      <p:ext uri="{BB962C8B-B14F-4D97-AF65-F5344CB8AC3E}">
        <p14:creationId xmlns:p14="http://schemas.microsoft.com/office/powerpoint/2010/main" val="66350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56E4-1712-4102-A6D2-CA2219BFBA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ADACBC-8BD8-4E45-B316-24376C4393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D16FD5-E181-432B-9C84-747726FBB745}"/>
              </a:ext>
            </a:extLst>
          </p:cNvPr>
          <p:cNvSpPr>
            <a:spLocks noGrp="1"/>
          </p:cNvSpPr>
          <p:nvPr>
            <p:ph type="dt" sz="half" idx="10"/>
          </p:nvPr>
        </p:nvSpPr>
        <p:spPr/>
        <p:txBody>
          <a:bodyPr/>
          <a:lstStyle/>
          <a:p>
            <a:fld id="{35139A90-B3EA-4B56-9671-FA10B656C843}" type="datetimeFigureOut">
              <a:rPr lang="en-IN" smtClean="0"/>
              <a:t>27-08-2021</a:t>
            </a:fld>
            <a:endParaRPr lang="en-IN"/>
          </a:p>
        </p:txBody>
      </p:sp>
      <p:sp>
        <p:nvSpPr>
          <p:cNvPr id="5" name="Footer Placeholder 4">
            <a:extLst>
              <a:ext uri="{FF2B5EF4-FFF2-40B4-BE49-F238E27FC236}">
                <a16:creationId xmlns:a16="http://schemas.microsoft.com/office/drawing/2014/main" id="{1C5456F4-338F-4C52-B461-2D846F1C6E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C57516-9223-40C8-A026-957654BE9416}"/>
              </a:ext>
            </a:extLst>
          </p:cNvPr>
          <p:cNvSpPr>
            <a:spLocks noGrp="1"/>
          </p:cNvSpPr>
          <p:nvPr>
            <p:ph type="sldNum" sz="quarter" idx="12"/>
          </p:nvPr>
        </p:nvSpPr>
        <p:spPr/>
        <p:txBody>
          <a:bodyPr/>
          <a:lstStyle/>
          <a:p>
            <a:fld id="{50A28F44-B3FE-4883-ACE1-07DB7C7429D2}" type="slidenum">
              <a:rPr lang="en-IN" smtClean="0"/>
              <a:t>‹#›</a:t>
            </a:fld>
            <a:endParaRPr lang="en-IN"/>
          </a:p>
        </p:txBody>
      </p:sp>
    </p:spTree>
    <p:extLst>
      <p:ext uri="{BB962C8B-B14F-4D97-AF65-F5344CB8AC3E}">
        <p14:creationId xmlns:p14="http://schemas.microsoft.com/office/powerpoint/2010/main" val="3298124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0004-2CD0-4DDE-A255-22883A9063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BAD50A-B93F-4C55-B0D8-D451A3DEE5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F89778-8264-442E-9BBF-18F4559037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091CE9-14CF-40E9-AF6F-AD7D33196181}"/>
              </a:ext>
            </a:extLst>
          </p:cNvPr>
          <p:cNvSpPr>
            <a:spLocks noGrp="1"/>
          </p:cNvSpPr>
          <p:nvPr>
            <p:ph type="dt" sz="half" idx="10"/>
          </p:nvPr>
        </p:nvSpPr>
        <p:spPr/>
        <p:txBody>
          <a:bodyPr/>
          <a:lstStyle/>
          <a:p>
            <a:fld id="{35139A90-B3EA-4B56-9671-FA10B656C843}" type="datetimeFigureOut">
              <a:rPr lang="en-IN" smtClean="0"/>
              <a:t>27-08-2021</a:t>
            </a:fld>
            <a:endParaRPr lang="en-IN"/>
          </a:p>
        </p:txBody>
      </p:sp>
      <p:sp>
        <p:nvSpPr>
          <p:cNvPr id="6" name="Footer Placeholder 5">
            <a:extLst>
              <a:ext uri="{FF2B5EF4-FFF2-40B4-BE49-F238E27FC236}">
                <a16:creationId xmlns:a16="http://schemas.microsoft.com/office/drawing/2014/main" id="{403123EF-8761-4AFA-A171-7148BCBF6E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303852-C472-463C-A0D8-0E517D6594C6}"/>
              </a:ext>
            </a:extLst>
          </p:cNvPr>
          <p:cNvSpPr>
            <a:spLocks noGrp="1"/>
          </p:cNvSpPr>
          <p:nvPr>
            <p:ph type="sldNum" sz="quarter" idx="12"/>
          </p:nvPr>
        </p:nvSpPr>
        <p:spPr/>
        <p:txBody>
          <a:bodyPr/>
          <a:lstStyle/>
          <a:p>
            <a:fld id="{50A28F44-B3FE-4883-ACE1-07DB7C7429D2}" type="slidenum">
              <a:rPr lang="en-IN" smtClean="0"/>
              <a:t>‹#›</a:t>
            </a:fld>
            <a:endParaRPr lang="en-IN"/>
          </a:p>
        </p:txBody>
      </p:sp>
    </p:spTree>
    <p:extLst>
      <p:ext uri="{BB962C8B-B14F-4D97-AF65-F5344CB8AC3E}">
        <p14:creationId xmlns:p14="http://schemas.microsoft.com/office/powerpoint/2010/main" val="818634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5520-75AD-4808-A623-EE58FCE94B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BFAE0D-5EA7-4CCF-88FE-9A133871B3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24CFF8-A631-4D78-944D-439466641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7ECF31-E3A5-4FEC-9299-54FF229D77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F62E24-3260-4178-A7EE-D82EE6A4F9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15A4C3-2DEE-4C08-A3A6-B4050D4DEC76}"/>
              </a:ext>
            </a:extLst>
          </p:cNvPr>
          <p:cNvSpPr>
            <a:spLocks noGrp="1"/>
          </p:cNvSpPr>
          <p:nvPr>
            <p:ph type="dt" sz="half" idx="10"/>
          </p:nvPr>
        </p:nvSpPr>
        <p:spPr/>
        <p:txBody>
          <a:bodyPr/>
          <a:lstStyle/>
          <a:p>
            <a:fld id="{35139A90-B3EA-4B56-9671-FA10B656C843}" type="datetimeFigureOut">
              <a:rPr lang="en-IN" smtClean="0"/>
              <a:t>27-08-2021</a:t>
            </a:fld>
            <a:endParaRPr lang="en-IN"/>
          </a:p>
        </p:txBody>
      </p:sp>
      <p:sp>
        <p:nvSpPr>
          <p:cNvPr id="8" name="Footer Placeholder 7">
            <a:extLst>
              <a:ext uri="{FF2B5EF4-FFF2-40B4-BE49-F238E27FC236}">
                <a16:creationId xmlns:a16="http://schemas.microsoft.com/office/drawing/2014/main" id="{1A487A33-71E6-4251-A4A7-B542842A81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479F22-789A-4B46-B6CD-DC699885A416}"/>
              </a:ext>
            </a:extLst>
          </p:cNvPr>
          <p:cNvSpPr>
            <a:spLocks noGrp="1"/>
          </p:cNvSpPr>
          <p:nvPr>
            <p:ph type="sldNum" sz="quarter" idx="12"/>
          </p:nvPr>
        </p:nvSpPr>
        <p:spPr/>
        <p:txBody>
          <a:bodyPr/>
          <a:lstStyle/>
          <a:p>
            <a:fld id="{50A28F44-B3FE-4883-ACE1-07DB7C7429D2}" type="slidenum">
              <a:rPr lang="en-IN" smtClean="0"/>
              <a:t>‹#›</a:t>
            </a:fld>
            <a:endParaRPr lang="en-IN"/>
          </a:p>
        </p:txBody>
      </p:sp>
    </p:spTree>
    <p:extLst>
      <p:ext uri="{BB962C8B-B14F-4D97-AF65-F5344CB8AC3E}">
        <p14:creationId xmlns:p14="http://schemas.microsoft.com/office/powerpoint/2010/main" val="245603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A396-CB20-4CC3-8C18-6D0C5C3F36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44DDEC-1447-47D9-B805-C92EB3FD4DDC}"/>
              </a:ext>
            </a:extLst>
          </p:cNvPr>
          <p:cNvSpPr>
            <a:spLocks noGrp="1"/>
          </p:cNvSpPr>
          <p:nvPr>
            <p:ph type="dt" sz="half" idx="10"/>
          </p:nvPr>
        </p:nvSpPr>
        <p:spPr/>
        <p:txBody>
          <a:bodyPr/>
          <a:lstStyle/>
          <a:p>
            <a:fld id="{35139A90-B3EA-4B56-9671-FA10B656C843}" type="datetimeFigureOut">
              <a:rPr lang="en-IN" smtClean="0"/>
              <a:t>27-08-2021</a:t>
            </a:fld>
            <a:endParaRPr lang="en-IN"/>
          </a:p>
        </p:txBody>
      </p:sp>
      <p:sp>
        <p:nvSpPr>
          <p:cNvPr id="4" name="Footer Placeholder 3">
            <a:extLst>
              <a:ext uri="{FF2B5EF4-FFF2-40B4-BE49-F238E27FC236}">
                <a16:creationId xmlns:a16="http://schemas.microsoft.com/office/drawing/2014/main" id="{57F6EEB6-32A4-4DA1-A26A-51DDB3DBCF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97346D-0CE4-4154-A2DB-309637001014}"/>
              </a:ext>
            </a:extLst>
          </p:cNvPr>
          <p:cNvSpPr>
            <a:spLocks noGrp="1"/>
          </p:cNvSpPr>
          <p:nvPr>
            <p:ph type="sldNum" sz="quarter" idx="12"/>
          </p:nvPr>
        </p:nvSpPr>
        <p:spPr/>
        <p:txBody>
          <a:bodyPr/>
          <a:lstStyle/>
          <a:p>
            <a:fld id="{50A28F44-B3FE-4883-ACE1-07DB7C7429D2}" type="slidenum">
              <a:rPr lang="en-IN" smtClean="0"/>
              <a:t>‹#›</a:t>
            </a:fld>
            <a:endParaRPr lang="en-IN"/>
          </a:p>
        </p:txBody>
      </p:sp>
    </p:spTree>
    <p:extLst>
      <p:ext uri="{BB962C8B-B14F-4D97-AF65-F5344CB8AC3E}">
        <p14:creationId xmlns:p14="http://schemas.microsoft.com/office/powerpoint/2010/main" val="305850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EBFE34-A512-4A49-AC18-2DCBE5B721EA}"/>
              </a:ext>
            </a:extLst>
          </p:cNvPr>
          <p:cNvSpPr>
            <a:spLocks noGrp="1"/>
          </p:cNvSpPr>
          <p:nvPr>
            <p:ph type="dt" sz="half" idx="10"/>
          </p:nvPr>
        </p:nvSpPr>
        <p:spPr/>
        <p:txBody>
          <a:bodyPr/>
          <a:lstStyle/>
          <a:p>
            <a:fld id="{35139A90-B3EA-4B56-9671-FA10B656C843}" type="datetimeFigureOut">
              <a:rPr lang="en-IN" smtClean="0"/>
              <a:t>27-08-2021</a:t>
            </a:fld>
            <a:endParaRPr lang="en-IN"/>
          </a:p>
        </p:txBody>
      </p:sp>
      <p:sp>
        <p:nvSpPr>
          <p:cNvPr id="3" name="Footer Placeholder 2">
            <a:extLst>
              <a:ext uri="{FF2B5EF4-FFF2-40B4-BE49-F238E27FC236}">
                <a16:creationId xmlns:a16="http://schemas.microsoft.com/office/drawing/2014/main" id="{4650B2B7-F41F-4216-9467-90D5A4375C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5D52F6-79AC-4306-9BFF-805D3C11DDF8}"/>
              </a:ext>
            </a:extLst>
          </p:cNvPr>
          <p:cNvSpPr>
            <a:spLocks noGrp="1"/>
          </p:cNvSpPr>
          <p:nvPr>
            <p:ph type="sldNum" sz="quarter" idx="12"/>
          </p:nvPr>
        </p:nvSpPr>
        <p:spPr/>
        <p:txBody>
          <a:bodyPr/>
          <a:lstStyle/>
          <a:p>
            <a:fld id="{50A28F44-B3FE-4883-ACE1-07DB7C7429D2}" type="slidenum">
              <a:rPr lang="en-IN" smtClean="0"/>
              <a:t>‹#›</a:t>
            </a:fld>
            <a:endParaRPr lang="en-IN"/>
          </a:p>
        </p:txBody>
      </p:sp>
    </p:spTree>
    <p:extLst>
      <p:ext uri="{BB962C8B-B14F-4D97-AF65-F5344CB8AC3E}">
        <p14:creationId xmlns:p14="http://schemas.microsoft.com/office/powerpoint/2010/main" val="253137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887D-A081-469A-96FD-E9B219870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932971-553A-471A-BB49-F071F70272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D0B702-AB3A-4726-9AF5-2C0676C41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A2E77A-3022-4AE7-91D4-E76353E5C84A}"/>
              </a:ext>
            </a:extLst>
          </p:cNvPr>
          <p:cNvSpPr>
            <a:spLocks noGrp="1"/>
          </p:cNvSpPr>
          <p:nvPr>
            <p:ph type="dt" sz="half" idx="10"/>
          </p:nvPr>
        </p:nvSpPr>
        <p:spPr/>
        <p:txBody>
          <a:bodyPr/>
          <a:lstStyle/>
          <a:p>
            <a:fld id="{35139A90-B3EA-4B56-9671-FA10B656C843}" type="datetimeFigureOut">
              <a:rPr lang="en-IN" smtClean="0"/>
              <a:t>27-08-2021</a:t>
            </a:fld>
            <a:endParaRPr lang="en-IN"/>
          </a:p>
        </p:txBody>
      </p:sp>
      <p:sp>
        <p:nvSpPr>
          <p:cNvPr id="6" name="Footer Placeholder 5">
            <a:extLst>
              <a:ext uri="{FF2B5EF4-FFF2-40B4-BE49-F238E27FC236}">
                <a16:creationId xmlns:a16="http://schemas.microsoft.com/office/drawing/2014/main" id="{7DC3F1A0-7A7C-4F81-B93F-119E7326B6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C84486-A5C6-4AF1-9F83-3A69F29448A1}"/>
              </a:ext>
            </a:extLst>
          </p:cNvPr>
          <p:cNvSpPr>
            <a:spLocks noGrp="1"/>
          </p:cNvSpPr>
          <p:nvPr>
            <p:ph type="sldNum" sz="quarter" idx="12"/>
          </p:nvPr>
        </p:nvSpPr>
        <p:spPr/>
        <p:txBody>
          <a:bodyPr/>
          <a:lstStyle/>
          <a:p>
            <a:fld id="{50A28F44-B3FE-4883-ACE1-07DB7C7429D2}" type="slidenum">
              <a:rPr lang="en-IN" smtClean="0"/>
              <a:t>‹#›</a:t>
            </a:fld>
            <a:endParaRPr lang="en-IN"/>
          </a:p>
        </p:txBody>
      </p:sp>
    </p:spTree>
    <p:extLst>
      <p:ext uri="{BB962C8B-B14F-4D97-AF65-F5344CB8AC3E}">
        <p14:creationId xmlns:p14="http://schemas.microsoft.com/office/powerpoint/2010/main" val="288908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D749-C1F6-4A45-83BD-9C05A80E0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ECD085-F38E-40EB-9098-9DF549DE0B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42A225-AD2C-4FC1-BC47-0A83BD923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0F7F6-27C4-43CE-A469-85C858CA9E50}"/>
              </a:ext>
            </a:extLst>
          </p:cNvPr>
          <p:cNvSpPr>
            <a:spLocks noGrp="1"/>
          </p:cNvSpPr>
          <p:nvPr>
            <p:ph type="dt" sz="half" idx="10"/>
          </p:nvPr>
        </p:nvSpPr>
        <p:spPr/>
        <p:txBody>
          <a:bodyPr/>
          <a:lstStyle/>
          <a:p>
            <a:fld id="{35139A90-B3EA-4B56-9671-FA10B656C843}" type="datetimeFigureOut">
              <a:rPr lang="en-IN" smtClean="0"/>
              <a:t>27-08-2021</a:t>
            </a:fld>
            <a:endParaRPr lang="en-IN"/>
          </a:p>
        </p:txBody>
      </p:sp>
      <p:sp>
        <p:nvSpPr>
          <p:cNvPr id="6" name="Footer Placeholder 5">
            <a:extLst>
              <a:ext uri="{FF2B5EF4-FFF2-40B4-BE49-F238E27FC236}">
                <a16:creationId xmlns:a16="http://schemas.microsoft.com/office/drawing/2014/main" id="{A4A3147E-5825-42DB-B760-046A9F182A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C8D19-3009-45ED-B94F-CD348990B5DE}"/>
              </a:ext>
            </a:extLst>
          </p:cNvPr>
          <p:cNvSpPr>
            <a:spLocks noGrp="1"/>
          </p:cNvSpPr>
          <p:nvPr>
            <p:ph type="sldNum" sz="quarter" idx="12"/>
          </p:nvPr>
        </p:nvSpPr>
        <p:spPr/>
        <p:txBody>
          <a:bodyPr/>
          <a:lstStyle/>
          <a:p>
            <a:fld id="{50A28F44-B3FE-4883-ACE1-07DB7C7429D2}" type="slidenum">
              <a:rPr lang="en-IN" smtClean="0"/>
              <a:t>‹#›</a:t>
            </a:fld>
            <a:endParaRPr lang="en-IN"/>
          </a:p>
        </p:txBody>
      </p:sp>
    </p:spTree>
    <p:extLst>
      <p:ext uri="{BB962C8B-B14F-4D97-AF65-F5344CB8AC3E}">
        <p14:creationId xmlns:p14="http://schemas.microsoft.com/office/powerpoint/2010/main" val="196665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3F1228-279B-42B3-845D-070574057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700382-BD31-4DEA-9D24-8EBE18B19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3AD02B-43E0-4915-9938-EDD28D3476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39A90-B3EA-4B56-9671-FA10B656C843}" type="datetimeFigureOut">
              <a:rPr lang="en-IN" smtClean="0"/>
              <a:t>27-08-2021</a:t>
            </a:fld>
            <a:endParaRPr lang="en-IN"/>
          </a:p>
        </p:txBody>
      </p:sp>
      <p:sp>
        <p:nvSpPr>
          <p:cNvPr id="5" name="Footer Placeholder 4">
            <a:extLst>
              <a:ext uri="{FF2B5EF4-FFF2-40B4-BE49-F238E27FC236}">
                <a16:creationId xmlns:a16="http://schemas.microsoft.com/office/drawing/2014/main" id="{CC01A53C-D66C-48CF-AE0B-F98E29DE00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BAA899-438C-400A-A6D8-A84D8E71E6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28F44-B3FE-4883-ACE1-07DB7C7429D2}" type="slidenum">
              <a:rPr lang="en-IN" smtClean="0"/>
              <a:t>‹#›</a:t>
            </a:fld>
            <a:endParaRPr lang="en-IN"/>
          </a:p>
        </p:txBody>
      </p:sp>
      <p:sp>
        <p:nvSpPr>
          <p:cNvPr id="7" name="MSIPCMContentMarking" descr="{&quot;HashCode&quot;:-1477458873,&quot;Placement&quot;:&quot;Footer&quot;}">
            <a:extLst>
              <a:ext uri="{FF2B5EF4-FFF2-40B4-BE49-F238E27FC236}">
                <a16:creationId xmlns:a16="http://schemas.microsoft.com/office/drawing/2014/main" id="{96D1EA50-D6F8-445E-8736-C893CBD10E4E}"/>
              </a:ext>
            </a:extLst>
          </p:cNvPr>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IN"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1005526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kubernetes.io/docs/setup/production-environment/tools/kops/" TargetMode="External"/><Relationship Id="rId2" Type="http://schemas.openxmlformats.org/officeDocument/2006/relationships/hyperlink" Target="https://kubernetes.io/docs/setup/production-environment/tools/kubeadm/" TargetMode="External"/><Relationship Id="rId1" Type="http://schemas.openxmlformats.org/officeDocument/2006/relationships/slideLayout" Target="../slideLayouts/slideLayout1.xml"/><Relationship Id="rId4" Type="http://schemas.openxmlformats.org/officeDocument/2006/relationships/hyperlink" Target="https://kubernetes.io/docs/setup/production-environment/tools/kubespray/"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Rectangle 8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Rectangle 9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94" name="Freeform: Shape 9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Shape 9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D44F0BC6-059D-49EB-BF5E-6E10EAD6D237}"/>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dirty="0">
                <a:solidFill>
                  <a:srgbClr val="080808"/>
                </a:solidFill>
                <a:latin typeface="+mj-lt"/>
                <a:ea typeface="+mj-ea"/>
                <a:cs typeface="+mj-cs"/>
              </a:rPr>
              <a:t>Welcome to www.sundakkai.com</a:t>
            </a:r>
          </a:p>
        </p:txBody>
      </p:sp>
      <p:sp>
        <p:nvSpPr>
          <p:cNvPr id="98" name="Freeform: Shape 9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Rectangle 9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358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EB00E6-04FF-4F61-B80A-7E8307836AB4}"/>
              </a:ext>
            </a:extLst>
          </p:cNvPr>
          <p:cNvSpPr txBox="1"/>
          <p:nvPr/>
        </p:nvSpPr>
        <p:spPr>
          <a:xfrm>
            <a:off x="379828" y="520505"/>
            <a:ext cx="10944664" cy="4801314"/>
          </a:xfrm>
          <a:prstGeom prst="rect">
            <a:avLst/>
          </a:prstGeom>
          <a:noFill/>
        </p:spPr>
        <p:txBody>
          <a:bodyPr wrap="square" rtlCol="0">
            <a:spAutoFit/>
          </a:bodyPr>
          <a:lstStyle/>
          <a:p>
            <a:pPr algn="l"/>
            <a:r>
              <a:rPr lang="en-US" b="1" dirty="0"/>
              <a:t>Setup Kubernetes Cluster</a:t>
            </a:r>
            <a:endParaRPr lang="en-IN" b="1" i="0" u="none" strike="noStrike" dirty="0">
              <a:solidFill>
                <a:srgbClr val="3371E3"/>
              </a:solidFill>
              <a:effectLst/>
              <a:latin typeface="open sans" panose="020B0606030504020204" pitchFamily="34" charset="0"/>
              <a:hlinkClick r:id="rId2"/>
            </a:endParaRPr>
          </a:p>
          <a:p>
            <a:pPr algn="l"/>
            <a:endParaRPr lang="en-IN" b="1" dirty="0">
              <a:solidFill>
                <a:srgbClr val="3371E3"/>
              </a:solidFill>
              <a:latin typeface="open sans" panose="020B0606030504020204" pitchFamily="34" charset="0"/>
              <a:hlinkClick r:id="rId2"/>
            </a:endParaRPr>
          </a:p>
          <a:p>
            <a:pPr algn="l"/>
            <a:r>
              <a:rPr lang="en-IN" b="1" i="0" u="none" strike="noStrike" dirty="0">
                <a:solidFill>
                  <a:srgbClr val="3371E3"/>
                </a:solidFill>
                <a:effectLst/>
                <a:latin typeface="open sans" panose="020B0606030504020204" pitchFamily="34" charset="0"/>
                <a:hlinkClick r:id="rId2"/>
              </a:rPr>
              <a:t>Bootstrapping clusters with </a:t>
            </a:r>
            <a:r>
              <a:rPr lang="en-IN" b="1" i="0" u="none" strike="noStrike" dirty="0" err="1">
                <a:solidFill>
                  <a:srgbClr val="3371E3"/>
                </a:solidFill>
                <a:effectLst/>
                <a:latin typeface="open sans" panose="020B0606030504020204" pitchFamily="34" charset="0"/>
                <a:hlinkClick r:id="rId2"/>
              </a:rPr>
              <a:t>kubeadm</a:t>
            </a:r>
            <a:endParaRPr lang="en-IN" b="0" i="0" dirty="0">
              <a:solidFill>
                <a:srgbClr val="222222"/>
              </a:solidFill>
              <a:effectLst/>
              <a:latin typeface="open sans" panose="020B0606030504020204" pitchFamily="34" charset="0"/>
            </a:endParaRPr>
          </a:p>
          <a:p>
            <a:pPr algn="l"/>
            <a:r>
              <a:rPr lang="en-IN" b="1" i="0" u="none" strike="noStrike" dirty="0">
                <a:solidFill>
                  <a:srgbClr val="3371E3"/>
                </a:solidFill>
                <a:effectLst/>
                <a:latin typeface="open sans" panose="020B0606030504020204" pitchFamily="34" charset="0"/>
                <a:hlinkClick r:id="rId3"/>
              </a:rPr>
              <a:t>Installing Kubernetes with kops</a:t>
            </a:r>
            <a:endParaRPr lang="en-IN" b="0" i="0" dirty="0">
              <a:solidFill>
                <a:srgbClr val="222222"/>
              </a:solidFill>
              <a:effectLst/>
              <a:latin typeface="open sans" panose="020B0606030504020204" pitchFamily="34" charset="0"/>
            </a:endParaRPr>
          </a:p>
          <a:p>
            <a:pPr algn="l"/>
            <a:r>
              <a:rPr lang="en-IN" b="1" i="0" u="none" strike="noStrike" dirty="0">
                <a:solidFill>
                  <a:srgbClr val="3371E3"/>
                </a:solidFill>
                <a:effectLst/>
                <a:latin typeface="open sans" panose="020B0606030504020204" pitchFamily="34" charset="0"/>
                <a:hlinkClick r:id="rId4"/>
              </a:rPr>
              <a:t>Installing Kubernetes with </a:t>
            </a:r>
            <a:r>
              <a:rPr lang="en-IN" b="1" i="0" u="none" strike="noStrike" dirty="0" err="1">
                <a:solidFill>
                  <a:srgbClr val="3371E3"/>
                </a:solidFill>
                <a:effectLst/>
                <a:latin typeface="open sans" panose="020B0606030504020204" pitchFamily="34" charset="0"/>
                <a:hlinkClick r:id="rId4"/>
              </a:rPr>
              <a:t>Kubespray</a:t>
            </a:r>
            <a:endParaRPr lang="en-IN" b="0" i="0" dirty="0">
              <a:solidFill>
                <a:srgbClr val="222222"/>
              </a:solidFill>
              <a:effectLst/>
              <a:latin typeface="open sans" panose="020B0606030504020204" pitchFamily="34" charset="0"/>
            </a:endParaRPr>
          </a:p>
          <a:p>
            <a:endParaRPr lang="en-US" b="1" dirty="0"/>
          </a:p>
          <a:p>
            <a:endParaRPr lang="en-US" b="1" dirty="0"/>
          </a:p>
          <a:p>
            <a:r>
              <a:rPr lang="en-US" b="1" dirty="0"/>
              <a:t>Setup Kubernetes Cluster Using </a:t>
            </a:r>
            <a:r>
              <a:rPr lang="en-US" b="1" dirty="0" err="1"/>
              <a:t>Kubeadm</a:t>
            </a:r>
            <a:r>
              <a:rPr lang="en-US" b="1" dirty="0"/>
              <a:t>  --&gt;  cluster in less time.</a:t>
            </a:r>
          </a:p>
          <a:p>
            <a:endParaRPr lang="en-US" b="1" dirty="0"/>
          </a:p>
          <a:p>
            <a:r>
              <a:rPr lang="en-US" b="1" dirty="0"/>
              <a:t>What is </a:t>
            </a:r>
            <a:r>
              <a:rPr lang="en-US" b="1" dirty="0" err="1"/>
              <a:t>Kubeadm</a:t>
            </a:r>
            <a:r>
              <a:rPr lang="en-US" b="1" dirty="0"/>
              <a:t>?</a:t>
            </a:r>
          </a:p>
          <a:p>
            <a:endParaRPr lang="en-US" b="1" dirty="0"/>
          </a:p>
          <a:p>
            <a:r>
              <a:rPr lang="en-US" dirty="0" err="1"/>
              <a:t>Kubeadm</a:t>
            </a:r>
            <a:r>
              <a:rPr lang="en-US" dirty="0"/>
              <a:t> is a tool to set up a minimum viable Kubernetes cluster without much complex configuration.</a:t>
            </a:r>
          </a:p>
          <a:p>
            <a:endParaRPr lang="en-US" dirty="0"/>
          </a:p>
          <a:p>
            <a:r>
              <a:rPr lang="en-US" dirty="0" err="1"/>
              <a:t>Kubeadm</a:t>
            </a:r>
            <a:r>
              <a:rPr lang="en-US" dirty="0"/>
              <a:t> makes the whole process easy by running a series of prechecks to ensure that the server has all the essential components and configs to run Kubernetes.</a:t>
            </a:r>
          </a:p>
          <a:p>
            <a:endParaRPr lang="en-US" dirty="0"/>
          </a:p>
          <a:p>
            <a:endParaRPr lang="en-US" b="1" dirty="0"/>
          </a:p>
        </p:txBody>
      </p:sp>
    </p:spTree>
    <p:extLst>
      <p:ext uri="{BB962C8B-B14F-4D97-AF65-F5344CB8AC3E}">
        <p14:creationId xmlns:p14="http://schemas.microsoft.com/office/powerpoint/2010/main" val="244566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DA752B5E-BF45-486A-BAC8-E2ED1EF8218C}"/>
              </a:ext>
            </a:extLst>
          </p:cNvPr>
          <p:cNvGraphicFramePr/>
          <p:nvPr>
            <p:extLst>
              <p:ext uri="{D42A27DB-BD31-4B8C-83A1-F6EECF244321}">
                <p14:modId xmlns:p14="http://schemas.microsoft.com/office/powerpoint/2010/main" val="9316711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16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06DD360-8A53-4025-AD5F-4B9DFAACF92B}"/>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t>All the steps given in this guide are referred from the official Kubernetes documentation</a:t>
            </a:r>
          </a:p>
          <a:p>
            <a:pPr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Install container runtime on all nodes- We will be using Docker.</a:t>
            </a:r>
          </a:p>
          <a:p>
            <a:pPr marL="285750" indent="-228600">
              <a:lnSpc>
                <a:spcPct val="90000"/>
              </a:lnSpc>
              <a:spcAft>
                <a:spcPts val="600"/>
              </a:spcAft>
              <a:buFont typeface="Arial" panose="020B0604020202020204" pitchFamily="34" charset="0"/>
              <a:buChar char="•"/>
            </a:pPr>
            <a:r>
              <a:rPr lang="en-US" sz="2000" dirty="0"/>
              <a:t>Install </a:t>
            </a:r>
            <a:r>
              <a:rPr lang="en-US" sz="2000" dirty="0" err="1"/>
              <a:t>Kubeadm</a:t>
            </a:r>
            <a:r>
              <a:rPr lang="en-US" sz="2000" dirty="0"/>
              <a:t>, </a:t>
            </a:r>
            <a:r>
              <a:rPr lang="en-US" sz="2000" dirty="0" err="1"/>
              <a:t>Kubelet</a:t>
            </a:r>
            <a:r>
              <a:rPr lang="en-US" sz="2000" dirty="0"/>
              <a:t>, and </a:t>
            </a:r>
            <a:r>
              <a:rPr lang="en-US" sz="2000" dirty="0" err="1"/>
              <a:t>kubectl</a:t>
            </a:r>
            <a:r>
              <a:rPr lang="en-US" sz="2000" dirty="0"/>
              <a:t> on all the nodes.</a:t>
            </a:r>
          </a:p>
          <a:p>
            <a:pPr marL="285750" indent="-228600">
              <a:lnSpc>
                <a:spcPct val="90000"/>
              </a:lnSpc>
              <a:spcAft>
                <a:spcPts val="600"/>
              </a:spcAft>
              <a:buFont typeface="Arial" panose="020B0604020202020204" pitchFamily="34" charset="0"/>
              <a:buChar char="•"/>
            </a:pPr>
            <a:r>
              <a:rPr lang="en-US" sz="2000" dirty="0"/>
              <a:t>Initiate </a:t>
            </a:r>
            <a:r>
              <a:rPr lang="en-US" sz="2000" dirty="0" err="1"/>
              <a:t>Kubeadm</a:t>
            </a:r>
            <a:r>
              <a:rPr lang="en-US" sz="2000" dirty="0"/>
              <a:t> control plane configuration on the master node.</a:t>
            </a:r>
          </a:p>
          <a:p>
            <a:pPr marL="285750" indent="-228600">
              <a:lnSpc>
                <a:spcPct val="90000"/>
              </a:lnSpc>
              <a:spcAft>
                <a:spcPts val="600"/>
              </a:spcAft>
              <a:buFont typeface="Arial" panose="020B0604020202020204" pitchFamily="34" charset="0"/>
              <a:buChar char="•"/>
            </a:pPr>
            <a:r>
              <a:rPr lang="en-US" sz="2000" dirty="0"/>
              <a:t>Save the node join command with the token.</a:t>
            </a:r>
          </a:p>
          <a:p>
            <a:pPr marL="285750" indent="-228600">
              <a:lnSpc>
                <a:spcPct val="90000"/>
              </a:lnSpc>
              <a:spcAft>
                <a:spcPts val="600"/>
              </a:spcAft>
              <a:buFont typeface="Arial" panose="020B0604020202020204" pitchFamily="34" charset="0"/>
              <a:buChar char="•"/>
            </a:pPr>
            <a:r>
              <a:rPr lang="en-US" sz="2000" dirty="0"/>
              <a:t>Install the Calico network plugin.</a:t>
            </a:r>
          </a:p>
          <a:p>
            <a:pPr marL="285750" indent="-228600">
              <a:lnSpc>
                <a:spcPct val="90000"/>
              </a:lnSpc>
              <a:spcAft>
                <a:spcPts val="600"/>
              </a:spcAft>
              <a:buFont typeface="Arial" panose="020B0604020202020204" pitchFamily="34" charset="0"/>
              <a:buChar char="•"/>
            </a:pPr>
            <a:r>
              <a:rPr lang="en-US" sz="2000" dirty="0"/>
              <a:t>Join worker node to the master node (control plane) using the join command.</a:t>
            </a:r>
          </a:p>
          <a:p>
            <a:pPr marL="285750" indent="-228600">
              <a:lnSpc>
                <a:spcPct val="90000"/>
              </a:lnSpc>
              <a:spcAft>
                <a:spcPts val="600"/>
              </a:spcAft>
              <a:buFont typeface="Arial" panose="020B0604020202020204" pitchFamily="34" charset="0"/>
              <a:buChar char="•"/>
            </a:pPr>
            <a:r>
              <a:rPr lang="en-US" sz="2000" dirty="0"/>
              <a:t>Validate all cluster components and nodes.</a:t>
            </a:r>
          </a:p>
        </p:txBody>
      </p:sp>
    </p:spTree>
    <p:extLst>
      <p:ext uri="{BB962C8B-B14F-4D97-AF65-F5344CB8AC3E}">
        <p14:creationId xmlns:p14="http://schemas.microsoft.com/office/powerpoint/2010/main" val="1178495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2" descr="Calendar&#10;&#10;Description automatically generated">
            <a:extLst>
              <a:ext uri="{FF2B5EF4-FFF2-40B4-BE49-F238E27FC236}">
                <a16:creationId xmlns:a16="http://schemas.microsoft.com/office/drawing/2014/main" id="{0EF8A6A6-ABE5-438C-98CB-C7A8966B531E}"/>
              </a:ext>
            </a:extLst>
          </p:cNvPr>
          <p:cNvPicPr>
            <a:picLocks noChangeAspect="1"/>
          </p:cNvPicPr>
          <p:nvPr/>
        </p:nvPicPr>
        <p:blipFill rotWithShape="1">
          <a:blip r:embed="rId2">
            <a:extLst>
              <a:ext uri="{28A0092B-C50C-407E-A947-70E740481C1C}">
                <a14:useLocalDpi xmlns:a14="http://schemas.microsoft.com/office/drawing/2010/main" val="0"/>
              </a:ext>
            </a:extLst>
          </a:blip>
          <a:srcRect r="-1" b="3905"/>
          <a:stretch/>
        </p:blipFill>
        <p:spPr>
          <a:xfrm>
            <a:off x="321733" y="321733"/>
            <a:ext cx="11548534" cy="6214534"/>
          </a:xfrm>
          <a:prstGeom prst="rect">
            <a:avLst/>
          </a:prstGeom>
        </p:spPr>
      </p:pic>
    </p:spTree>
    <p:extLst>
      <p:ext uri="{BB962C8B-B14F-4D97-AF65-F5344CB8AC3E}">
        <p14:creationId xmlns:p14="http://schemas.microsoft.com/office/powerpoint/2010/main" val="313744374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C0C2A9A-132E-42A0-A7B4-52E52A284864}"/>
              </a:ext>
            </a:extLst>
          </p:cNvPr>
          <p:cNvPicPr>
            <a:picLocks noChangeAspect="1"/>
          </p:cNvPicPr>
          <p:nvPr/>
        </p:nvPicPr>
        <p:blipFill rotWithShape="1">
          <a:blip r:embed="rId2"/>
          <a:srcRect t="2238" b="24564"/>
          <a:stretch/>
        </p:blipFill>
        <p:spPr>
          <a:xfrm>
            <a:off x="457200" y="457200"/>
            <a:ext cx="11277600" cy="5943600"/>
          </a:xfrm>
          <a:prstGeom prst="rect">
            <a:avLst/>
          </a:prstGeom>
        </p:spPr>
      </p:pic>
    </p:spTree>
    <p:extLst>
      <p:ext uri="{BB962C8B-B14F-4D97-AF65-F5344CB8AC3E}">
        <p14:creationId xmlns:p14="http://schemas.microsoft.com/office/powerpoint/2010/main" val="3545850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4AC9618C104343ADAE8C84D0D9572A" ma:contentTypeVersion="10" ma:contentTypeDescription="Create a new document." ma:contentTypeScope="" ma:versionID="b4b595f356fdf4e1aed2b08e380797be">
  <xsd:schema xmlns:xsd="http://www.w3.org/2001/XMLSchema" xmlns:xs="http://www.w3.org/2001/XMLSchema" xmlns:p="http://schemas.microsoft.com/office/2006/metadata/properties" xmlns:ns3="1be922bb-d13a-4b27-885a-8fe45218aa33" xmlns:ns4="8c65bd94-c9c9-4fa3-94d3-b0050c658f08" targetNamespace="http://schemas.microsoft.com/office/2006/metadata/properties" ma:root="true" ma:fieldsID="231a2136ae178caf5b368129c676a4df" ns3:_="" ns4:_="">
    <xsd:import namespace="1be922bb-d13a-4b27-885a-8fe45218aa33"/>
    <xsd:import namespace="8c65bd94-c9c9-4fa3-94d3-b0050c658f0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e922bb-d13a-4b27-885a-8fe45218aa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65bd94-c9c9-4fa3-94d3-b0050c658f0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EEF8B7-9EBC-4EC1-8A4E-9FAD2D5683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e922bb-d13a-4b27-885a-8fe45218aa33"/>
    <ds:schemaRef ds:uri="8c65bd94-c9c9-4fa3-94d3-b0050c658f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4A239C-6C64-4D6E-A487-52DA58FDE92E}">
  <ds:schemaRefs>
    <ds:schemaRef ds:uri="http://schemas.microsoft.com/sharepoint/v3/contenttype/forms"/>
  </ds:schemaRefs>
</ds:datastoreItem>
</file>

<file path=customXml/itemProps3.xml><?xml version="1.0" encoding="utf-8"?>
<ds:datastoreItem xmlns:ds="http://schemas.openxmlformats.org/officeDocument/2006/customXml" ds:itemID="{9A77E927-B9B4-4654-96E0-3D7B737283A2}">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8c65bd94-c9c9-4fa3-94d3-b0050c658f08"/>
    <ds:schemaRef ds:uri="1be922bb-d13a-4b27-885a-8fe45218aa3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206</TotalTime>
  <Words>289</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 sans</vt:lpstr>
      <vt:lpstr>Office Theme</vt:lpstr>
      <vt:lpstr>Welcome to www.sundakkai.com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Ramamoorthy, Nataraj</dc:creator>
  <cp:lastModifiedBy>Ramamoorthy, Nataraj</cp:lastModifiedBy>
  <cp:revision>54</cp:revision>
  <dcterms:created xsi:type="dcterms:W3CDTF">2021-08-19T10:57:02Z</dcterms:created>
  <dcterms:modified xsi:type="dcterms:W3CDTF">2021-08-27T14:39:37Z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Owner">
    <vt:lpwstr>NA20209537@wipro.com</vt:lpwstr>
  </property>
  <property fmtid="{D5CDD505-2E9C-101B-9397-08002B2CF9AE}" pid="5" name="MSIP_Label_b9a70571-31c6-4603-80c1-ef2fb871a62a_SetDate">
    <vt:lpwstr>2021-08-19T11:28:19.4862389Z</vt:lpwstr>
  </property>
  <property fmtid="{D5CDD505-2E9C-101B-9397-08002B2CF9AE}" pid="6" name="MSIP_Label_b9a70571-31c6-4603-80c1-ef2fb871a62a_Name">
    <vt:lpwstr>Internal and Restricted</vt:lpwstr>
  </property>
  <property fmtid="{D5CDD505-2E9C-101B-9397-08002B2CF9AE}" pid="7" name="MSIP_Label_b9a70571-31c6-4603-80c1-ef2fb871a62a_Application">
    <vt:lpwstr>Microsoft Azure Information Protection</vt:lpwstr>
  </property>
  <property fmtid="{D5CDD505-2E9C-101B-9397-08002B2CF9AE}" pid="8" name="MSIP_Label_b9a70571-31c6-4603-80c1-ef2fb871a62a_ActionId">
    <vt:lpwstr>8b9e1656-1da2-4fc9-b0d6-7cc922101588</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y fmtid="{D5CDD505-2E9C-101B-9397-08002B2CF9AE}" pid="11" name="ContentTypeId">
    <vt:lpwstr>0x010100EC4AC9618C104343ADAE8C84D0D9572A</vt:lpwstr>
  </property>
</Properties>
</file>