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MSIPCMContentMarking"/>
          <p:cNvSpPr/>
          <p:nvPr/>
        </p:nvSpPr>
        <p:spPr>
          <a:xfrm>
            <a:off x="5344560" y="6703200"/>
            <a:ext cx="1499760" cy="1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SIPCMContentMarking"/>
          <p:cNvSpPr/>
          <p:nvPr/>
        </p:nvSpPr>
        <p:spPr>
          <a:xfrm>
            <a:off x="5344560" y="6703200"/>
            <a:ext cx="1499760" cy="1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  <a:ea typeface="DejaVu Sans"/>
              </a:rPr>
              <a:t>Sensitivity: Internal &amp; Restricted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/>
          <p:nvPr/>
        </p:nvSpPr>
        <p:spPr>
          <a:xfrm>
            <a:off x="230040" y="0"/>
            <a:ext cx="10969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00200" y="1371600"/>
            <a:ext cx="89143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How can you ensure there are at least 3 pod instances are always available running at point in time?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600200" y="228600"/>
            <a:ext cx="9194400" cy="480060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 txBox="1"/>
          <p:nvPr/>
        </p:nvSpPr>
        <p:spPr>
          <a:xfrm>
            <a:off x="1371600" y="5715000"/>
            <a:ext cx="9372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Set-based Supports: Job, Deployment, Relica set and Damoset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Equality-based Supports: Services, Replication controller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AC9618C104343ADAE8C84D0D9572A" ma:contentTypeVersion="10" ma:contentTypeDescription="Create a new document." ma:contentTypeScope="" ma:versionID="b4b595f356fdf4e1aed2b08e380797be">
  <xsd:schema xmlns:xsd="http://www.w3.org/2001/XMLSchema" xmlns:xs="http://www.w3.org/2001/XMLSchema" xmlns:p="http://schemas.microsoft.com/office/2006/metadata/properties" xmlns:ns3="1be922bb-d13a-4b27-885a-8fe45218aa33" xmlns:ns4="8c65bd94-c9c9-4fa3-94d3-b0050c658f08" targetNamespace="http://schemas.microsoft.com/office/2006/metadata/properties" ma:root="true" ma:fieldsID="231a2136ae178caf5b368129c676a4df" ns3:_="" ns4:_="">
    <xsd:import namespace="1be922bb-d13a-4b27-885a-8fe45218aa33"/>
    <xsd:import namespace="8c65bd94-c9c9-4fa3-94d3-b0050c658f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922bb-d13a-4b27-885a-8fe45218a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bd94-c9c9-4fa3-94d3-b0050c658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EEF8B7-9EBC-4EC1-8A4E-9FAD2D568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922bb-d13a-4b27-885a-8fe45218aa33"/>
    <ds:schemaRef ds:uri="8c65bd94-c9c9-4fa3-94d3-b0050c658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4A239C-6C64-4D6E-A487-52DA58FDE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7E927-B9B4-4654-96E0-3D7B737283A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c65bd94-c9c9-4fa3-94d3-b0050c658f08"/>
    <ds:schemaRef ds:uri="1be922bb-d13a-4b27-885a-8fe45218aa3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Application>LibreOffice/7.1.3.2$Windows_X86_64 LibreOffice_project/47f78053abe362b9384784d31a6e56f8511eb1c1</Application>
  <AppVersion>15.0000</AppVersion>
  <Words>369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2021-08-19T10:57:02Z</dcterms:created>
  <dc:creator>Ramamoorthy, Nataraj</dc:creator>
  <dc:description/>
  <dc:language>en-US</dc:language>
  <cp:lastModifiedBy/>
  <dcterms:modified xsi:type="dcterms:W3CDTF">2021-09-20T18:45:57Z</dcterms:modified>
  <cp:revision>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0x010100EC4AC9618C104343ADAE8C84D0D9572A</vt:lpwstr>
  </property>
  <property fmtid="{D5CDD505-2E9C-101B-9397-08002B2CF9AE}" pid="3" name="MSIP_Label_b9a70571-31c6-4603-80c1-ef2fb871a62a_ActionId">
    <vt:lpwstr>8b9e1656-1da2-4fc9-b0d6-7cc922101588</vt:lpwstr>
  </property>
  <property fmtid="{D5CDD505-2E9C-101B-9397-08002B2CF9AE}" pid="4" name="MSIP_Label_b9a70571-31c6-4603-80c1-ef2fb871a62a_Application">
    <vt:lpwstr>Microsoft Azure Information Protection</vt:lpwstr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Extended_MSFT_Method">
    <vt:lpwstr>Automatic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Owner">
    <vt:lpwstr>NA20209537@wipro.com</vt:lpwstr>
  </property>
  <property fmtid="{D5CDD505-2E9C-101B-9397-08002B2CF9AE}" pid="9" name="MSIP_Label_b9a70571-31c6-4603-80c1-ef2fb871a62a_SetDate">
    <vt:lpwstr>2021-08-19T11:28:19.4862389Z</vt:lpwstr>
  </property>
  <property fmtid="{D5CDD505-2E9C-101B-9397-08002B2CF9AE}" pid="10" name="MSIP_Label_b9a70571-31c6-4603-80c1-ef2fb871a62a_SiteId">
    <vt:lpwstr>258ac4e4-146a-411e-9dc8-79a9e12fd6da</vt:lpwstr>
  </property>
  <property fmtid="{D5CDD505-2E9C-101B-9397-08002B2CF9AE}" pid="11" name="PresentationFormat">
    <vt:lpwstr>Widescreen</vt:lpwstr>
  </property>
  <property fmtid="{D5CDD505-2E9C-101B-9397-08002B2CF9AE}" pid="12" name="Sensitivity">
    <vt:lpwstr>Internal and Restricted</vt:lpwstr>
  </property>
  <property fmtid="{D5CDD505-2E9C-101B-9397-08002B2CF9AE}" pid="13" name="Slides">
    <vt:i4>7</vt:i4>
  </property>
</Properties>
</file>