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A12B-0440-4D53-93D5-9602C8A1D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FE089-3AA5-4FD4-890E-62B6D889B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F848-174B-456A-93E0-7544C6EF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8E9F-D344-4CA6-8EC2-C8C3CC21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69235-0950-47CA-A259-2BC4F3ED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EC28-C1E9-4302-870D-2E71E77B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1DC64-5BDA-4A7F-9276-9CEA09282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1735-760D-462E-A29E-6C32092E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04EF-3376-4817-A1E6-F7A29A51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BE5C-63EB-4AF2-A2D5-09D81B9A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14F48-5337-4156-80FA-FAE9E9662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A0441-91F0-407E-B300-898C46D74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46EA-1938-4DBA-86B2-BC33578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FC3D-F2C9-4DE3-961E-03D2B999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4330-8FEF-4905-8545-E84C9058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2FC3-E6E3-4F4E-9EE6-A829E580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8C25-673C-4943-A6A8-6019A1EA9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C7D4-D40D-434A-A328-479782A7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0D76-0CA1-4F27-B0C4-DD52318E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CE8C-D40E-4D53-A544-77F48818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4B1F-980F-4410-A77D-D3A88DA8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9E90F-3F4F-40AA-AF03-4B0C640E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8435-92D6-4EB4-A8AE-15692C83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55E14-7CBA-47CB-8811-AD4B77D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1C0CD-D963-46FF-A0B6-8C5C63EA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AD9D-2B49-40F4-8C5D-02C02832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86F1-974D-4DF1-8296-95E03BBE8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41064-DB66-43D2-B728-171ADD771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D710E-1622-48F4-80CE-F7D0D58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D4A15-2FA2-4C86-B721-66855C5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D1948-E27D-43F2-9CF7-A6BE78D6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A2EC-B224-4C12-A971-5649D308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6DEA-B333-4821-8FA7-5FA866DB1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7C8D8-29D2-493F-AD91-68059F170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B6409-038A-4996-AEDB-57C17129F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F172E-8546-4ADC-A7A6-A2AF6AFD4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9CC33-7C9A-4A6E-BFF9-F687F5F5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0FB8D-8C55-4331-8AC7-A2B4D4E4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F6E9D-6847-4996-AAF7-3DB8D6CC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5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0783-B67F-419F-8123-A52DEE7E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3FB26-4F19-43F2-9F5A-BE16DE1A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651EB-66D7-4DDC-B5A4-2B49D445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76515-2478-4C24-AD04-80C00585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187B5-1BB7-48BF-9AD1-5E3AEF5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6F80C-EDC8-4221-B5E8-386751A7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55215-56D5-40CD-A109-BBD15AA1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49B5-0F11-4D00-982C-265F2218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8B76-BE66-4258-8FA0-6AC2B212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5A849-03C8-4764-AC70-EDD066A6D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7F0E5-98F8-4EDB-A584-81C9A775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891E-8633-446F-951B-480E7343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E6F56-08D1-44BB-A457-9B172A41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4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F37B-BC3C-418C-8A70-E062A5C9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AAD9B-CA92-4177-81C8-8F07F3D56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F54E4-22C3-4989-8D6B-8D2DBC051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6B2CA-7F39-4AD2-BE0B-1137AC88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7900-8C24-41D8-B22E-4A226BE0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656F5-1D91-4C95-A243-C73FF86E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7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3CBCC-D565-4930-BE8D-713B6268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572D0-6E80-40CD-B17D-CC3C743F9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D165-427F-44EC-AA40-BC3B69F3D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8DC5-2978-4737-A1C5-4024A191E66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63026-ECA8-4F52-A4DC-A8F16708C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DE94-46CF-4005-A53C-7E2486EC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3EB35-4E23-4913-BE00-A201188E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2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90BC6-A06F-47DC-99A3-6CECB60746CC}"/>
              </a:ext>
            </a:extLst>
          </p:cNvPr>
          <p:cNvSpPr txBox="1"/>
          <p:nvPr/>
        </p:nvSpPr>
        <p:spPr>
          <a:xfrm>
            <a:off x="1338470" y="1802296"/>
            <a:ext cx="99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do you deploy one pod on every node?</a:t>
            </a:r>
          </a:p>
        </p:txBody>
      </p:sp>
    </p:spTree>
    <p:extLst>
      <p:ext uri="{BB962C8B-B14F-4D97-AF65-F5344CB8AC3E}">
        <p14:creationId xmlns:p14="http://schemas.microsoft.com/office/powerpoint/2010/main" val="257778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E35DA-827C-408B-9A1F-BA87AD5F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135"/>
            <a:ext cx="12192000" cy="52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 r</dc:creator>
  <cp:lastModifiedBy>nataraj r</cp:lastModifiedBy>
  <cp:revision>1</cp:revision>
  <dcterms:created xsi:type="dcterms:W3CDTF">2022-03-05T09:30:06Z</dcterms:created>
  <dcterms:modified xsi:type="dcterms:W3CDTF">2022-03-05T09:30:35Z</dcterms:modified>
</cp:coreProperties>
</file>