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8" r:id="rId3"/>
    <p:sldId id="259" r:id="rId4"/>
    <p:sldId id="257" r:id="rId5"/>
    <p:sldId id="256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SIPCMContentMarking"/>
          <p:cNvSpPr/>
          <p:nvPr/>
        </p:nvSpPr>
        <p:spPr>
          <a:xfrm>
            <a:off x="5344560" y="6703200"/>
            <a:ext cx="1499760" cy="10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00" b="0" strike="noStrike" spc="-1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SIPCMContentMarking"/>
          <p:cNvSpPr/>
          <p:nvPr/>
        </p:nvSpPr>
        <p:spPr>
          <a:xfrm>
            <a:off x="5344560" y="6703200"/>
            <a:ext cx="1499760" cy="10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00" b="0" strike="noStrike" spc="-1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F4EDD2-AB27-417B-8D17-8D4079BA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576387"/>
            <a:ext cx="105537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4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AF4858-3BDB-487D-884E-C8617BFB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8" y="829994"/>
            <a:ext cx="11423154" cy="54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1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A9FBF-E7D8-4348-BCD2-192358AD0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4" y="685800"/>
            <a:ext cx="1117502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3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5"/>
          <p:cNvSpPr/>
          <p:nvPr/>
        </p:nvSpPr>
        <p:spPr>
          <a:xfrm>
            <a:off x="230040" y="0"/>
            <a:ext cx="109699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00200" y="1371600"/>
            <a:ext cx="891432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How can you ensure there are at least 3 pod instances are always available running at point in time?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1600200" y="228600"/>
            <a:ext cx="9194400" cy="4800600"/>
          </a:xfrm>
          <a:prstGeom prst="rect">
            <a:avLst/>
          </a:prstGeom>
          <a:ln w="0">
            <a:noFill/>
          </a:ln>
        </p:spPr>
      </p:pic>
      <p:sp>
        <p:nvSpPr>
          <p:cNvPr id="81" name="TextBox 80"/>
          <p:cNvSpPr txBox="1"/>
          <p:nvPr/>
        </p:nvSpPr>
        <p:spPr>
          <a:xfrm>
            <a:off x="1371600" y="5715000"/>
            <a:ext cx="93726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Set-based Supports: Job, Deployment, Relica set and Damoset</a:t>
            </a:r>
          </a:p>
          <a:p>
            <a:r>
              <a:rPr lang="en-US" sz="1800" b="0" strike="noStrike" spc="-1">
                <a:latin typeface="Arial"/>
              </a:rPr>
              <a:t>Equality-based Supports: Services, Replication controller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38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Ramamoorthy, Nataraj</dc:creator>
  <dc:description/>
  <cp:lastModifiedBy>nataraj r</cp:lastModifiedBy>
  <cp:revision>82</cp:revision>
  <dcterms:created xsi:type="dcterms:W3CDTF">2021-08-19T10:57:02Z</dcterms:created>
  <dcterms:modified xsi:type="dcterms:W3CDTF">2022-03-05T09:44:40Z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0x010100EC4AC9618C104343ADAE8C84D0D9572A</vt:lpwstr>
  </property>
  <property fmtid="{D5CDD505-2E9C-101B-9397-08002B2CF9AE}" pid="3" name="MSIP_Label_b9a70571-31c6-4603-80c1-ef2fb871a62a_ActionId">
    <vt:lpwstr>8b9e1656-1da2-4fc9-b0d6-7cc922101588</vt:lpwstr>
  </property>
  <property fmtid="{D5CDD505-2E9C-101B-9397-08002B2CF9AE}" pid="4" name="MSIP_Label_b9a70571-31c6-4603-80c1-ef2fb871a62a_Application">
    <vt:lpwstr>Microsoft Azure Information Protection</vt:lpwstr>
  </property>
  <property fmtid="{D5CDD505-2E9C-101B-9397-08002B2CF9AE}" pid="5" name="MSIP_Label_b9a70571-31c6-4603-80c1-ef2fb871a62a_Enabled">
    <vt:lpwstr>True</vt:lpwstr>
  </property>
  <property fmtid="{D5CDD505-2E9C-101B-9397-08002B2CF9AE}" pid="6" name="MSIP_Label_b9a70571-31c6-4603-80c1-ef2fb871a62a_Extended_MSFT_Method">
    <vt:lpwstr>Automatic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Owner">
    <vt:lpwstr>NA20209537@wipro.com</vt:lpwstr>
  </property>
  <property fmtid="{D5CDD505-2E9C-101B-9397-08002B2CF9AE}" pid="9" name="MSIP_Label_b9a70571-31c6-4603-80c1-ef2fb871a62a_SetDate">
    <vt:lpwstr>2021-08-19T11:28:19.4862389Z</vt:lpwstr>
  </property>
  <property fmtid="{D5CDD505-2E9C-101B-9397-08002B2CF9AE}" pid="10" name="MSIP_Label_b9a70571-31c6-4603-80c1-ef2fb871a62a_SiteId">
    <vt:lpwstr>258ac4e4-146a-411e-9dc8-79a9e12fd6da</vt:lpwstr>
  </property>
  <property fmtid="{D5CDD505-2E9C-101B-9397-08002B2CF9AE}" pid="11" name="PresentationFormat">
    <vt:lpwstr>Widescreen</vt:lpwstr>
  </property>
  <property fmtid="{D5CDD505-2E9C-101B-9397-08002B2CF9AE}" pid="12" name="Sensitivity">
    <vt:lpwstr>Internal and Restricted</vt:lpwstr>
  </property>
  <property fmtid="{D5CDD505-2E9C-101B-9397-08002B2CF9AE}" pid="13" name="Slides">
    <vt:i4>7</vt:i4>
  </property>
</Properties>
</file>