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7A69-21DA-421F-A95B-C8EBD09E2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C7AB5-E017-4A35-A3EF-82FE005A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83A70-5051-4F2A-8479-7684BE21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D144-7495-41C1-B23B-D7B2B32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EA98-D303-40B0-90E0-37F8DBA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D142-43F1-4642-97CE-E0268B55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9140C-9F29-4999-BFFD-23E48F59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1196-9D16-4C46-B65C-245C9A04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CCE3-1AC2-4605-AE85-5E27AD60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17737-FD8D-4197-A74D-DA03568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BFD96-7078-43C6-8396-C0633F20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C3A52-D70F-44BB-B9B6-980DBCB3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8A3C-EDE1-439B-B3B4-17ED3C29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F5B1-8AAC-4059-B8D2-4085BB4A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A66F-ADF7-45A5-BB22-2FB3E436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20C0-3901-4F6A-8AF5-3313858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0B3B-2444-49D0-B516-2A92EC103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160DD-37AF-4846-AD71-7B8266E3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29F5-90B9-4AE8-B7BC-8B4FFA68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0253-6E5A-45B0-8805-D422CEC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4B00-85D8-46A5-A27E-D10E4327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BDE9-2998-45C9-96B9-E8EF4491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A152-B928-4D4B-92EA-10D13428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59B6-3773-4F66-944D-EFCD6A57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7AC1-DFCE-4E99-920F-2E1796C9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633-6ACB-422A-B318-C3998B3A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D2E2-E90E-4B97-8420-BE1EA1391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1429-1B1A-4BE2-8511-ED5B7401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8491-644E-4EC1-9F71-6A2D532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7E9C-3B15-4B96-8E49-2B88D51B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4170-3683-499F-AF97-7EB51052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8EC0-C23D-494A-999E-02E18B37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E20C3-86A8-48E0-B10C-FD3914E1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B03BD-BDDB-4D4F-A2E5-CBF5CFD0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FD48F-70F6-4C32-8087-90928B920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9AFE8-3C0D-4255-8940-FD9333E9C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FF01E-2156-44CE-B67F-704902B7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FF4-3220-479F-B012-6BCA09D4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85B1D-D128-4D7F-83F2-DA2994EF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BF7E-6A54-4BB5-8D48-01472F2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ADF6-BD76-425C-A5FF-12867F5D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FFA9-A6B9-491F-8697-327D877A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41FDA-8995-44A9-AEED-D1A1E3B0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60990-5528-4654-BCEA-8CBCBA80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E2AB0-6F07-4AED-855A-8A15A3D4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5A658-8F77-43C8-A397-5A51366E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C1E-FCE4-45DD-B394-B8BF6A70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A5B3-4F3C-4C2A-A7F2-7BAADD19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BC72-120A-411C-9440-04B348C4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83D6-B260-4C93-B5A3-45EB91F3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FB3A0-2351-4F8F-AEA3-BD76811B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E4AF-309F-4051-A2D0-879E1EF9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EF42-21B6-4C83-823E-6F8B6A69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A5197-ED26-4C07-BF93-383BC3F1E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A596-DB80-4FC8-AEA6-797E1EC0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05DB-1387-4C42-A9F0-EB644B6D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C75A-2430-4054-BA0D-3196EE8E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65A7A-E194-427B-B175-52908080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4E6FD-C4BC-413F-A4CC-74FB75D9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DBD0-F3FF-4BFE-B559-82B7B2F9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DC78-8784-489B-9633-9E1E02ED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70AC-2335-404E-9AC4-0E84D8654AB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BC25-0BCD-4682-9562-7B33AB7C8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714B-18D5-497B-978A-FC6AC69CE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9CB-DE00-4C02-AF8B-1DFD42C5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AC8112-214F-44CF-B32E-C869D763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3" y="1020417"/>
            <a:ext cx="11435556" cy="51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691F41-4C11-40E2-819A-10AB7BB2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433387"/>
            <a:ext cx="113633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93135-1DF5-4C0E-8F88-E155058A6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140"/>
            <a:ext cx="12192000" cy="56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8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06C69-F319-4A84-98CC-6451E56D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700087"/>
            <a:ext cx="98488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0F50B-C915-4244-830A-8CCE0257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666750"/>
            <a:ext cx="99441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C5EF2-5D82-4EEB-9578-AD17B522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66750"/>
            <a:ext cx="9753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 r</dc:creator>
  <cp:lastModifiedBy>nataraj r</cp:lastModifiedBy>
  <cp:revision>6</cp:revision>
  <dcterms:created xsi:type="dcterms:W3CDTF">2022-03-05T09:47:10Z</dcterms:created>
  <dcterms:modified xsi:type="dcterms:W3CDTF">2022-03-05T09:59:52Z</dcterms:modified>
</cp:coreProperties>
</file>