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FDD0-63A8-462C-8990-8A5CE3930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17F75-8B94-4216-9DFA-15806065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837FD-7A77-4C5C-9488-B59EA880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0C40-2E59-4B06-BFD0-9226F5FDB0A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508A3-02DC-4C99-8254-DCDC2094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5447F-7437-4B04-83BE-13417B9A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0A50-DE05-400B-BE72-7D87EA87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10D5-0E17-4285-969B-76734AF3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C3786-C23E-4F61-A4CF-018B35001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A903B-5B58-4529-904C-E70B36D3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0C40-2E59-4B06-BFD0-9226F5FDB0A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9F255-6798-44E1-AC5C-CDB8255D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9B15-341D-4A71-A258-F92FCFA7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0A50-DE05-400B-BE72-7D87EA87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32B225-D0BC-4B21-8E0A-9D393A506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C67E7-6052-47F4-AA97-AACD744CA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85247-BAE1-4D07-A341-4605C173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0C40-2E59-4B06-BFD0-9226F5FDB0A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BC387-75EB-4E12-80BB-A6E40E80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D69C1-E8AA-4A51-AE1A-DD5F0B1F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0A50-DE05-400B-BE72-7D87EA87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8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08E1-1B8F-4F4A-842C-144AA319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83E05-3FCB-4A67-8C91-2697482B1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78C22-E4CB-4F1D-8832-64D5ADDF1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0C40-2E59-4B06-BFD0-9226F5FDB0A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56B3E-29E7-4EF3-A4C8-5163D5A0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AD225-7F03-4820-BC46-54BE4119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0A50-DE05-400B-BE72-7D87EA87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7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8633-9BEA-4447-87D6-CDD045CE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4E3A7-C647-418D-AF44-71207951A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45179-81D5-44B2-944D-ED708429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0C40-2E59-4B06-BFD0-9226F5FDB0A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CC43E-DE42-478E-865A-4F80D55F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67C14-2265-47EA-A749-92EB2787E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0A50-DE05-400B-BE72-7D87EA87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1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5BA2-6025-4B89-BF5B-194B946E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466A-AE3A-4F30-B3A3-B6D4025E2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37E0E-64DB-4CF0-A2DD-FC7DD7B93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21E5E-ED28-4C86-9677-55963CAF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0C40-2E59-4B06-BFD0-9226F5FDB0A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467C-01BC-4A7E-A46B-BF4C8BDE8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AD330-4CE3-4F17-9F13-FF96AB83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0A50-DE05-400B-BE72-7D87EA87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7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E135-0FC7-4A9E-AA5F-A503AC9B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FB766-C312-4B65-8A39-C003ED857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B7921-47AF-4D27-90D4-F4032966D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03509-AA21-43F9-B8F2-EF6C83174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1B343-3FCD-4D6F-95ED-06A7B74DD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218381-094E-4C6C-98C4-BC333165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0C40-2E59-4B06-BFD0-9226F5FDB0A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F29E44-F350-4662-95E6-3218F6F7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C5DB1-EE63-4134-83F0-7A44EDB4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0A50-DE05-400B-BE72-7D87EA87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4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AE8F6-B32F-421C-982C-C9DEFB0F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4A0A5-3655-42C3-9747-3930BF27B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0C40-2E59-4B06-BFD0-9226F5FDB0A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8898C-6C30-4531-BC0A-A0423906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738AA-1DF1-4B4E-BCD4-93174DA1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0A50-DE05-400B-BE72-7D87EA87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2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E65010-5E39-46CC-8721-7FB261EF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0C40-2E59-4B06-BFD0-9226F5FDB0A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6B50B-A3C8-43D7-AAB0-2AB723CD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268B4-8A80-499F-BDEB-A6127B18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0A50-DE05-400B-BE72-7D87EA87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3517-9822-4229-8F4A-A480A78A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41786-9266-4DFB-8012-8997A5067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03747-6F67-497B-A636-77228C39D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1F62E-EB4C-4C87-B5BE-BF47383F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0C40-2E59-4B06-BFD0-9226F5FDB0A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26DB4-5AEB-476F-BE39-C1099A72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9357A-5AAE-46A5-B2CE-FB767726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0A50-DE05-400B-BE72-7D87EA87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463A-8944-46A9-8149-7141C7E9A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B216B-EAE9-4491-A0A3-67CDAF1B1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D72A0-1BA1-4DBD-B08F-419AF8686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34F2E-722F-485A-AD5C-FA30ED5DA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0C40-2E59-4B06-BFD0-9226F5FDB0A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BC9C5-9F5D-4A77-9EA8-F4D6335E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81D58-028E-45A8-A4DB-CD0B19D2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0A50-DE05-400B-BE72-7D87EA87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3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20C10-2B00-4458-A8F4-C00EF9B9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1B72B-7261-4D9F-99B5-ED0EB5F78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CBE3B-4FBD-4C08-9241-54630B1AA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60C40-2E59-4B06-BFD0-9226F5FDB0A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3A297-C1F4-4DA0-85B1-FA415DD24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07EDD-32B4-4A6D-9135-17C2AA4E9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0A50-DE05-400B-BE72-7D87EA87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9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73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26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848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55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1182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nataraj r</dc:creator>
  <cp:lastModifiedBy>nataraj r</cp:lastModifiedBy>
  <cp:revision>2</cp:revision>
  <dcterms:created xsi:type="dcterms:W3CDTF">2022-03-07T13:45:20Z</dcterms:created>
  <dcterms:modified xsi:type="dcterms:W3CDTF">2022-03-07T13:45:33Z</dcterms:modified>
</cp:coreProperties>
</file>