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D5A7-EAD2-4E09-A401-FF09DB85C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16E74-EFF9-4E05-87E5-46E618320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D1FE-8A4F-4555-AFB4-7A5CABE0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6D11-3B5F-4EB0-B275-E3C8553C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65AF-EC9D-4E90-B79A-D1884A4C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CA63-74C3-43C8-93A5-2A93CE9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CD903-17EE-4A5E-B961-D90FAEA5A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8362-628B-4C2A-BA2E-39661479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31EB-E05F-45A6-9251-4FEEB893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EE03-ED85-4CDA-B3B7-26E68C98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03AFC-631B-449F-A293-137840023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7EC36-D274-4178-81AF-8BC64E34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D456-A69C-48C2-AA87-BD9ED7B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DB4A-05B5-4BD9-8CC1-CD848290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6003-A097-4785-A8D7-C2114DD6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2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774B-8729-4025-A9D0-2F674790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D053-D9E0-4D64-956F-2AA9B728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2A24-9704-4FF0-8F4F-9CD0FFAE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38D4-E241-44FA-A1A2-1A2A8E12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C2A9-8A84-4066-B0BC-BCB7F2A4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19FA-906B-499E-A017-2F1271E1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5AF75-EDB0-453A-AA0B-150CCAED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3301-E5AF-4BD5-9171-1F001B99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8B1F-2A31-4E7C-8B8D-AC046335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1C5B-D72D-49A3-A8DD-7867E60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556C-0CDC-4DCD-A3FA-3A236C1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5F25-973E-40CE-8593-1C582B2F3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C4768-AD57-465F-AE37-9A3BB4B0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DD88-0988-4946-96F5-4515189F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7873-215F-4763-88E0-4C4060B8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7927B-D7D5-4B39-9C12-06A433D7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6D89-8450-49EE-A559-7B0CE21F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E7761-AB19-46AF-BD80-F7FA1D78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3515-836F-41F1-B2CE-F1B43A981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0E44B-4397-4810-904D-3F031D588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0EAE3-3624-4BFA-AD62-516A07F8E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53863-82DF-4F77-9B53-81EA389A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2AFFA-77F3-472D-BE71-75AA9C5D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9EE41-AA6A-449D-9D6F-6B9A9413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3AF5-A203-4CAD-BFA9-264B9D67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F2A70-9614-42C4-97E6-331FCB79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A0360-D853-4482-9CE2-C61280F8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3DE20-95EB-437D-A140-2F33F88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C2938-EC25-478C-9275-857FD5B6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D9176-409E-4CAE-A1E5-B7D2FC6A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7172C-4482-48D9-9E87-E6B45EFB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4313-ACC5-464A-BD27-9E930B9D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AA73-FE60-42E9-8399-E84B51D3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6F859-721B-4EB1-9F5E-4E3B04201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72F6-2C88-4287-92AB-337B8848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7BF9C-7E89-4FCC-B683-5BB60003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86A7E-4585-4C93-AF4E-48E5306E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58C0-97AC-4477-879B-1096EEB8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B10CD-B05A-4324-8833-C7023019A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930CA-D7B3-4852-A975-9E74788E3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C369-6B9C-42D0-AE0D-93119451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BBB55-21F9-49FC-B2D8-0D0CA4BA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EC00D-A549-42D8-8A78-AF2FDCD5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6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2D989-7068-4852-87B4-B4661C66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14A3-A396-4C47-B849-92643FAE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2159-6920-43C3-8E6C-451C3028E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A520-E267-4A6A-B985-FEB243A4604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65E5-E200-4A1D-A489-DF1469F93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80AB-17B5-4043-996F-9272277E1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261D1-C49C-4DB8-A794-A0A93668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C422B3-D89B-4858-BA56-FC2FC6A6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0" y="476692"/>
            <a:ext cx="9774720" cy="61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1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E0A55-98A9-40AE-8A84-047FCD21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300162"/>
            <a:ext cx="81629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6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83CC5-69F9-4C8E-9E4E-C1037B7C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914400"/>
            <a:ext cx="96678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3C480-5CE2-4531-9970-FD707C733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904875"/>
            <a:ext cx="9791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B498A-7CB3-41A8-A7EE-7433C0E8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157287"/>
            <a:ext cx="9544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32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45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 r</dc:creator>
  <cp:lastModifiedBy>nataraj r</cp:lastModifiedBy>
  <cp:revision>6</cp:revision>
  <dcterms:created xsi:type="dcterms:W3CDTF">2022-03-07T13:38:57Z</dcterms:created>
  <dcterms:modified xsi:type="dcterms:W3CDTF">2022-03-07T13:40:39Z</dcterms:modified>
</cp:coreProperties>
</file>