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BIZ UDPGothic" panose="020B0400000000000000" pitchFamily="34" charset="-128"/>
      <p:regular r:id="rId11"/>
      <p:bold r:id="rId12"/>
    </p:embeddedFont>
    <p:embeddedFont>
      <p:font typeface="Poppins Light" panose="00000400000000000000" pitchFamily="2" charset="0"/>
      <p:regular r:id="rId13"/>
    </p:embeddedFont>
    <p:embeddedFont>
      <p:font typeface="Roboto Light" panose="02000000000000000000" pitchFamily="2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505"/>
    <a:srgbClr val="C0C0C5"/>
    <a:srgbClr val="E5E0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7" d="100"/>
          <a:sy n="77" d="100"/>
        </p:scale>
        <p:origin x="2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8830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510076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Bakery Management System 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267795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Automating bakery operations with C programming offers a streamlined approach. This system manages everything from order placement to inventory. It provides a comprehensive overview of bakery operations, ensuring efficiency and accuracy.</a:t>
            </a:r>
            <a:endParaRPr lang="en-US" sz="175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47DDA99-90AF-3E03-FCB9-9E92042A1DF7}"/>
              </a:ext>
            </a:extLst>
          </p:cNvPr>
          <p:cNvSpPr/>
          <p:nvPr/>
        </p:nvSpPr>
        <p:spPr>
          <a:xfrm>
            <a:off x="178904" y="6059566"/>
            <a:ext cx="3647852" cy="1331843"/>
          </a:xfrm>
          <a:prstGeom prst="roundRect">
            <a:avLst/>
          </a:prstGeom>
          <a:solidFill>
            <a:srgbClr val="050505"/>
          </a:solidFill>
          <a:ln>
            <a:solidFill>
              <a:srgbClr val="0505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NAME:RAJ SHARMA</a:t>
            </a:r>
          </a:p>
          <a:p>
            <a:pPr algn="ctr"/>
            <a:endParaRPr lang="en-US" dirty="0">
              <a:latin typeface="BIZ UDPGothic" panose="020B0400000000000000" pitchFamily="34" charset="-128"/>
              <a:ea typeface="BIZ UDPGothic" panose="020B0400000000000000" pitchFamily="34" charset="-128"/>
            </a:endParaRPr>
          </a:p>
          <a:p>
            <a:pPr algn="ctr"/>
            <a:r>
              <a:rPr lang="en-US" dirty="0">
                <a:latin typeface="BIZ UDPGothic" panose="020B0400000000000000" pitchFamily="34" charset="-128"/>
                <a:ea typeface="BIZ UDPGothic" panose="020B0400000000000000" pitchFamily="34" charset="-128"/>
              </a:rPr>
              <a:t>UID:24BCA10553</a:t>
            </a:r>
          </a:p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3996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System Architecture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Modular Design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396859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The system uses modular design for key components and interactions. This design includes order management and inventory tracking.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Data Handling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396859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Centralized data handling ensures efficiency. Sales reporting is also integrated into the module, streamlining data flow.</a:t>
            </a:r>
            <a:endParaRPr lang="en-US" sz="175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8535055-A11A-E0BC-BEFD-5C193EA532EE}"/>
              </a:ext>
            </a:extLst>
          </p:cNvPr>
          <p:cNvSpPr/>
          <p:nvPr/>
        </p:nvSpPr>
        <p:spPr>
          <a:xfrm>
            <a:off x="12781722" y="7653130"/>
            <a:ext cx="1848678" cy="576470"/>
          </a:xfrm>
          <a:prstGeom prst="roundRect">
            <a:avLst/>
          </a:prstGeom>
          <a:solidFill>
            <a:srgbClr val="050505"/>
          </a:solidFill>
          <a:ln>
            <a:solidFill>
              <a:srgbClr val="0505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731163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Data Structures and Algorithms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2488883"/>
            <a:ext cx="1134070" cy="1669852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754422" y="271569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Data Structs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754422" y="3206115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Structs are used for orders, products, and ingredients. This structure organizes data effectively.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0190" y="4158734"/>
            <a:ext cx="1134070" cy="1669852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754422" y="43855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Linked Lists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7754422" y="4875967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Linked lists enable dynamic inventory management, adjusting to real-time changes.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0190" y="5828586"/>
            <a:ext cx="1134070" cy="1669852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754422" y="605540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Algorithms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7754422" y="6545818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Efficient algorithms optimize search and sorting, enhancing system performance.</a:t>
            </a:r>
            <a:endParaRPr lang="en-US" sz="175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0C09C06-D0DA-E391-1B64-553214DDDAA2}"/>
              </a:ext>
            </a:extLst>
          </p:cNvPr>
          <p:cNvSpPr/>
          <p:nvPr/>
        </p:nvSpPr>
        <p:spPr>
          <a:xfrm>
            <a:off x="12861235" y="7673009"/>
            <a:ext cx="1689652" cy="447261"/>
          </a:xfrm>
          <a:prstGeom prst="roundRect">
            <a:avLst/>
          </a:prstGeom>
          <a:solidFill>
            <a:srgbClr val="050505"/>
          </a:solidFill>
          <a:ln>
            <a:solidFill>
              <a:srgbClr val="0505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074539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Order Management Module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832259"/>
            <a:ext cx="3664863" cy="2410897"/>
          </a:xfrm>
          <a:prstGeom prst="roundRect">
            <a:avLst>
              <a:gd name="adj" fmla="val 3952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514624" y="306669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Real-time Entry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14624" y="3557111"/>
            <a:ext cx="319599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Facilitates real-time order entry and tracking. Quick updates ensure smooth operations.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171867" y="2832259"/>
            <a:ext cx="3664863" cy="2410897"/>
          </a:xfrm>
          <a:prstGeom prst="roundRect">
            <a:avLst>
              <a:gd name="adj" fmla="val 3952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0406301" y="3066693"/>
            <a:ext cx="310014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Customer Information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406301" y="3557111"/>
            <a:ext cx="319599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Captures customer information and order details accurately. Enhances customer satisfaction.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5469969"/>
            <a:ext cx="7556421" cy="1685092"/>
          </a:xfrm>
          <a:prstGeom prst="roundRect">
            <a:avLst>
              <a:gd name="adj" fmla="val 5654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6514624" y="570440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Delivery Status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514624" y="6194822"/>
            <a:ext cx="70875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Provides tracking of delivery status. Improves communication with customers.</a:t>
            </a:r>
            <a:endParaRPr lang="en-US" sz="175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BBF033F-9A0F-C79A-CE5A-F4769B0E7661}"/>
              </a:ext>
            </a:extLst>
          </p:cNvPr>
          <p:cNvSpPr/>
          <p:nvPr/>
        </p:nvSpPr>
        <p:spPr>
          <a:xfrm>
            <a:off x="12662453" y="7702826"/>
            <a:ext cx="1967948" cy="518202"/>
          </a:xfrm>
          <a:prstGeom prst="roundRect">
            <a:avLst/>
          </a:prstGeom>
          <a:solidFill>
            <a:srgbClr val="050505"/>
          </a:solidFill>
          <a:ln>
            <a:solidFill>
              <a:srgbClr val="0505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51109"/>
            <a:ext cx="702766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Inventory Control Module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718667" y="4087892"/>
            <a:ext cx="286035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Automated Tracking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3785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Tracks ingredients and products automatically, reducing manual effort.</a:t>
            </a:r>
            <a:endParaRPr lang="en-US" sz="17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1411" y="4209098"/>
            <a:ext cx="339328" cy="42422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937790" y="277082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Stock Level Alerts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9937790" y="3261241"/>
            <a:ext cx="3898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Monitors stock levels and sends alerts for timely reordering. Prevents shortages.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0307" y="3258026"/>
            <a:ext cx="339328" cy="42422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937790" y="540484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Supplier Integration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9937790" y="5895261"/>
            <a:ext cx="3898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Integrates with supplier management, streamlining the supply chain.</a:t>
            </a:r>
            <a:endParaRPr lang="en-US" sz="17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94533" y="5984200"/>
            <a:ext cx="339328" cy="424220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8BFEB12-F04B-FA19-9136-4FC6714953DF}"/>
              </a:ext>
            </a:extLst>
          </p:cNvPr>
          <p:cNvSpPr/>
          <p:nvPr/>
        </p:nvSpPr>
        <p:spPr>
          <a:xfrm>
            <a:off x="12773025" y="7673009"/>
            <a:ext cx="1767923" cy="493369"/>
          </a:xfrm>
          <a:prstGeom prst="roundRect">
            <a:avLst/>
          </a:prstGeom>
          <a:solidFill>
            <a:srgbClr val="050505"/>
          </a:solidFill>
          <a:ln>
            <a:solidFill>
              <a:srgbClr val="0505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14005" y="482441"/>
            <a:ext cx="6067663" cy="5482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300"/>
              </a:lnSpc>
              <a:buNone/>
            </a:pPr>
            <a:r>
              <a:rPr lang="en-US" sz="3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Sales and Reporting Module</a:t>
            </a:r>
            <a:endParaRPr lang="en-US" sz="3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466319" cy="8109228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2F2B38D-3E15-8E08-7781-6961728A4CD7}"/>
              </a:ext>
            </a:extLst>
          </p:cNvPr>
          <p:cNvSpPr/>
          <p:nvPr/>
        </p:nvSpPr>
        <p:spPr>
          <a:xfrm>
            <a:off x="12881113" y="7752522"/>
            <a:ext cx="1649896" cy="356706"/>
          </a:xfrm>
          <a:prstGeom prst="roundRect">
            <a:avLst/>
          </a:prstGeom>
          <a:solidFill>
            <a:srgbClr val="050505"/>
          </a:solidFill>
          <a:ln>
            <a:solidFill>
              <a:srgbClr val="0505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4090749"/>
            <a:ext cx="911423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Implementation and Challenges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539484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860" y="5437346"/>
            <a:ext cx="340162" cy="42529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530906" y="5394841"/>
            <a:ext cx="303668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C Language Specifics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1530906" y="5885259"/>
            <a:ext cx="345924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Memory management and pointers require careful attention.</a:t>
            </a:r>
            <a:endParaRPr lang="en-US" sz="1750" dirty="0"/>
          </a:p>
        </p:txBody>
      </p:sp>
      <p:sp>
        <p:nvSpPr>
          <p:cNvPr id="8" name="Shape 4"/>
          <p:cNvSpPr/>
          <p:nvPr/>
        </p:nvSpPr>
        <p:spPr>
          <a:xfrm>
            <a:off x="5216962" y="539484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2032" y="5437346"/>
            <a:ext cx="340162" cy="42529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954078" y="539484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Data Validation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5954078" y="5885259"/>
            <a:ext cx="345924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Effective data validation and error handling are essential. This prevents system crashes.</a:t>
            </a:r>
            <a:endParaRPr lang="en-US" sz="1750" dirty="0"/>
          </a:p>
        </p:txBody>
      </p:sp>
      <p:sp>
        <p:nvSpPr>
          <p:cNvPr id="12" name="Shape 7"/>
          <p:cNvSpPr/>
          <p:nvPr/>
        </p:nvSpPr>
        <p:spPr>
          <a:xfrm>
            <a:off x="9640133" y="539484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25204" y="5437346"/>
            <a:ext cx="340162" cy="425291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10377249" y="539484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Testing Strategies</a:t>
            </a:r>
            <a:endParaRPr lang="en-US" sz="2200" dirty="0"/>
          </a:p>
        </p:txBody>
      </p:sp>
      <p:sp>
        <p:nvSpPr>
          <p:cNvPr id="15" name="Text 9"/>
          <p:cNvSpPr/>
          <p:nvPr/>
        </p:nvSpPr>
        <p:spPr>
          <a:xfrm>
            <a:off x="10377249" y="5885259"/>
            <a:ext cx="345924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Rigorous testing and debugging are crucial for stability.</a:t>
            </a:r>
            <a:endParaRPr lang="en-US" sz="175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E19F81C-25CC-D052-C6A4-61F92FD59C09}"/>
              </a:ext>
            </a:extLst>
          </p:cNvPr>
          <p:cNvSpPr/>
          <p:nvPr/>
        </p:nvSpPr>
        <p:spPr>
          <a:xfrm>
            <a:off x="12722087" y="7732643"/>
            <a:ext cx="1908313" cy="496957"/>
          </a:xfrm>
          <a:prstGeom prst="ellipse">
            <a:avLst/>
          </a:prstGeom>
          <a:solidFill>
            <a:srgbClr val="050505"/>
          </a:solidFill>
          <a:ln>
            <a:solidFill>
              <a:srgbClr val="0505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302425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Conclusion and Future Enhancements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060144"/>
            <a:ext cx="170021" cy="1216223"/>
          </a:xfrm>
          <a:prstGeom prst="roundRect">
            <a:avLst>
              <a:gd name="adj" fmla="val 56033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790373" y="306014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Benefits of C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790373" y="3550563"/>
            <a:ext cx="7046238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C-based system offers scalability, customization, and high performance.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620351" y="4503182"/>
            <a:ext cx="170021" cy="1216223"/>
          </a:xfrm>
          <a:prstGeom prst="roundRect">
            <a:avLst>
              <a:gd name="adj" fmla="val 56033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7130534" y="4503182"/>
            <a:ext cx="306836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Future Enhancements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130534" y="4993600"/>
            <a:ext cx="670607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Potential improvements include UI/UX upgrades and cloud integration.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6280190" y="6201370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A C-based baker management system delivers efficiency and adaptability. Future enhancements promise an even more powerful solution.</a:t>
            </a:r>
            <a:endParaRPr lang="en-US" sz="175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0A31BB9-2628-C941-990A-8C74524D997B}"/>
              </a:ext>
            </a:extLst>
          </p:cNvPr>
          <p:cNvSpPr/>
          <p:nvPr/>
        </p:nvSpPr>
        <p:spPr>
          <a:xfrm>
            <a:off x="12831417" y="7623313"/>
            <a:ext cx="1798983" cy="516835"/>
          </a:xfrm>
          <a:prstGeom prst="roundRect">
            <a:avLst/>
          </a:prstGeom>
          <a:solidFill>
            <a:srgbClr val="050505"/>
          </a:solidFill>
          <a:ln>
            <a:solidFill>
              <a:srgbClr val="0505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330</Words>
  <Application>Microsoft Office PowerPoint</Application>
  <PresentationFormat>Custom</PresentationFormat>
  <Paragraphs>53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BIZ UDPGothic</vt:lpstr>
      <vt:lpstr>Roboto Light</vt:lpstr>
      <vt:lpstr>Arial</vt:lpstr>
      <vt:lpstr>Poppins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raj sharma</cp:lastModifiedBy>
  <cp:revision>2</cp:revision>
  <dcterms:created xsi:type="dcterms:W3CDTF">2025-04-20T17:56:02Z</dcterms:created>
  <dcterms:modified xsi:type="dcterms:W3CDTF">2025-04-20T18:08:10Z</dcterms:modified>
</cp:coreProperties>
</file>