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69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DC9D-22D3-409F-AE97-0297A58A74A2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4FB8E0CF-3041-4733-ABF5-33CE08CE0F3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831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DC9D-22D3-409F-AE97-0297A58A74A2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8E0CF-3041-4733-ABF5-33CE08CE0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8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DC9D-22D3-409F-AE97-0297A58A74A2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8E0CF-3041-4733-ABF5-33CE08CE0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11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DC9D-22D3-409F-AE97-0297A58A74A2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8E0CF-3041-4733-ABF5-33CE08CE0F3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247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DC9D-22D3-409F-AE97-0297A58A74A2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8E0CF-3041-4733-ABF5-33CE08CE0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24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DC9D-22D3-409F-AE97-0297A58A74A2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8E0CF-3041-4733-ABF5-33CE08CE0F3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360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DC9D-22D3-409F-AE97-0297A58A74A2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8E0CF-3041-4733-ABF5-33CE08CE0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4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DC9D-22D3-409F-AE97-0297A58A74A2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8E0CF-3041-4733-ABF5-33CE08CE0F3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779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DC9D-22D3-409F-AE97-0297A58A74A2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8E0CF-3041-4733-ABF5-33CE08CE0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53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DC9D-22D3-409F-AE97-0297A58A74A2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8E0CF-3041-4733-ABF5-33CE08CE0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20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DC9D-22D3-409F-AE97-0297A58A74A2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8E0CF-3041-4733-ABF5-33CE08CE0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6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81ADC9D-22D3-409F-AE97-0297A58A74A2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8E0CF-3041-4733-ABF5-33CE08CE0F3E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3832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897109-409C-41E1-A29B-AE86FE412F21}"/>
              </a:ext>
            </a:extLst>
          </p:cNvPr>
          <p:cNvSpPr/>
          <p:nvPr/>
        </p:nvSpPr>
        <p:spPr>
          <a:xfrm>
            <a:off x="2725198" y="348555"/>
            <a:ext cx="7139134" cy="641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b="1" dirty="0">
                <a:latin typeface="Myriad Pro"/>
                <a:ea typeface="Calibri" panose="020F0502020204030204" pitchFamily="34" charset="0"/>
                <a:cs typeface="Times New Roman" panose="02020603050405020304" pitchFamily="18" charset="0"/>
              </a:rPr>
              <a:t>The Power of Renewable Energy</a:t>
            </a:r>
          </a:p>
        </p:txBody>
      </p:sp>
      <p:pic>
        <p:nvPicPr>
          <p:cNvPr id="1026" name="Picture 2" descr="Green Energy, a vital step towards a sustainable future and a better  quality of life.">
            <a:extLst>
              <a:ext uri="{FF2B5EF4-FFF2-40B4-BE49-F238E27FC236}">
                <a16:creationId xmlns:a16="http://schemas.microsoft.com/office/drawing/2014/main" id="{08884867-9F60-4849-8F5C-79F3DB71F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23" y="990013"/>
            <a:ext cx="11403623" cy="551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417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F9B53B-BEFA-44D9-8D6E-5B71E2FFC51C}"/>
              </a:ext>
            </a:extLst>
          </p:cNvPr>
          <p:cNvSpPr/>
          <p:nvPr/>
        </p:nvSpPr>
        <p:spPr>
          <a:xfrm>
            <a:off x="930519" y="796407"/>
            <a:ext cx="10330962" cy="3625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latin typeface="Myriad Pro"/>
                <a:ea typeface="Calibri" panose="020F0502020204030204" pitchFamily="34" charset="0"/>
                <a:cs typeface="Times New Roman" panose="02020603050405020304" pitchFamily="18" charset="0"/>
              </a:rPr>
              <a:t>Teamwork in Renewable Energy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3200" dirty="0">
              <a:latin typeface="Myriad Pro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Myriad Pro"/>
                <a:ea typeface="Calibri" panose="020F0502020204030204" pitchFamily="34" charset="0"/>
                <a:cs typeface="Times New Roman" panose="02020603050405020304" pitchFamily="18" charset="0"/>
              </a:rPr>
              <a:t>Collaboration of Various Sources (Hydro, Biomass, Geothermal)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Myriad Pro"/>
                <a:ea typeface="Calibri" panose="020F0502020204030204" pitchFamily="34" charset="0"/>
                <a:cs typeface="Times New Roman" panose="02020603050405020304" pitchFamily="18" charset="0"/>
              </a:rPr>
              <a:t>Backup Systems for Consistency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Myriad Pro"/>
                <a:ea typeface="Calibri" panose="020F0502020204030204" pitchFamily="34" charset="0"/>
                <a:cs typeface="Times New Roman" panose="02020603050405020304" pitchFamily="18" charset="0"/>
              </a:rPr>
              <a:t>Nature's Dream Team</a:t>
            </a:r>
          </a:p>
        </p:txBody>
      </p:sp>
    </p:spTree>
    <p:extLst>
      <p:ext uri="{BB962C8B-B14F-4D97-AF65-F5344CB8AC3E}">
        <p14:creationId xmlns:p14="http://schemas.microsoft.com/office/powerpoint/2010/main" val="3584260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76E160-D45A-48EC-B62A-F050D5B3B017}"/>
              </a:ext>
            </a:extLst>
          </p:cNvPr>
          <p:cNvSpPr/>
          <p:nvPr/>
        </p:nvSpPr>
        <p:spPr>
          <a:xfrm>
            <a:off x="934915" y="757380"/>
            <a:ext cx="10322169" cy="3114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latin typeface="Myriad Pro"/>
                <a:ea typeface="Calibri" panose="020F0502020204030204" pitchFamily="34" charset="0"/>
                <a:cs typeface="Times New Roman" panose="02020603050405020304" pitchFamily="18" charset="0"/>
              </a:rPr>
              <a:t>Biomass and Geothermal Power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3200" dirty="0">
              <a:latin typeface="Myriad Pro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Myriad Pro"/>
                <a:ea typeface="Calibri" panose="020F0502020204030204" pitchFamily="34" charset="0"/>
                <a:cs typeface="Times New Roman" panose="02020603050405020304" pitchFamily="18" charset="0"/>
              </a:rPr>
              <a:t>Biomass: Recycling Plant and Organic Materials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Myriad Pro"/>
                <a:ea typeface="Calibri" panose="020F0502020204030204" pitchFamily="34" charset="0"/>
                <a:cs typeface="Times New Roman" panose="02020603050405020304" pitchFamily="18" charset="0"/>
              </a:rPr>
              <a:t>Geothermal: Tapping into Earth's Heat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Myriad Pro"/>
                <a:ea typeface="Calibri" panose="020F0502020204030204" pitchFamily="34" charset="0"/>
                <a:cs typeface="Times New Roman" panose="02020603050405020304" pitchFamily="18" charset="0"/>
              </a:rPr>
              <a:t>Nature's Second Chance to Use Resources</a:t>
            </a:r>
          </a:p>
        </p:txBody>
      </p:sp>
    </p:spTree>
    <p:extLst>
      <p:ext uri="{BB962C8B-B14F-4D97-AF65-F5344CB8AC3E}">
        <p14:creationId xmlns:p14="http://schemas.microsoft.com/office/powerpoint/2010/main" val="1882862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20D31B-02AC-4733-B428-0C5F94ACB486}"/>
              </a:ext>
            </a:extLst>
          </p:cNvPr>
          <p:cNvSpPr/>
          <p:nvPr/>
        </p:nvSpPr>
        <p:spPr>
          <a:xfrm>
            <a:off x="975946" y="796407"/>
            <a:ext cx="10303119" cy="3098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latin typeface="Myriad Pro"/>
                <a:ea typeface="Calibri" panose="020F0502020204030204" pitchFamily="34" charset="0"/>
                <a:cs typeface="Times New Roman" panose="02020603050405020304" pitchFamily="18" charset="0"/>
              </a:rPr>
              <a:t>Renewable Energy Justice League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3200" dirty="0">
              <a:latin typeface="Myriad Pro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Myriad Pro"/>
                <a:ea typeface="Calibri" panose="020F0502020204030204" pitchFamily="34" charset="0"/>
                <a:cs typeface="Times New Roman" panose="02020603050405020304" pitchFamily="18" charset="0"/>
              </a:rPr>
              <a:t>Solar, Wind, Hydro, Biomass, Geothermal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Myriad Pro"/>
                <a:ea typeface="Calibri" panose="020F0502020204030204" pitchFamily="34" charset="0"/>
                <a:cs typeface="Times New Roman" panose="02020603050405020304" pitchFamily="18" charset="0"/>
              </a:rPr>
              <a:t>Each Playing a Role in Keeping Lights On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Myriad Pro"/>
                <a:ea typeface="Calibri" panose="020F0502020204030204" pitchFamily="34" charset="0"/>
                <a:cs typeface="Times New Roman" panose="02020603050405020304" pitchFamily="18" charset="0"/>
              </a:rPr>
              <a:t>A Secret Superhero Squad for Our Planet</a:t>
            </a:r>
          </a:p>
        </p:txBody>
      </p:sp>
    </p:spTree>
    <p:extLst>
      <p:ext uri="{BB962C8B-B14F-4D97-AF65-F5344CB8AC3E}">
        <p14:creationId xmlns:p14="http://schemas.microsoft.com/office/powerpoint/2010/main" val="1486478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E2D670-0C9D-4038-AFA9-662397A43A9D}"/>
              </a:ext>
            </a:extLst>
          </p:cNvPr>
          <p:cNvSpPr/>
          <p:nvPr/>
        </p:nvSpPr>
        <p:spPr>
          <a:xfrm>
            <a:off x="1011115" y="997518"/>
            <a:ext cx="10313377" cy="3114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Charging the Future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Solar and Wind Power for Electric Cars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Driving on Sunshine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Win-Win for Environment and Drivers</a:t>
            </a:r>
          </a:p>
        </p:txBody>
      </p:sp>
    </p:spTree>
    <p:extLst>
      <p:ext uri="{BB962C8B-B14F-4D97-AF65-F5344CB8AC3E}">
        <p14:creationId xmlns:p14="http://schemas.microsoft.com/office/powerpoint/2010/main" val="3961320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4B4EDC-CD20-40DF-B58E-607BF1DB7D56}"/>
              </a:ext>
            </a:extLst>
          </p:cNvPr>
          <p:cNvSpPr/>
          <p:nvPr/>
        </p:nvSpPr>
        <p:spPr>
          <a:xfrm>
            <a:off x="904142" y="834321"/>
            <a:ext cx="10383716" cy="3114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latin typeface="Myriad Pro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3200" dirty="0">
              <a:latin typeface="Myriad Pro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Myriad Pro"/>
                <a:ea typeface="Calibri" panose="020F0502020204030204" pitchFamily="34" charset="0"/>
                <a:cs typeface="Times New Roman" panose="02020603050405020304" pitchFamily="18" charset="0"/>
              </a:rPr>
              <a:t>Cleaner Air, Lower Bills, Better Future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Myriad Pro"/>
                <a:ea typeface="Calibri" panose="020F0502020204030204" pitchFamily="34" charset="0"/>
                <a:cs typeface="Times New Roman" panose="02020603050405020304" pitchFamily="18" charset="0"/>
              </a:rPr>
              <a:t>Thriving Communities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Myriad Pro"/>
                <a:ea typeface="Calibri" panose="020F0502020204030204" pitchFamily="34" charset="0"/>
                <a:cs typeface="Times New Roman" panose="02020603050405020304" pitchFamily="18" charset="0"/>
              </a:rPr>
              <a:t>Embrace and Invest in Renewable Energy</a:t>
            </a:r>
          </a:p>
        </p:txBody>
      </p:sp>
    </p:spTree>
    <p:extLst>
      <p:ext uri="{BB962C8B-B14F-4D97-AF65-F5344CB8AC3E}">
        <p14:creationId xmlns:p14="http://schemas.microsoft.com/office/powerpoint/2010/main" val="2494537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20A3F-B3D6-4477-917B-A19E6E774A1F}"/>
              </a:ext>
            </a:extLst>
          </p:cNvPr>
          <p:cNvSpPr/>
          <p:nvPr/>
        </p:nvSpPr>
        <p:spPr>
          <a:xfrm>
            <a:off x="967154" y="1030850"/>
            <a:ext cx="1038371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>
                <a:latin typeface="Myriad Pro"/>
              </a:rPr>
              <a:t>Introduction</a:t>
            </a:r>
          </a:p>
          <a:p>
            <a:pPr algn="just"/>
            <a:endParaRPr lang="en-US" sz="3200" b="0" i="0" dirty="0">
              <a:effectLst/>
              <a:latin typeface="Myriad Pro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b="0" i="0" dirty="0">
                <a:effectLst/>
                <a:latin typeface="Myriad Pro"/>
              </a:rPr>
              <a:t>Renewable energy is energy derived from natural sources that are replenished at a higher rate than they are consumed.</a:t>
            </a:r>
          </a:p>
          <a:p>
            <a:pPr algn="just"/>
            <a:endParaRPr lang="en-US" sz="3200" dirty="0">
              <a:latin typeface="Myriad Pro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Myriad Pro"/>
              </a:rPr>
              <a:t>Examples: Sunlight, Wind, Rain</a:t>
            </a:r>
          </a:p>
        </p:txBody>
      </p:sp>
    </p:spTree>
    <p:extLst>
      <p:ext uri="{BB962C8B-B14F-4D97-AF65-F5344CB8AC3E}">
        <p14:creationId xmlns:p14="http://schemas.microsoft.com/office/powerpoint/2010/main" val="2613597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CD08F4-9A29-4C04-B487-162DDF5CE4FC}"/>
              </a:ext>
            </a:extLst>
          </p:cNvPr>
          <p:cNvSpPr/>
          <p:nvPr/>
        </p:nvSpPr>
        <p:spPr>
          <a:xfrm>
            <a:off x="920260" y="772774"/>
            <a:ext cx="10439401" cy="3098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latin typeface="Myriad Pro"/>
                <a:ea typeface="Calibri" panose="020F0502020204030204" pitchFamily="34" charset="0"/>
                <a:cs typeface="Times New Roman" panose="02020603050405020304" pitchFamily="18" charset="0"/>
              </a:rPr>
              <a:t>Environmental Impact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3200" dirty="0">
              <a:latin typeface="Myriad Pro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Myriad Pro"/>
                <a:ea typeface="Calibri" panose="020F0502020204030204" pitchFamily="34" charset="0"/>
                <a:cs typeface="Times New Roman" panose="02020603050405020304" pitchFamily="18" charset="0"/>
              </a:rPr>
              <a:t>Reduction in Pollution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Myriad Pro"/>
                <a:ea typeface="Calibri" panose="020F0502020204030204" pitchFamily="34" charset="0"/>
                <a:cs typeface="Times New Roman" panose="02020603050405020304" pitchFamily="18" charset="0"/>
              </a:rPr>
              <a:t>Harmful Effects of Fossil Fuels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Myriad Pro"/>
                <a:ea typeface="Calibri" panose="020F0502020204030204" pitchFamily="34" charset="0"/>
                <a:cs typeface="Times New Roman" panose="02020603050405020304" pitchFamily="18" charset="0"/>
              </a:rPr>
              <a:t>Contribution to Smog, Acid Rain, and Climate Change</a:t>
            </a:r>
          </a:p>
        </p:txBody>
      </p:sp>
    </p:spTree>
    <p:extLst>
      <p:ext uri="{BB962C8B-B14F-4D97-AF65-F5344CB8AC3E}">
        <p14:creationId xmlns:p14="http://schemas.microsoft.com/office/powerpoint/2010/main" val="1805731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3683E5-AE7B-4CDF-BE17-5FE189DAA31B}"/>
              </a:ext>
            </a:extLst>
          </p:cNvPr>
          <p:cNvSpPr/>
          <p:nvPr/>
        </p:nvSpPr>
        <p:spPr>
          <a:xfrm>
            <a:off x="893884" y="792549"/>
            <a:ext cx="10492154" cy="3098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latin typeface="Myriad Pro"/>
                <a:ea typeface="Calibri" panose="020F0502020204030204" pitchFamily="34" charset="0"/>
                <a:cs typeface="Times New Roman" panose="02020603050405020304" pitchFamily="18" charset="0"/>
              </a:rPr>
              <a:t>Economic Benefits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3200" dirty="0">
              <a:latin typeface="Myriad Pro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Myriad Pro"/>
                <a:ea typeface="Calibri" panose="020F0502020204030204" pitchFamily="34" charset="0"/>
                <a:cs typeface="Times New Roman" panose="02020603050405020304" pitchFamily="18" charset="0"/>
              </a:rPr>
              <a:t>Long-term Cost Savings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Myriad Pro"/>
                <a:ea typeface="Calibri" panose="020F0502020204030204" pitchFamily="34" charset="0"/>
                <a:cs typeface="Times New Roman" panose="02020603050405020304" pitchFamily="18" charset="0"/>
              </a:rPr>
              <a:t>Initial Investment vs. Free Energy Source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Myriad Pro"/>
                <a:ea typeface="Calibri" panose="020F0502020204030204" pitchFamily="34" charset="0"/>
                <a:cs typeface="Times New Roman" panose="02020603050405020304" pitchFamily="18" charset="0"/>
              </a:rPr>
              <a:t>Putting Money Back in Your Pocket</a:t>
            </a:r>
          </a:p>
        </p:txBody>
      </p:sp>
    </p:spTree>
    <p:extLst>
      <p:ext uri="{BB962C8B-B14F-4D97-AF65-F5344CB8AC3E}">
        <p14:creationId xmlns:p14="http://schemas.microsoft.com/office/powerpoint/2010/main" val="3914523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275C71-0919-4526-AF3B-FCEE32478F2D}"/>
              </a:ext>
            </a:extLst>
          </p:cNvPr>
          <p:cNvSpPr/>
          <p:nvPr/>
        </p:nvSpPr>
        <p:spPr>
          <a:xfrm>
            <a:off x="899746" y="857953"/>
            <a:ext cx="10392507" cy="3625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latin typeface="Myriad Pro"/>
                <a:ea typeface="Calibri" panose="020F0502020204030204" pitchFamily="34" charset="0"/>
                <a:cs typeface="Times New Roman" panose="02020603050405020304" pitchFamily="18" charset="0"/>
              </a:rPr>
              <a:t>Job Opportunities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3200" dirty="0">
              <a:latin typeface="Myriad Pro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Myriad Pro"/>
                <a:ea typeface="Calibri" panose="020F0502020204030204" pitchFamily="34" charset="0"/>
                <a:cs typeface="Times New Roman" panose="02020603050405020304" pitchFamily="18" charset="0"/>
              </a:rPr>
              <a:t>Job Creation in Manufacturing, Installation, Maintenance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Myriad Pro"/>
                <a:ea typeface="Calibri" panose="020F0502020204030204" pitchFamily="34" charset="0"/>
                <a:cs typeface="Times New Roman" panose="02020603050405020304" pitchFamily="18" charset="0"/>
              </a:rPr>
              <a:t>Stable and Well-Paying Employment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Myriad Pro"/>
                <a:ea typeface="Calibri" panose="020F0502020204030204" pitchFamily="34" charset="0"/>
                <a:cs typeface="Times New Roman" panose="02020603050405020304" pitchFamily="18" charset="0"/>
              </a:rPr>
              <a:t>Local Economic Growth</a:t>
            </a:r>
          </a:p>
        </p:txBody>
      </p:sp>
    </p:spTree>
    <p:extLst>
      <p:ext uri="{BB962C8B-B14F-4D97-AF65-F5344CB8AC3E}">
        <p14:creationId xmlns:p14="http://schemas.microsoft.com/office/powerpoint/2010/main" val="2094930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5FF65A-136F-4FDC-B7F9-16729B2474C1}"/>
              </a:ext>
            </a:extLst>
          </p:cNvPr>
          <p:cNvSpPr/>
          <p:nvPr/>
        </p:nvSpPr>
        <p:spPr>
          <a:xfrm>
            <a:off x="930520" y="1087629"/>
            <a:ext cx="10330960" cy="3728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latin typeface="Myriad Pro"/>
                <a:ea typeface="Calibri" panose="020F0502020204030204" pitchFamily="34" charset="0"/>
                <a:cs typeface="Times New Roman" panose="02020603050405020304" pitchFamily="18" charset="0"/>
              </a:rPr>
              <a:t>Reliability of Renewable Energy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3200" dirty="0">
              <a:latin typeface="Myriad Pro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Myriad Pro"/>
                <a:ea typeface="Calibri" panose="020F0502020204030204" pitchFamily="34" charset="0"/>
                <a:cs typeface="Times New Roman" panose="02020603050405020304" pitchFamily="18" charset="0"/>
              </a:rPr>
              <a:t>Diverse Sources (Solar, Wind, Hydro)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Myriad Pro"/>
                <a:ea typeface="Calibri" panose="020F0502020204030204" pitchFamily="34" charset="0"/>
                <a:cs typeface="Times New Roman" panose="02020603050405020304" pitchFamily="18" charset="0"/>
              </a:rPr>
              <a:t>Quick Recovery in Case of Disruption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Myriad Pro"/>
                <a:ea typeface="Calibri" panose="020F0502020204030204" pitchFamily="34" charset="0"/>
                <a:cs typeface="Times New Roman" panose="02020603050405020304" pitchFamily="18" charset="0"/>
              </a:rPr>
              <a:t>Resilience of a Diverse Energy Grid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atin typeface="Myriad Pro"/>
                <a:ea typeface="Calibri" panose="020F0502020204030204" pitchFamily="34" charset="0"/>
                <a:cs typeface="Times New Roman" panose="02020603050405020304" pitchFamily="18" charset="0"/>
              </a:rPr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1984840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490683-2EFF-406C-8230-71C898DB6420}"/>
              </a:ext>
            </a:extLst>
          </p:cNvPr>
          <p:cNvSpPr/>
          <p:nvPr/>
        </p:nvSpPr>
        <p:spPr>
          <a:xfrm>
            <a:off x="917331" y="741934"/>
            <a:ext cx="10357337" cy="3098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atin typeface="Myriad Pro"/>
                <a:ea typeface="Calibri" panose="020F0502020204030204" pitchFamily="34" charset="0"/>
                <a:cs typeface="Times New Roman" panose="02020603050405020304" pitchFamily="18" charset="0"/>
              </a:rPr>
              <a:t>Mitigating Climate Change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3200" dirty="0">
              <a:latin typeface="Myriad Pro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Myriad Pro"/>
                <a:ea typeface="Calibri" panose="020F0502020204030204" pitchFamily="34" charset="0"/>
                <a:cs typeface="Times New Roman" panose="02020603050405020304" pitchFamily="18" charset="0"/>
              </a:rPr>
              <a:t>Key Role in Slowing Down Climate Change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Myriad Pro"/>
                <a:ea typeface="Calibri" panose="020F0502020204030204" pitchFamily="34" charset="0"/>
                <a:cs typeface="Times New Roman" panose="02020603050405020304" pitchFamily="18" charset="0"/>
              </a:rPr>
              <a:t>Reducing Fossil Fuel Dependence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Myriad Pro"/>
                <a:ea typeface="Calibri" panose="020F0502020204030204" pitchFamily="34" charset="0"/>
                <a:cs typeface="Times New Roman" panose="02020603050405020304" pitchFamily="18" charset="0"/>
              </a:rPr>
              <a:t>Giving the Planet a Fighting Chance</a:t>
            </a:r>
          </a:p>
        </p:txBody>
      </p:sp>
    </p:spTree>
    <p:extLst>
      <p:ext uri="{BB962C8B-B14F-4D97-AF65-F5344CB8AC3E}">
        <p14:creationId xmlns:p14="http://schemas.microsoft.com/office/powerpoint/2010/main" val="3638272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76E284-72E6-483F-9A69-466CDF62F551}"/>
              </a:ext>
            </a:extLst>
          </p:cNvPr>
          <p:cNvSpPr/>
          <p:nvPr/>
        </p:nvSpPr>
        <p:spPr>
          <a:xfrm>
            <a:off x="1011116" y="616097"/>
            <a:ext cx="10304584" cy="3098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latin typeface="Myriad Pro"/>
                <a:ea typeface="Calibri" panose="020F0502020204030204" pitchFamily="34" charset="0"/>
                <a:cs typeface="Times New Roman" panose="02020603050405020304" pitchFamily="18" charset="0"/>
              </a:rPr>
              <a:t>Solar Power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3200" dirty="0">
              <a:latin typeface="Myriad Pro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Myriad Pro"/>
                <a:ea typeface="Calibri" panose="020F0502020204030204" pitchFamily="34" charset="0"/>
                <a:cs typeface="Times New Roman" panose="02020603050405020304" pitchFamily="18" charset="0"/>
              </a:rPr>
              <a:t>Solar Panels as Magic Energy Collectors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Myriad Pro"/>
                <a:ea typeface="Calibri" panose="020F0502020204030204" pitchFamily="34" charset="0"/>
                <a:cs typeface="Times New Roman" panose="02020603050405020304" pitchFamily="18" charset="0"/>
              </a:rPr>
              <a:t>Turning Sunlight into Electricity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Myriad Pro"/>
                <a:ea typeface="Calibri" panose="020F0502020204030204" pitchFamily="34" charset="0"/>
                <a:cs typeface="Times New Roman" panose="02020603050405020304" pitchFamily="18" charset="0"/>
              </a:rPr>
              <a:t>Powering Homes with Sunshine</a:t>
            </a:r>
          </a:p>
        </p:txBody>
      </p:sp>
    </p:spTree>
    <p:extLst>
      <p:ext uri="{BB962C8B-B14F-4D97-AF65-F5344CB8AC3E}">
        <p14:creationId xmlns:p14="http://schemas.microsoft.com/office/powerpoint/2010/main" val="1493704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739260-ABF2-4988-822A-0F885564501E}"/>
              </a:ext>
            </a:extLst>
          </p:cNvPr>
          <p:cNvSpPr/>
          <p:nvPr/>
        </p:nvSpPr>
        <p:spPr>
          <a:xfrm>
            <a:off x="961292" y="810133"/>
            <a:ext cx="10269416" cy="3728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latin typeface="Myriad Pro"/>
                <a:ea typeface="Calibri" panose="020F0502020204030204" pitchFamily="34" charset="0"/>
                <a:cs typeface="Times New Roman" panose="02020603050405020304" pitchFamily="18" charset="0"/>
              </a:rPr>
              <a:t>Wind Power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3200" dirty="0">
              <a:latin typeface="Myriad Pro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Myriad Pro"/>
                <a:ea typeface="Calibri" panose="020F0502020204030204" pitchFamily="34" charset="0"/>
                <a:cs typeface="Times New Roman" panose="02020603050405020304" pitchFamily="18" charset="0"/>
              </a:rPr>
              <a:t>Wind Turbines as Giant Pinwheels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Myriad Pro"/>
                <a:ea typeface="Calibri" panose="020F0502020204030204" pitchFamily="34" charset="0"/>
                <a:cs typeface="Times New Roman" panose="02020603050405020304" pitchFamily="18" charset="0"/>
              </a:rPr>
              <a:t>Generating Electricity from Wind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Myriad Pro"/>
                <a:ea typeface="Calibri" panose="020F0502020204030204" pitchFamily="34" charset="0"/>
                <a:cs typeface="Times New Roman" panose="02020603050405020304" pitchFamily="18" charset="0"/>
              </a:rPr>
              <a:t>Turning Wind Power into Everyday Use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atin typeface="Myriad Pro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707288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D251F"/>
      </a:dk2>
      <a:lt2>
        <a:srgbClr val="FAE9C5"/>
      </a:lt2>
      <a:accent1>
        <a:srgbClr val="ED3846"/>
      </a:accent1>
      <a:accent2>
        <a:srgbClr val="F87184"/>
      </a:accent2>
      <a:accent3>
        <a:srgbClr val="EC9DA9"/>
      </a:accent3>
      <a:accent4>
        <a:srgbClr val="ECC190"/>
      </a:accent4>
      <a:accent5>
        <a:srgbClr val="FFB268"/>
      </a:accent5>
      <a:accent6>
        <a:srgbClr val="F98657"/>
      </a:accent6>
      <a:hlink>
        <a:srgbClr val="B97669"/>
      </a:hlink>
      <a:folHlink>
        <a:srgbClr val="9E94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BCCF8060-3FCB-4641-B728-8A589529B1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57</TotalTime>
  <Words>281</Words>
  <Application>Microsoft Office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MS Shell Dlg 2</vt:lpstr>
      <vt:lpstr>Myriad Pro</vt:lpstr>
      <vt:lpstr>Times New Roman</vt:lpstr>
      <vt:lpstr>Wingdings</vt:lpstr>
      <vt:lpstr>Wingdings 3</vt:lpstr>
      <vt:lpstr>Madison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Pappu Prasad Yadav</dc:creator>
  <cp:lastModifiedBy>Pappu Prasad Yadav</cp:lastModifiedBy>
  <cp:revision>7</cp:revision>
  <dcterms:created xsi:type="dcterms:W3CDTF">2023-12-03T10:39:52Z</dcterms:created>
  <dcterms:modified xsi:type="dcterms:W3CDTF">2024-02-04T12:56:12Z</dcterms:modified>
</cp:coreProperties>
</file>