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  <Override PartName="/ppt/media/image4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58C10C-D0EA-4A3B-82E2-12E57C9FBD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1D5FB6-7613-4248-80A7-1721DE3BB8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CA5D2A-63FB-45DC-8082-F034E4767BA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456025-3F39-4B7A-B713-A07DC3A102E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129BBD-5F0C-4514-9E52-2747CD5B932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3D0D85-E2FA-41F3-B20F-7DDDD893172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3064CF-7010-4346-8A4C-6925A0BB13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522F7B-5FC0-46D1-8D2D-652C53A4F0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B23E01-1018-4E36-9C96-2C119CF1A69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B0F1D9-ECB1-4905-ACFC-4D1BE2307E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4F84D4-D3E4-4382-80E6-9CAE79800A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2E4C44-2403-4C4A-B633-63D56DB210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7" descr=""/>
          <p:cNvPicPr/>
          <p:nvPr/>
        </p:nvPicPr>
        <p:blipFill>
          <a:blip r:embed="rId3"/>
          <a:stretch/>
        </p:blipFill>
        <p:spPr>
          <a:xfrm>
            <a:off x="2831760" y="2105280"/>
            <a:ext cx="9360000" cy="4752360"/>
          </a:xfrm>
          <a:prstGeom prst="rect">
            <a:avLst/>
          </a:prstGeom>
          <a:ln w="0">
            <a:noFill/>
          </a:ln>
        </p:spPr>
      </p:pic>
      <p:pic>
        <p:nvPicPr>
          <p:cNvPr id="1" name="Picture 14" descr=""/>
          <p:cNvPicPr/>
          <p:nvPr/>
        </p:nvPicPr>
        <p:blipFill>
          <a:blip r:embed="rId4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 w="0">
            <a:noFill/>
          </a:ln>
        </p:spPr>
      </p:pic>
      <p:sp>
        <p:nvSpPr>
          <p:cNvPr id="2" name="Rectangle 7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ectangle 56"/>
          <p:cNvSpPr/>
          <p:nvPr/>
        </p:nvSpPr>
        <p:spPr>
          <a:xfrm>
            <a:off x="961920" y="0"/>
            <a:ext cx="4536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11"/>
          <p:cNvSpPr/>
          <p:nvPr/>
        </p:nvSpPr>
        <p:spPr>
          <a:xfrm>
            <a:off x="1004400" y="0"/>
            <a:ext cx="10371960" cy="685764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ctangle 12"/>
          <p:cNvSpPr/>
          <p:nvPr/>
        </p:nvSpPr>
        <p:spPr>
          <a:xfrm>
            <a:off x="11377440" y="0"/>
            <a:ext cx="2700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1"/>
          <p:cNvSpPr>
            <a:spLocks noGrp="1"/>
          </p:cNvSpPr>
          <p:nvPr>
            <p:ph type="dt" idx="1"/>
          </p:nvPr>
        </p:nvSpPr>
        <p:spPr>
          <a:xfrm rot="5400000">
            <a:off x="-809640" y="5270400"/>
            <a:ext cx="2662200" cy="182520"/>
          </a:xfrm>
          <a:prstGeom prst="rect">
            <a:avLst/>
          </a:prstGeom>
          <a:noFill/>
          <a:ln w="0">
            <a:noFill/>
          </a:ln>
        </p:spPr>
        <p:txBody>
          <a:bodyPr tIns="1836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8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ftr" idx="2"/>
          </p:nvPr>
        </p:nvSpPr>
        <p:spPr>
          <a:xfrm rot="5400000">
            <a:off x="-2236680" y="3661200"/>
            <a:ext cx="5884920" cy="178920"/>
          </a:xfrm>
          <a:prstGeom prst="rect">
            <a:avLst/>
          </a:prstGeom>
          <a:noFill/>
          <a:ln w="0">
            <a:noFill/>
          </a:ln>
        </p:spPr>
        <p:txBody>
          <a:bodyPr bIns="18360" anchor="b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sldNum" idx="3"/>
          </p:nvPr>
        </p:nvSpPr>
        <p:spPr>
          <a:xfrm>
            <a:off x="158400" y="164520"/>
            <a:ext cx="636480" cy="322560"/>
          </a:xfrm>
          <a:prstGeom prst="rect">
            <a:avLst/>
          </a:prstGeom>
          <a:noFill/>
          <a:ln w="0">
            <a:noFill/>
          </a:ln>
        </p:spPr>
        <p:txBody>
          <a:bodyPr rIns="4572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E98820-E320-45C6-99B0-F25A297CD80E}" type="slidenum">
              <a:rPr b="0" lang="en-US" sz="18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5263560" y="267480"/>
            <a:ext cx="2737440" cy="61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7000"/>
              </a:lnSpc>
              <a:spcAft>
                <a:spcPts val="799"/>
              </a:spcAft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Myriad Pro"/>
                <a:ea typeface="Calibri"/>
              </a:rPr>
              <a:t>Yoga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8" name="Picture 3" descr=""/>
          <p:cNvPicPr/>
          <p:nvPr/>
        </p:nvPicPr>
        <p:blipFill>
          <a:blip r:embed="rId1"/>
          <a:stretch/>
        </p:blipFill>
        <p:spPr>
          <a:xfrm>
            <a:off x="975960" y="923040"/>
            <a:ext cx="10418400" cy="5667120"/>
          </a:xfrm>
          <a:prstGeom prst="rect">
            <a:avLst/>
          </a:prstGeom>
          <a:ln w="0">
            <a:noFill/>
          </a:ln>
        </p:spPr>
      </p:pic>
      <p:sp>
        <p:nvSpPr>
          <p:cNvPr id="49" name="TextBox 4"/>
          <p:cNvSpPr/>
          <p:nvPr/>
        </p:nvSpPr>
        <p:spPr>
          <a:xfrm>
            <a:off x="7798680" y="6066720"/>
            <a:ext cx="359568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1"/>
          <p:cNvSpPr/>
          <p:nvPr/>
        </p:nvSpPr>
        <p:spPr>
          <a:xfrm>
            <a:off x="1055160" y="131760"/>
            <a:ext cx="10304280" cy="70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7000"/>
              </a:lnSpc>
              <a:spcAft>
                <a:spcPts val="799"/>
              </a:spcAft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Disadvantages of Yoga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799"/>
              </a:spcAft>
              <a:buNone/>
            </a:pPr>
            <a:endParaRPr b="0" lang="en-US" sz="1400" spc="-1" strike="noStrike">
              <a:latin typeface="Arial"/>
            </a:endParaRPr>
          </a:p>
          <a:p>
            <a:pPr marL="457200" indent="-457200" algn="just">
              <a:lnSpc>
                <a:spcPct val="107000"/>
              </a:lnSpc>
              <a:spcAft>
                <a:spcPts val="799"/>
              </a:spcAft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Choosing inappropriate postures</a:t>
            </a: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7000"/>
              </a:lnSpc>
              <a:spcAft>
                <a:spcPts val="799"/>
              </a:spcAft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Uneducated instructors</a:t>
            </a: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7000"/>
              </a:lnSpc>
              <a:spcAft>
                <a:spcPts val="799"/>
              </a:spcAft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Risk of fractures and severe pain</a:t>
            </a: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7000"/>
              </a:lnSpc>
              <a:spcAft>
                <a:spcPts val="799"/>
              </a:spcAft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Time-consuming for beginners</a:t>
            </a: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7000"/>
              </a:lnSpc>
              <a:spcAft>
                <a:spcPts val="799"/>
              </a:spcAft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Patience required for results</a:t>
            </a: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7000"/>
              </a:lnSpc>
              <a:spcAft>
                <a:spcPts val="799"/>
              </a:spcAft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Not suitable for expectant mothers in some cases</a:t>
            </a: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7000"/>
              </a:lnSpc>
              <a:spcAft>
                <a:spcPts val="799"/>
              </a:spcAft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Dehydration in certain yoga styles</a:t>
            </a: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7000"/>
              </a:lnSpc>
              <a:spcAft>
                <a:spcPts val="799"/>
              </a:spcAft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Risk of stroke</a:t>
            </a: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7000"/>
              </a:lnSpc>
              <a:spcAft>
                <a:spcPts val="799"/>
              </a:spcAft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Inappropriateness of hot yoga for everyone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1"/>
          <p:cNvSpPr/>
          <p:nvPr/>
        </p:nvSpPr>
        <p:spPr>
          <a:xfrm>
            <a:off x="1028520" y="639360"/>
            <a:ext cx="10356840" cy="46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7000"/>
              </a:lnSpc>
              <a:spcAft>
                <a:spcPts val="799"/>
              </a:spcAft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Myraid Pro"/>
                <a:ea typeface="Calibri"/>
              </a:rPr>
              <a:t>Conclusion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  <a:buNone/>
            </a:pP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ct val="107000"/>
              </a:lnSpc>
              <a:spcAft>
                <a:spcPts val="799"/>
              </a:spcAft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  <a:ea typeface="Calibri"/>
              </a:rPr>
              <a:t>Having a better lifestyle is possible by adopting yoga.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ct val="107000"/>
              </a:lnSpc>
              <a:spcAft>
                <a:spcPts val="799"/>
              </a:spcAft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  <a:ea typeface="Calibri"/>
              </a:rPr>
              <a:t>Change how we live today and accept yoga as a part of life.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ct val="107000"/>
              </a:lnSpc>
              <a:spcAft>
                <a:spcPts val="799"/>
              </a:spcAft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  <a:ea typeface="Calibri"/>
              </a:rPr>
              <a:t>Feel the calmness, happiness, and relaxation in this stressful life.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"/>
          <p:cNvSpPr/>
          <p:nvPr/>
        </p:nvSpPr>
        <p:spPr>
          <a:xfrm>
            <a:off x="904320" y="836280"/>
            <a:ext cx="10383480" cy="30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7000"/>
              </a:lnSpc>
              <a:spcAft>
                <a:spcPts val="799"/>
              </a:spcAft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Myraid Pro"/>
                <a:ea typeface="Calibri"/>
              </a:rPr>
              <a:t>Closing Quote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  <a:ea typeface="Calibri"/>
              </a:rPr>
              <a:t>"Yoga is the journey of the self, through the self, to the self.“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7000"/>
              </a:lnSpc>
              <a:spcAft>
                <a:spcPts val="799"/>
              </a:spcAft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  <a:ea typeface="Calibri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Myraid Pro"/>
                <a:ea typeface="Calibri"/>
              </a:rPr>
              <a:t>- Bhagwad Gita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"/>
          <p:cNvSpPr/>
          <p:nvPr/>
        </p:nvSpPr>
        <p:spPr>
          <a:xfrm>
            <a:off x="986040" y="682200"/>
            <a:ext cx="10219320" cy="310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7000"/>
              </a:lnSpc>
              <a:spcAft>
                <a:spcPts val="799"/>
              </a:spcAft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Myriad Pro"/>
                <a:ea typeface="Calibri"/>
              </a:rPr>
              <a:t>Introduction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799"/>
              </a:spcAft>
              <a:buNone/>
            </a:pP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7000"/>
              </a:lnSpc>
              <a:spcAft>
                <a:spcPts val="799"/>
              </a:spcAft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iad Pro"/>
                <a:ea typeface="Calibri"/>
              </a:rPr>
              <a:t>Yoga is the journey of discovering the self.</a:t>
            </a: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7000"/>
              </a:lnSpc>
              <a:spcAft>
                <a:spcPts val="799"/>
              </a:spcAft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iad Pro"/>
                <a:ea typeface="Calibri"/>
              </a:rPr>
              <a:t>Calms and relaxes the body and soul.</a:t>
            </a: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7000"/>
              </a:lnSpc>
              <a:spcAft>
                <a:spcPts val="799"/>
              </a:spcAft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iad Pro"/>
                <a:ea typeface="Calibri"/>
              </a:rPr>
              <a:t>Helps stay fit and healthy.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"/>
          <p:cNvSpPr/>
          <p:nvPr/>
        </p:nvSpPr>
        <p:spPr>
          <a:xfrm>
            <a:off x="975960" y="678960"/>
            <a:ext cx="10374480" cy="434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7000"/>
              </a:lnSpc>
              <a:spcAft>
                <a:spcPts val="799"/>
              </a:spcAft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Myriad Pro"/>
                <a:ea typeface="Calibri"/>
              </a:rPr>
              <a:t>Benefits of Yoga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799"/>
              </a:spcAft>
              <a:buNone/>
            </a:pP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7000"/>
              </a:lnSpc>
              <a:spcAft>
                <a:spcPts val="799"/>
              </a:spcAft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iad Pro"/>
                <a:ea typeface="Calibri"/>
              </a:rPr>
              <a:t>Mental and physical health</a:t>
            </a: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7000"/>
              </a:lnSpc>
              <a:spcAft>
                <a:spcPts val="799"/>
              </a:spcAft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iad Pro"/>
                <a:ea typeface="Calibri"/>
              </a:rPr>
              <a:t>Connection with nature</a:t>
            </a: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7000"/>
              </a:lnSpc>
              <a:spcAft>
                <a:spcPts val="799"/>
              </a:spcAft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iad Pro"/>
                <a:ea typeface="Calibri"/>
              </a:rPr>
              <a:t>Inner peace and stress reduction</a:t>
            </a: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7000"/>
              </a:lnSpc>
              <a:spcAft>
                <a:spcPts val="799"/>
              </a:spcAft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iad Pro"/>
                <a:ea typeface="Calibri"/>
              </a:rPr>
              <a:t>Weight reduction</a:t>
            </a: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7000"/>
              </a:lnSpc>
              <a:spcAft>
                <a:spcPts val="799"/>
              </a:spcAft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iad Pro"/>
                <a:ea typeface="Calibri"/>
              </a:rPr>
              <a:t>Reduced side effects of medication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"/>
          <p:cNvSpPr/>
          <p:nvPr/>
        </p:nvSpPr>
        <p:spPr>
          <a:xfrm>
            <a:off x="1063800" y="615600"/>
            <a:ext cx="8651160" cy="362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7000"/>
              </a:lnSpc>
              <a:spcAft>
                <a:spcPts val="799"/>
              </a:spcAft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Myraid Pro"/>
                <a:ea typeface="Calibri"/>
              </a:rPr>
              <a:t>Overall Metabolism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  <a:buNone/>
            </a:pP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ct val="107000"/>
              </a:lnSpc>
              <a:spcAft>
                <a:spcPts val="799"/>
              </a:spcAft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  <a:ea typeface="Calibri"/>
              </a:rPr>
              <a:t>Yoga as a complex exercise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ct val="107000"/>
              </a:lnSpc>
              <a:spcAft>
                <a:spcPts val="799"/>
              </a:spcAft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  <a:ea typeface="Calibri"/>
              </a:rPr>
              <a:t>Mastery of postures for immunity and flexibility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ct val="107000"/>
              </a:lnSpc>
              <a:spcAft>
                <a:spcPts val="799"/>
              </a:spcAft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  <a:ea typeface="Calibri"/>
              </a:rPr>
              <a:t>Disease-free life with better circulation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1"/>
          <p:cNvSpPr/>
          <p:nvPr/>
        </p:nvSpPr>
        <p:spPr>
          <a:xfrm>
            <a:off x="984600" y="658440"/>
            <a:ext cx="10293840" cy="424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7000"/>
              </a:lnSpc>
              <a:spcAft>
                <a:spcPts val="799"/>
              </a:spcAft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Myriad Pro"/>
                <a:ea typeface="Calibri"/>
              </a:rPr>
              <a:t>Mental Benefits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  <a:buNone/>
            </a:pP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ct val="107000"/>
              </a:lnSpc>
              <a:spcAft>
                <a:spcPts val="799"/>
              </a:spcAft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iad Pro"/>
                <a:ea typeface="Calibri"/>
              </a:rPr>
              <a:t>Calming the mind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ct val="107000"/>
              </a:lnSpc>
              <a:spcAft>
                <a:spcPts val="799"/>
              </a:spcAft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iad Pro"/>
                <a:ea typeface="Calibri"/>
              </a:rPr>
              <a:t>Increased focus and concentration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ct val="107000"/>
              </a:lnSpc>
              <a:spcAft>
                <a:spcPts val="799"/>
              </a:spcAft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iad Pro"/>
                <a:ea typeface="Calibri"/>
              </a:rPr>
              <a:t>Energy for an active day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ct val="107000"/>
              </a:lnSpc>
              <a:spcAft>
                <a:spcPts val="799"/>
              </a:spcAft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iad Pro"/>
                <a:ea typeface="Calibri"/>
              </a:rPr>
              <a:t>Combating bad habits like smoking and drinking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1"/>
          <p:cNvSpPr/>
          <p:nvPr/>
        </p:nvSpPr>
        <p:spPr>
          <a:xfrm>
            <a:off x="917280" y="690840"/>
            <a:ext cx="10356840" cy="362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7000"/>
              </a:lnSpc>
              <a:spcAft>
                <a:spcPts val="799"/>
              </a:spcAft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Myriad Pro"/>
                <a:ea typeface="Calibri"/>
              </a:rPr>
              <a:t>Healing and Circulation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  <a:buNone/>
            </a:pP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ct val="107000"/>
              </a:lnSpc>
              <a:spcAft>
                <a:spcPts val="799"/>
              </a:spcAft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iad Pro"/>
                <a:ea typeface="Calibri"/>
              </a:rPr>
              <a:t>Self-healing practice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ct val="107000"/>
              </a:lnSpc>
              <a:spcAft>
                <a:spcPts val="799"/>
              </a:spcAft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iad Pro"/>
                <a:ea typeface="Calibri"/>
              </a:rPr>
              <a:t>Improved blood circulation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ct val="107000"/>
              </a:lnSpc>
              <a:spcAft>
                <a:spcPts val="799"/>
              </a:spcAft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iad Pro"/>
                <a:ea typeface="Calibri"/>
              </a:rPr>
              <a:t>Recovery from illnesses like diabetes and cholesterol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1"/>
          <p:cNvSpPr/>
          <p:nvPr/>
        </p:nvSpPr>
        <p:spPr>
          <a:xfrm>
            <a:off x="1046160" y="655560"/>
            <a:ext cx="10330560" cy="362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7000"/>
              </a:lnSpc>
              <a:spcAft>
                <a:spcPts val="799"/>
              </a:spcAft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Myriad Pro"/>
                <a:ea typeface="Calibri"/>
              </a:rPr>
              <a:t>Yoga in Today's Busy Life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  <a:buNone/>
            </a:pP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ct val="107000"/>
              </a:lnSpc>
              <a:spcAft>
                <a:spcPts val="799"/>
              </a:spcAft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iad Pro"/>
                <a:ea typeface="Calibri"/>
              </a:rPr>
              <a:t>Stress relief in the busy modern lifestyle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ct val="107000"/>
              </a:lnSpc>
              <a:spcAft>
                <a:spcPts val="799"/>
              </a:spcAft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iad Pro"/>
                <a:ea typeface="Calibri"/>
              </a:rPr>
              <a:t>Suitable for all age groups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ct val="107000"/>
              </a:lnSpc>
              <a:spcAft>
                <a:spcPts val="799"/>
              </a:spcAft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iad Pro"/>
                <a:ea typeface="Calibri"/>
              </a:rPr>
              <a:t>Importance of teaching yoga to youth and children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1"/>
          <p:cNvSpPr/>
          <p:nvPr/>
        </p:nvSpPr>
        <p:spPr>
          <a:xfrm>
            <a:off x="1028880" y="497520"/>
            <a:ext cx="10330560" cy="41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7000"/>
              </a:lnSpc>
              <a:spcAft>
                <a:spcPts val="799"/>
              </a:spcAft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Myraid Pro"/>
                <a:ea typeface="Calibri"/>
              </a:rPr>
              <a:t>Holistic Approach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799"/>
              </a:spcAft>
              <a:buNone/>
            </a:pP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7000"/>
              </a:lnSpc>
              <a:spcAft>
                <a:spcPts val="799"/>
              </a:spcAft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  <a:ea typeface="Calibri"/>
              </a:rPr>
              <a:t>Various techniques: postures, exercises, mantras, meditation</a:t>
            </a: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7000"/>
              </a:lnSpc>
              <a:spcAft>
                <a:spcPts val="799"/>
              </a:spcAft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  <a:ea typeface="Calibri"/>
              </a:rPr>
              <a:t>Enhancing thoughts and changing mindset</a:t>
            </a: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7000"/>
              </a:lnSpc>
              <a:spcAft>
                <a:spcPts val="799"/>
              </a:spcAft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  <a:ea typeface="Calibri"/>
              </a:rPr>
              <a:t>Positive, energetic, happy, effective, and increased self-control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"/>
          <p:cNvSpPr/>
          <p:nvPr/>
        </p:nvSpPr>
        <p:spPr>
          <a:xfrm>
            <a:off x="1017000" y="210240"/>
            <a:ext cx="6095520" cy="372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7000"/>
              </a:lnSpc>
              <a:spcAft>
                <a:spcPts val="799"/>
              </a:spcAft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Myraid Pro"/>
                <a:ea typeface="Calibri"/>
              </a:rPr>
              <a:t>Types of Yoga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799"/>
              </a:spcAft>
              <a:buNone/>
            </a:pP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7000"/>
              </a:lnSpc>
              <a:spcAft>
                <a:spcPts val="799"/>
              </a:spcAft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  <a:ea typeface="Calibri"/>
              </a:rPr>
              <a:t>Hot Yoga</a:t>
            </a: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7000"/>
              </a:lnSpc>
              <a:spcAft>
                <a:spcPts val="799"/>
              </a:spcAft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  <a:ea typeface="Calibri"/>
              </a:rPr>
              <a:t>Bhakti Yoga</a:t>
            </a: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7000"/>
              </a:lnSpc>
              <a:spcAft>
                <a:spcPts val="799"/>
              </a:spcAft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  <a:ea typeface="Calibri"/>
              </a:rPr>
              <a:t>Bikram Yoga</a:t>
            </a: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7000"/>
              </a:lnSpc>
              <a:spcAft>
                <a:spcPts val="799"/>
              </a:spcAft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  <a:ea typeface="Calibri"/>
              </a:rPr>
              <a:t>Pranayama Yoga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44</TotalTime>
  <Application>LibreOffice/7.3.7.2$Linux_X86_64 LibreOffice_project/30$Build-2</Application>
  <AppVersion>15.0000</AppVersion>
  <Words>270</Words>
  <Paragraphs>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2023-11-24T13:04:22Z</dcterms:created>
  <dc:creator>Pappu Prasad Yadav</dc:creator>
  <dc:description/>
  <dc:language>en-US</dc:language>
  <cp:lastModifiedBy/>
  <dcterms:modified xsi:type="dcterms:W3CDTF">2024-02-23T20:16:41Z</dcterms:modified>
  <cp:revision>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12</vt:i4>
  </property>
</Properties>
</file>