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2888D6-60E2-4166-8F24-9E72A88569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716CE2-02E3-48DC-8F2A-6E70A0617B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CA437D-4448-4D6A-B3FA-49179AD1EF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6EB3D4-AB35-412B-BC74-92D2CE6D82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DBF244-EDA5-4119-9F5B-F514FFC56E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F73E30-8341-480E-8A0C-3123357C6A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163112-BC32-45A0-8C0A-B706C8E7B4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023500-C866-4067-8D9B-2DF9754CC4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46732D-58F0-4849-A530-6A11BCF677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0D368C-9BE9-404C-8E4F-CF46C36484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B1C64F-9E3D-4720-BFB3-5FEBABAB95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A28DD1-1DAA-4532-A52D-74B761F17E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C0-HD-TOP.png"/>
          <p:cNvPicPr/>
          <p:nvPr/>
        </p:nvPicPr>
        <p:blipFill>
          <a:blip r:embed="rId2"/>
          <a:stretch/>
        </p:blipFill>
        <p:spPr>
          <a:xfrm>
            <a:off x="0" y="0"/>
            <a:ext cx="12191760" cy="14410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8595360" y="6356520"/>
            <a:ext cx="2910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&lt;date/time&gt;</a:t>
            </a:r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685800" y="6355800"/>
            <a:ext cx="7772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8763120" y="3808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03FA52-1631-427C-8EC6-4F9C060F7988}" type="slidenum">
              <a:rPr b="0" lang="en-US" sz="1050" spc="-1" strike="noStrike">
                <a:solidFill>
                  <a:srgbClr val="ffffff"/>
                </a:solidFill>
                <a:latin typeface="Century Gothic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ffffff"/>
                </a:solidFill>
                <a:latin typeface="Century Gothic"/>
              </a:rPr>
              <a:t>Click to edit the outline text format</a:t>
            </a:r>
            <a:endParaRPr b="0" lang="en-US" sz="2200" spc="-1" strike="noStrike">
              <a:solidFill>
                <a:srgbClr val="ffffff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1"/>
          <p:cNvSpPr/>
          <p:nvPr/>
        </p:nvSpPr>
        <p:spPr>
          <a:xfrm>
            <a:off x="3200400" y="624240"/>
            <a:ext cx="7315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Myriad Pro"/>
              </a:rPr>
              <a:t>Artificial Intelligence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3" name="Picture 2" descr="Advanced AI Is Scary—but It Could Help Save the Planet"/>
          <p:cNvPicPr/>
          <p:nvPr/>
        </p:nvPicPr>
        <p:blipFill>
          <a:blip r:embed="rId1"/>
          <a:stretch/>
        </p:blipFill>
        <p:spPr>
          <a:xfrm>
            <a:off x="800280" y="1600200"/>
            <a:ext cx="10647000" cy="47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1"/>
          <p:cNvSpPr/>
          <p:nvPr/>
        </p:nvSpPr>
        <p:spPr>
          <a:xfrm>
            <a:off x="939600" y="992880"/>
            <a:ext cx="1046340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Industry Competition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Highlighting the competition among leading technology companies in AI research and development.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Efforts to elevate AI to a semi-god status and the implications of this trend.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"/>
          <p:cNvSpPr/>
          <p:nvPr/>
        </p:nvSpPr>
        <p:spPr>
          <a:xfrm>
            <a:off x="1085760" y="874440"/>
            <a:ext cx="10188720" cy="30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The Future of AI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AI transitioning from speculative concepts to practical applications.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Ongoing research and development paving the way for a transformative future.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/>
          <p:nvPr/>
        </p:nvSpPr>
        <p:spPr>
          <a:xfrm>
            <a:off x="1347480" y="1154880"/>
            <a:ext cx="1007136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Conclusion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Recap of AI's potential benefits and concerns.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Acknowledging the transformative power of AI and the need for responsible development.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1"/>
          <p:cNvSpPr/>
          <p:nvPr/>
        </p:nvSpPr>
        <p:spPr>
          <a:xfrm>
            <a:off x="888120" y="914400"/>
            <a:ext cx="10673640" cy="37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iad Pro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</a:rPr>
              <a:t>Machines and computers learning, thinking, and performing tasks akin to human intelligence.</a:t>
            </a:r>
            <a:endParaRPr b="0" lang="en-US" sz="3200" spc="-1" strike="noStrike">
              <a:latin typeface="Arial"/>
            </a:endParaRPr>
          </a:p>
          <a:p>
            <a:pPr marL="285840" indent="-2858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</a:rPr>
              <a:t>Mention of AI's pervasive influence on everyday life, from Google searches to robotics and weaponry.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1"/>
          <p:cNvSpPr/>
          <p:nvPr/>
        </p:nvSpPr>
        <p:spPr>
          <a:xfrm>
            <a:off x="914400" y="890640"/>
            <a:ext cx="1051524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Significance of AI Surge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Rapid global impact of AI advancements.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Desire to create superintelligence capable of outperforming humans in complex cognitive activities.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"/>
          <p:cNvSpPr/>
          <p:nvPr/>
        </p:nvSpPr>
        <p:spPr>
          <a:xfrm>
            <a:off x="1112760" y="531000"/>
            <a:ext cx="9966240" cy="39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iad Pro"/>
              </a:rPr>
              <a:t>Applications of AI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</a:rPr>
              <a:t>Examples of AI applications: voice recognition, language processing, autonomous vehicles, medical diagnosis, and more.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iad Pro"/>
              </a:rPr>
              <a:t>Illustrations: Google search optimization, robotics, and autonomous weaponry.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"/>
          <p:cNvSpPr/>
          <p:nvPr/>
        </p:nvSpPr>
        <p:spPr>
          <a:xfrm>
            <a:off x="1099080" y="1090800"/>
            <a:ext cx="1040976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Benefits 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Efficiency 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Automation of repetitive tasks 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Enhanced decision-making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/>
          <p:nvPr/>
        </p:nvSpPr>
        <p:spPr>
          <a:xfrm>
            <a:off x="1204560" y="923040"/>
            <a:ext cx="763128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Concerns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Potential dangers of superintelligent AI 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Loss of human control </a:t>
            </a:r>
            <a:endParaRPr b="0" lang="en-US" sz="32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Ethical considerations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1"/>
          <p:cNvSpPr/>
          <p:nvPr/>
        </p:nvSpPr>
        <p:spPr>
          <a:xfrm>
            <a:off x="867960" y="814320"/>
            <a:ext cx="10605600" cy="39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Job Automation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Impact of AI on employment.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Automated jobs and potential displacement of human skills.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Discussion on whether AI will create new careers or paths for the future workforce.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1"/>
          <p:cNvSpPr/>
          <p:nvPr/>
        </p:nvSpPr>
        <p:spPr>
          <a:xfrm>
            <a:off x="1023480" y="678960"/>
            <a:ext cx="10414800" cy="37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yraid Pro"/>
              </a:rPr>
              <a:t>The Uncharted Future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Visualization of a future where AI surpasses human intelligence.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yraid Pro"/>
              </a:rPr>
              <a:t>Speculation on the consequences of unforeseen events, hacking, and programming errors.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1"/>
          <p:cNvSpPr/>
          <p:nvPr/>
        </p:nvSpPr>
        <p:spPr>
          <a:xfrm>
            <a:off x="1107720" y="635040"/>
            <a:ext cx="10189800" cy="35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Migrate Pro"/>
              </a:rPr>
              <a:t>Ethical Considerations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igrate Pro"/>
              </a:rPr>
              <a:t>Addressing the responsibility of AI developers and the need for ethical guidelines.</a:t>
            </a:r>
            <a:endParaRPr b="0" lang="en-US" sz="3200" spc="-1" strike="noStrike"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3200" spc="-1" strike="noStrike">
                <a:solidFill>
                  <a:srgbClr val="ffffff"/>
                </a:solidFill>
                <a:latin typeface="Migrate Pro"/>
              </a:rPr>
              <a:t>Discussing potential risks such as robots communicating in an incomprehensible language.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58</TotalTime>
  <Application>LibreOffice/7.3.7.2$Linux_X86_64 LibreOffice_project/30$Build-2</Application>
  <AppVersion>15.0000</AppVersion>
  <Words>277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2023-11-24T08:05:59Z</dcterms:created>
  <dc:creator>Pappu Prasad Yadav</dc:creator>
  <dc:description/>
  <dc:language>en-US</dc:language>
  <cp:lastModifiedBy/>
  <dcterms:modified xsi:type="dcterms:W3CDTF">2024-02-23T20:15:33Z</dcterms:modified>
  <cp:revision>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