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AFAAD1-8A57-4E75-B7F8-B56A11B47D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754596-8F20-4C1D-A84D-C469611480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2B559E-B1E8-42D6-892D-21E646243F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5EDDBB-B3B2-4A2D-ABE8-87E9FB559A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86CFC6-B440-47B9-B332-01DBE8EBE7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BC127-FB20-4BE1-9867-0D0D436413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DBC443-654A-428F-868D-3219E7A054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FBAFA-72C0-4685-BD4A-C3CAC74443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6642E9-61B7-43CE-8B71-4D5A08E82E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66240C-EA9A-4D22-8EDB-E2FA489A7B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0F31D8-3D00-431D-83A1-A925DC7ADE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60728-7F0E-4F63-AF85-B59C5ACEC8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9A7FD8-EB34-4C8A-AE20-F8077D87CF3E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/>
          <p:nvPr/>
        </p:nvSpPr>
        <p:spPr>
          <a:xfrm>
            <a:off x="4114800" y="558360"/>
            <a:ext cx="39564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Myraid Pro"/>
              </a:rPr>
              <a:t>Bhagavad Gita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782640" y="1336320"/>
            <a:ext cx="10796760" cy="5046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3"/>
          <p:cNvSpPr/>
          <p:nvPr/>
        </p:nvSpPr>
        <p:spPr>
          <a:xfrm>
            <a:off x="8414280" y="5996520"/>
            <a:ext cx="366588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/>
          <p:nvPr/>
        </p:nvSpPr>
        <p:spPr>
          <a:xfrm>
            <a:off x="1123920" y="1134360"/>
            <a:ext cx="10024200" cy="30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Surrender and Faith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Complete surrender to the Guru is essential for receiving guidance.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Accept the advice unconditionally and act without doubt or hesitation.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1099080" y="1195920"/>
            <a:ext cx="10233720" cy="30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Transforming from Victim to Victor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Lord Krishna's teachings transformed Arjuna from a state of confusion to clarity.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Apply the guidance received to turn from a victim to a victor, from a loser to a winner.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"/>
          <p:cNvSpPr/>
          <p:nvPr/>
        </p:nvSpPr>
        <p:spPr>
          <a:xfrm>
            <a:off x="1123920" y="1143000"/>
            <a:ext cx="994392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Fighting Your Own Battle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Lord Krishna advised and directed Arjuna but did not fight for him.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Similarly, in life, individuals must face their battles using the wisdom and guidance received.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1"/>
          <p:cNvSpPr/>
          <p:nvPr/>
        </p:nvSpPr>
        <p:spPr>
          <a:xfrm>
            <a:off x="1062360" y="1143000"/>
            <a:ext cx="1006668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Conclusion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The Bhagavad Gita teaches us to face challenges with courage, seek guidance, and transform adversity into victory.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Embrace the timeless wisdom for a purposeful and fulfilled life.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/>
          <p:cNvSpPr/>
          <p:nvPr/>
        </p:nvSpPr>
        <p:spPr>
          <a:xfrm>
            <a:off x="1081440" y="1143000"/>
            <a:ext cx="10260360" cy="39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The Bhagavad Gita, spoken by Lord Krishna on the battlefield of Kurukshetra, remains a timeless guide for facing challenges.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In the epic Mahabharata, this war was the largest ever fought on Earth, presenting a scenario of intense fear and anxiety.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"/>
          <p:cNvSpPr/>
          <p:nvPr/>
        </p:nvSpPr>
        <p:spPr>
          <a:xfrm>
            <a:off x="1230840" y="1186920"/>
            <a:ext cx="10084320" cy="42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The Battlefield of Kurukshetra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Kurukshetra symbolizes the challenges we face in life, both internal and external.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The warriors stood face-to-face, with the only options being to kill or be killed, leading to a state of heightened emotions and a blank mind.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/>
          <p:nvPr/>
        </p:nvSpPr>
        <p:spPr>
          <a:xfrm>
            <a:off x="1327680" y="1116720"/>
            <a:ext cx="975024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Arjuna's Dilemma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Arjuna, a skilled warrior, faced emotional turmoil and sought guidance.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The magnitude of the war led to a mindset of kill or be killed, causing fear and anxiety.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/>
          <p:nvPr/>
        </p:nvSpPr>
        <p:spPr>
          <a:xfrm>
            <a:off x="1151640" y="1151640"/>
            <a:ext cx="10101960" cy="39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Speaking in Crisis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Speaking and guiding in such a critical environment requires super courage, conviction, a cool mind, and a calm heart.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Only a divine being like Lord Krishna could provide guidance under such circumstances.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"/>
          <p:cNvSpPr/>
          <p:nvPr/>
        </p:nvSpPr>
        <p:spPr>
          <a:xfrm>
            <a:off x="1143000" y="1151640"/>
            <a:ext cx="10251360" cy="32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Arjuna's Courage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Arjuna displayed exceptional courage by expressing his feelings, asking questions, and listening to Lord Krishna despite his emotional turmoil.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"/>
          <p:cNvSpPr/>
          <p:nvPr/>
        </p:nvSpPr>
        <p:spPr>
          <a:xfrm>
            <a:off x="1081440" y="1143000"/>
            <a:ext cx="1028664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Wisdom from Lord Krishna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Lord Krishna's responses to Arjuna's questions are pearls of wisdom.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The Bhagavad Gita transcends time and serves as a scripture guiding individuals even in the modern world.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"/>
          <p:cNvSpPr/>
          <p:nvPr/>
        </p:nvSpPr>
        <p:spPr>
          <a:xfrm>
            <a:off x="1090080" y="1166760"/>
            <a:ext cx="10022760" cy="39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Facing Unfavorable Circumstances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Life will present unfavorable circumstances, making us thoughtless, speechless, and actionless.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The key is to control emotions, pray, and gather courage to navigate through challenges.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1"/>
          <p:cNvSpPr/>
          <p:nvPr/>
        </p:nvSpPr>
        <p:spPr>
          <a:xfrm>
            <a:off x="984600" y="1151640"/>
            <a:ext cx="1037448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Seeking Help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Arjuna sought help from Lord Krishna, emphasizing the importance of seeking guidance from mentors, Gurus, or trusted friends.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Never be afraid to ask for help in a crisis.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</TotalTime>
  <Application>LibreOffice/7.3.7.2$Linux_X86_64 LibreOffice_project/30$Build-2</Application>
  <AppVersion>15.0000</AppVersion>
  <Words>426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2023-11-24T07:52:05Z</dcterms:created>
  <dc:creator>Pappu Prasad Yadav</dc:creator>
  <dc:description/>
  <dc:language>en-US</dc:language>
  <cp:lastModifiedBy/>
  <dcterms:modified xsi:type="dcterms:W3CDTF">2024-02-23T20:19:33Z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