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B901F3B7-4CA4-4398-8421-0D7D9CB6863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27614AD8-FEB0-4D67-901B-3BB9153418D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44B9801A-4ACE-41A4-8BAE-1CD99E8DF5B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E5F63FA7-E5E9-4D0F-9E1A-1FCC717F7B8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F9F03D92-7C96-43B3-826A-D5A59723ED6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3472A692-50DC-45ED-A981-1DE76B815EE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719185C6-8B55-4188-8E2A-4A95486A943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F6092B34-ACE9-4ECC-A2BF-9E030B5C16A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14BDEB29-EDB0-4A28-BD0E-35CBE38F28B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C8482C0F-ACAA-4481-B25A-6F4EEF5326A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A2D264D4-9981-4684-BF8F-6015C2197FB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ffffff"/>
              </a:solidFill>
              <a:latin typeface="Garamond"/>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gn="ctr">
              <a:spcBef>
                <a:spcPts val="1417"/>
              </a:spcBef>
              <a:buNone/>
            </a:pPr>
            <a:endParaRPr b="0" lang="en-US" sz="2000" spc="29" strike="noStrike">
              <a:solidFill>
                <a:srgbClr val="ffffff"/>
              </a:solidFill>
              <a:latin typeface="Garamond"/>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390DCA45-151F-452A-9749-62E5215D047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Rectangle 7" hidden="1"/>
          <p:cNvSpPr/>
          <p:nvPr/>
        </p:nvSpPr>
        <p:spPr>
          <a:xfrm>
            <a:off x="0" y="1335960"/>
            <a:ext cx="9143640" cy="552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Straight Connector 9"/>
          <p:cNvSpPr/>
          <p:nvPr/>
        </p:nvSpPr>
        <p:spPr>
          <a:xfrm>
            <a:off x="0" y="1331280"/>
            <a:ext cx="9144000" cy="1440"/>
          </a:xfrm>
          <a:prstGeom prst="line">
            <a:avLst/>
          </a:prstGeom>
          <a:ln w="12700">
            <a:solidFill>
              <a:srgbClr val="e3dccf">
                <a:lumMod val="75000"/>
              </a:srgbClr>
            </a:solidFill>
            <a:round/>
          </a:ln>
        </p:spPr>
        <p:style>
          <a:lnRef idx="1">
            <a:schemeClr val="accent1"/>
          </a:lnRef>
          <a:fillRef idx="0">
            <a:schemeClr val="accent1"/>
          </a:fillRef>
          <a:effectRef idx="0">
            <a:schemeClr val="accent1"/>
          </a:effectRef>
          <a:fontRef idx="minor"/>
        </p:style>
      </p:sp>
      <p:sp>
        <p:nvSpPr>
          <p:cNvPr id="2" name="PlaceHolder 1"/>
          <p:cNvSpPr>
            <a:spLocks noGrp="1"/>
          </p:cNvSpPr>
          <p:nvPr>
            <p:ph type="dt" idx="1"/>
          </p:nvPr>
        </p:nvSpPr>
        <p:spPr>
          <a:xfrm>
            <a:off x="2981160" y="273240"/>
            <a:ext cx="3180960" cy="291600"/>
          </a:xfrm>
          <a:prstGeom prst="rect">
            <a:avLst/>
          </a:prstGeom>
          <a:noFill/>
          <a:ln w="0">
            <a:noFill/>
          </a:ln>
        </p:spPr>
        <p:txBody>
          <a:bodyPr anchor="ctr">
            <a:noAutofit/>
          </a:bodyPr>
          <a:lstStyle>
            <a:lvl1pPr algn="ctr">
              <a:lnSpc>
                <a:spcPct val="100000"/>
              </a:lnSpc>
              <a:buNone/>
              <a:defRPr b="0" lang="en-US" sz="1200" spc="299" strike="noStrike" cap="all">
                <a:solidFill>
                  <a:srgbClr val="ffffff"/>
                </a:solidFill>
                <a:latin typeface="Garamond"/>
              </a:defRPr>
            </a:lvl1pPr>
          </a:lstStyle>
          <a:p>
            <a:pPr algn="ctr">
              <a:lnSpc>
                <a:spcPct val="100000"/>
              </a:lnSpc>
              <a:buNone/>
            </a:pPr>
            <a:r>
              <a:rPr b="0" lang="en-US" sz="1200" spc="299" strike="noStrike" cap="all">
                <a:solidFill>
                  <a:srgbClr val="ffffff"/>
                </a:solidFill>
                <a:latin typeface="Garamond"/>
              </a:rPr>
              <a:t>&lt;date/time&gt;</a:t>
            </a:r>
            <a:endParaRPr b="0" lang="en-US" sz="1200" spc="-1" strike="noStrike">
              <a:latin typeface="Times New Roman"/>
            </a:endParaRPr>
          </a:p>
        </p:txBody>
      </p:sp>
      <p:sp>
        <p:nvSpPr>
          <p:cNvPr id="3" name="PlaceHolder 2"/>
          <p:cNvSpPr>
            <a:spLocks noGrp="1"/>
          </p:cNvSpPr>
          <p:nvPr>
            <p:ph type="sldNum" idx="2"/>
          </p:nvPr>
        </p:nvSpPr>
        <p:spPr>
          <a:xfrm>
            <a:off x="4038480" y="6172200"/>
            <a:ext cx="1066320" cy="304560"/>
          </a:xfrm>
          <a:prstGeom prst="rect">
            <a:avLst/>
          </a:prstGeom>
          <a:noFill/>
          <a:ln w="0">
            <a:noFill/>
          </a:ln>
        </p:spPr>
        <p:txBody>
          <a:bodyPr lIns="0" rIns="0" tIns="0" bIns="0" anchor="ctr">
            <a:noAutofit/>
          </a:bodyPr>
          <a:lstStyle>
            <a:lvl1pPr algn="ctr">
              <a:lnSpc>
                <a:spcPct val="100000"/>
              </a:lnSpc>
              <a:buNone/>
              <a:defRPr b="1" lang="en-US" sz="1200" spc="-1" strike="noStrike">
                <a:solidFill>
                  <a:srgbClr val="ffffff"/>
                </a:solidFill>
                <a:latin typeface="Garamond"/>
              </a:defRPr>
            </a:lvl1pPr>
          </a:lstStyle>
          <a:p>
            <a:pPr algn="ctr">
              <a:lnSpc>
                <a:spcPct val="100000"/>
              </a:lnSpc>
              <a:buNone/>
            </a:pPr>
            <a:fld id="{0BD9FE9C-8B82-4925-B585-0B0B62DEC285}" type="slidenum">
              <a:rPr b="1" lang="en-US" sz="1200" spc="-1" strike="noStrike">
                <a:solidFill>
                  <a:srgbClr val="ffffff"/>
                </a:solidFill>
                <a:latin typeface="Garamond"/>
              </a:rPr>
              <a:t>&lt;number&gt;</a:t>
            </a:fld>
            <a:endParaRPr b="0" lang="en-US" sz="1200" spc="-1" strike="noStrike">
              <a:latin typeface="Times New Roman"/>
            </a:endParaRPr>
          </a:p>
        </p:txBody>
      </p:sp>
      <p:sp>
        <p:nvSpPr>
          <p:cNvPr id="4" name="PlaceHolder 3"/>
          <p:cNvSpPr>
            <a:spLocks noGrp="1"/>
          </p:cNvSpPr>
          <p:nvPr>
            <p:ph type="ftr" idx="3"/>
          </p:nvPr>
        </p:nvSpPr>
        <p:spPr>
          <a:xfrm>
            <a:off x="1447920" y="6486480"/>
            <a:ext cx="6248160" cy="29160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ffffff"/>
                </a:solidFill>
                <a:latin typeface="Garamond"/>
              </a:rPr>
              <a:t>Click to edit the title text format</a:t>
            </a:r>
            <a:endParaRPr b="0" lang="en-US" sz="1800" spc="-1" strike="noStrike">
              <a:solidFill>
                <a:srgbClr val="ffffff"/>
              </a:solidFill>
              <a:latin typeface="Garamond"/>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gn="ctr">
              <a:spcBef>
                <a:spcPts val="1417"/>
              </a:spcBef>
              <a:buClr>
                <a:srgbClr val="ffffff"/>
              </a:buClr>
              <a:buSzPct val="45000"/>
              <a:buFont typeface="Wingdings" charset="2"/>
              <a:buChar char=""/>
            </a:pPr>
            <a:r>
              <a:rPr b="0" lang="en-US" sz="2000" spc="29" strike="noStrike">
                <a:solidFill>
                  <a:srgbClr val="ffffff"/>
                </a:solidFill>
                <a:latin typeface="Garamond"/>
              </a:rPr>
              <a:t>Click to edit the outline text format</a:t>
            </a:r>
            <a:endParaRPr b="0" lang="en-US" sz="2000" spc="29" strike="noStrike">
              <a:solidFill>
                <a:srgbClr val="ffffff"/>
              </a:solidFill>
              <a:latin typeface="Garamond"/>
            </a:endParaRPr>
          </a:p>
          <a:p>
            <a:pPr lvl="1" marL="864000" indent="-324000" algn="ctr">
              <a:spcBef>
                <a:spcPts val="1134"/>
              </a:spcBef>
              <a:buClr>
                <a:srgbClr val="ffffff"/>
              </a:buClr>
              <a:buSzPct val="75000"/>
              <a:buFont typeface="Symbol" charset="2"/>
              <a:buChar char=""/>
            </a:pPr>
            <a:r>
              <a:rPr b="0" lang="en-US" sz="1600" spc="-1" strike="noStrike">
                <a:solidFill>
                  <a:srgbClr val="ffffff"/>
                </a:solidFill>
                <a:latin typeface="Garamond"/>
              </a:rPr>
              <a:t>Second Outline Level</a:t>
            </a:r>
            <a:endParaRPr b="0" lang="en-US" sz="1600" spc="-1" strike="noStrike">
              <a:solidFill>
                <a:srgbClr val="ffffff"/>
              </a:solidFill>
              <a:latin typeface="Garamond"/>
            </a:endParaRPr>
          </a:p>
          <a:p>
            <a:pPr lvl="2" marL="1296000" indent="-288000" algn="ctr">
              <a:spcBef>
                <a:spcPts val="850"/>
              </a:spcBef>
              <a:buClr>
                <a:srgbClr val="ffffff"/>
              </a:buClr>
              <a:buSzPct val="45000"/>
              <a:buFont typeface="Wingdings" charset="2"/>
              <a:buChar char=""/>
            </a:pPr>
            <a:r>
              <a:rPr b="0" lang="en-US" sz="1400" spc="-1" strike="noStrike">
                <a:solidFill>
                  <a:srgbClr val="e3dccf"/>
                </a:solidFill>
                <a:latin typeface="Garamond"/>
              </a:rPr>
              <a:t>Third Outline Level</a:t>
            </a:r>
            <a:endParaRPr b="0" lang="en-US" sz="1400" spc="-1" strike="noStrike">
              <a:solidFill>
                <a:srgbClr val="e3dccf"/>
              </a:solidFill>
              <a:latin typeface="Garamond"/>
            </a:endParaRPr>
          </a:p>
          <a:p>
            <a:pPr lvl="3" marL="1728000" indent="-216000" algn="ctr">
              <a:spcBef>
                <a:spcPts val="567"/>
              </a:spcBef>
              <a:buClr>
                <a:srgbClr val="ffffff"/>
              </a:buClr>
              <a:buSzPct val="75000"/>
              <a:buFont typeface="Symbol" charset="2"/>
              <a:buChar char=""/>
            </a:pPr>
            <a:r>
              <a:rPr b="0" lang="en-US" sz="1400" spc="-1" strike="noStrike">
                <a:solidFill>
                  <a:srgbClr val="ffffff"/>
                </a:solidFill>
                <a:latin typeface="Garamond"/>
              </a:rPr>
              <a:t>Fourth Outline Level</a:t>
            </a:r>
            <a:endParaRPr b="0" lang="en-US" sz="1400" spc="-1" strike="noStrike">
              <a:solidFill>
                <a:srgbClr val="ffffff"/>
              </a:solidFill>
              <a:latin typeface="Garamond"/>
            </a:endParaRPr>
          </a:p>
          <a:p>
            <a:pPr lvl="4" marL="2160000" indent="-216000" algn="ctr">
              <a:spcBef>
                <a:spcPts val="283"/>
              </a:spcBef>
              <a:buClr>
                <a:srgbClr val="ffffff"/>
              </a:buClr>
              <a:buSzPct val="45000"/>
              <a:buFont typeface="Wingdings" charset="2"/>
              <a:buChar char=""/>
            </a:pPr>
            <a:r>
              <a:rPr b="0" lang="en-US" sz="2000" spc="-1" strike="noStrike">
                <a:solidFill>
                  <a:srgbClr val="ffffff"/>
                </a:solidFill>
                <a:latin typeface="Garamond"/>
              </a:rPr>
              <a:t>Fifth Outline Level</a:t>
            </a:r>
            <a:endParaRPr b="0" lang="en-US" sz="2000" spc="-1" strike="noStrike">
              <a:solidFill>
                <a:srgbClr val="ffffff"/>
              </a:solidFill>
              <a:latin typeface="Garamond"/>
            </a:endParaRPr>
          </a:p>
          <a:p>
            <a:pPr lvl="5" marL="2592000" indent="-216000" algn="ctr">
              <a:spcBef>
                <a:spcPts val="283"/>
              </a:spcBef>
              <a:buClr>
                <a:srgbClr val="ffffff"/>
              </a:buClr>
              <a:buSzPct val="45000"/>
              <a:buFont typeface="Wingdings" charset="2"/>
              <a:buChar char=""/>
            </a:pPr>
            <a:r>
              <a:rPr b="0" lang="en-US" sz="2000" spc="-1" strike="noStrike">
                <a:solidFill>
                  <a:srgbClr val="ffffff"/>
                </a:solidFill>
                <a:latin typeface="Garamond"/>
              </a:rPr>
              <a:t>Sixth Outline Level</a:t>
            </a:r>
            <a:endParaRPr b="0" lang="en-US" sz="2000" spc="-1" strike="noStrike">
              <a:solidFill>
                <a:srgbClr val="ffffff"/>
              </a:solidFill>
              <a:latin typeface="Garamond"/>
            </a:endParaRPr>
          </a:p>
          <a:p>
            <a:pPr lvl="6" marL="3024000" indent="-216000" algn="ctr">
              <a:spcBef>
                <a:spcPts val="283"/>
              </a:spcBef>
              <a:buClr>
                <a:srgbClr val="ffffff"/>
              </a:buClr>
              <a:buSzPct val="45000"/>
              <a:buFont typeface="Wingdings" charset="2"/>
              <a:buChar char=""/>
            </a:pPr>
            <a:r>
              <a:rPr b="0" lang="en-US" sz="2000" spc="-1" strike="noStrike">
                <a:solidFill>
                  <a:srgbClr val="ffffff"/>
                </a:solidFill>
                <a:latin typeface="Garamond"/>
              </a:rPr>
              <a:t>Seventh Outline Level</a:t>
            </a:r>
            <a:endParaRPr b="0" lang="en-US" sz="2000" spc="-1" strike="noStrike">
              <a:solidFill>
                <a:srgbClr val="ffffff"/>
              </a:solidFill>
              <a:latin typeface="Garamond"/>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Rectangle 1"/>
          <p:cNvSpPr/>
          <p:nvPr/>
        </p:nvSpPr>
        <p:spPr>
          <a:xfrm>
            <a:off x="421920" y="1143000"/>
            <a:ext cx="8604360" cy="28328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i="1" lang="en-US" sz="6000" spc="-1" strike="noStrike">
                <a:solidFill>
                  <a:srgbClr val="ff0000"/>
                </a:solidFill>
                <a:latin typeface="Arial"/>
              </a:rPr>
              <a:t>Evolution Of computer </a:t>
            </a:r>
            <a:endParaRPr b="0" lang="en-US" sz="6000" spc="-1" strike="noStrike">
              <a:latin typeface="Arial"/>
            </a:endParaRPr>
          </a:p>
          <a:p>
            <a:pPr algn="ctr">
              <a:lnSpc>
                <a:spcPct val="100000"/>
              </a:lnSpc>
              <a:buNone/>
            </a:pPr>
            <a:r>
              <a:rPr b="1" i="1" lang="en-US" sz="6000" spc="-1" strike="noStrike">
                <a:solidFill>
                  <a:srgbClr val="ff0000"/>
                </a:solidFill>
                <a:latin typeface="Arial"/>
              </a:rPr>
              <a:t>&amp;</a:t>
            </a:r>
            <a:endParaRPr b="0" lang="en-US" sz="6000" spc="-1" strike="noStrike">
              <a:latin typeface="Arial"/>
            </a:endParaRPr>
          </a:p>
          <a:p>
            <a:pPr algn="ctr">
              <a:lnSpc>
                <a:spcPct val="100000"/>
              </a:lnSpc>
              <a:buNone/>
            </a:pPr>
            <a:r>
              <a:rPr b="1" i="1" lang="en-US" sz="6000" spc="-1" strike="noStrike">
                <a:solidFill>
                  <a:srgbClr val="ff0000"/>
                </a:solidFill>
                <a:latin typeface="Arial"/>
              </a:rPr>
              <a:t>Modern Computer</a:t>
            </a:r>
            <a:endParaRPr b="0" lang="en-US" sz="6000" spc="-1" strike="noStrike">
              <a:latin typeface="Arial"/>
            </a:endParaRPr>
          </a:p>
        </p:txBody>
      </p:sp>
      <p:pic>
        <p:nvPicPr>
          <p:cNvPr id="44" name="" descr=""/>
          <p:cNvPicPr/>
          <p:nvPr/>
        </p:nvPicPr>
        <p:blipFill>
          <a:blip r:embed="rId1"/>
          <a:srcRect l="-196" t="0" r="2697" b="18758"/>
          <a:stretch/>
        </p:blipFill>
        <p:spPr>
          <a:xfrm>
            <a:off x="0" y="0"/>
            <a:ext cx="9144000" cy="6858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Box 1"/>
          <p:cNvSpPr/>
          <p:nvPr/>
        </p:nvSpPr>
        <p:spPr>
          <a:xfrm>
            <a:off x="914400" y="685800"/>
            <a:ext cx="7643880" cy="694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3200" spc="-1" strike="noStrike">
                <a:solidFill>
                  <a:srgbClr val="ff0000"/>
                </a:solidFill>
                <a:latin typeface="Arial"/>
              </a:rPr>
              <a:t>Evolution Of computer</a:t>
            </a:r>
            <a:endParaRPr b="0" lang="en-US" sz="3200" spc="-1" strike="noStrike">
              <a:latin typeface="Arial"/>
            </a:endParaRPr>
          </a:p>
          <a:p>
            <a:pPr>
              <a:lnSpc>
                <a:spcPct val="100000"/>
              </a:lnSpc>
              <a:buNone/>
            </a:pPr>
            <a:endParaRPr b="0" lang="en-US" sz="1800" spc="-1" strike="noStrike">
              <a:latin typeface="Arial"/>
            </a:endParaRPr>
          </a:p>
          <a:p>
            <a:pPr algn="just">
              <a:lnSpc>
                <a:spcPct val="100000"/>
              </a:lnSpc>
              <a:buNone/>
            </a:pPr>
            <a:r>
              <a:rPr b="0" lang="en-US" sz="2400" spc="-1" strike="noStrike">
                <a:solidFill>
                  <a:srgbClr val="ffffff"/>
                </a:solidFill>
                <a:latin typeface="Arial"/>
              </a:rPr>
              <a:t>The history of computers dates back to the 19th century, when the first mechanical computers were developed. However, the modern digital computer that we know today has gone through several stages of evolution, known as generations. Here's a brief overview of each generation of computers:</a:t>
            </a:r>
            <a:endParaRPr b="0" lang="en-US" sz="2400" spc="-1" strike="noStrike">
              <a:latin typeface="Arial"/>
            </a:endParaRPr>
          </a:p>
          <a:p>
            <a:pPr algn="just">
              <a:lnSpc>
                <a:spcPct val="100000"/>
              </a:lnSpc>
              <a:buNone/>
            </a:pPr>
            <a:endParaRPr b="0" lang="en-US" sz="2400" spc="-1" strike="noStrike">
              <a:latin typeface="Arial"/>
            </a:endParaRPr>
          </a:p>
          <a:p>
            <a:pPr marL="343080" indent="-343080">
              <a:lnSpc>
                <a:spcPct val="100000"/>
              </a:lnSpc>
              <a:buClr>
                <a:srgbClr val="00b0f0"/>
              </a:buClr>
              <a:buFont typeface="Wingdings" charset="2"/>
              <a:buChar char=""/>
            </a:pPr>
            <a:r>
              <a:rPr b="1" i="1" lang="en-US" sz="2400" spc="-1" strike="noStrike">
                <a:solidFill>
                  <a:srgbClr val="00b0f0"/>
                </a:solidFill>
                <a:latin typeface="Garamond"/>
              </a:rPr>
              <a:t>First Generation Computer (1940-1956)</a:t>
            </a:r>
            <a:endParaRPr b="0" lang="en-US" sz="2400" spc="-1" strike="noStrike">
              <a:latin typeface="Arial"/>
            </a:endParaRPr>
          </a:p>
          <a:p>
            <a:pPr marL="343080" indent="-343080">
              <a:lnSpc>
                <a:spcPct val="100000"/>
              </a:lnSpc>
              <a:buClr>
                <a:srgbClr val="00b0f0"/>
              </a:buClr>
              <a:buFont typeface="Wingdings" charset="2"/>
              <a:buChar char=""/>
            </a:pPr>
            <a:r>
              <a:rPr b="1" i="1" lang="en-US" sz="2400" spc="-1" strike="noStrike">
                <a:solidFill>
                  <a:srgbClr val="00b0f0"/>
                </a:solidFill>
                <a:latin typeface="Garamond"/>
              </a:rPr>
              <a:t>Second Generation Computer (1956-1963)</a:t>
            </a:r>
            <a:endParaRPr b="0" lang="en-US" sz="2400" spc="-1" strike="noStrike">
              <a:latin typeface="Arial"/>
            </a:endParaRPr>
          </a:p>
          <a:p>
            <a:pPr marL="343080" indent="-343080">
              <a:lnSpc>
                <a:spcPct val="100000"/>
              </a:lnSpc>
              <a:buClr>
                <a:srgbClr val="00b0f0"/>
              </a:buClr>
              <a:buFont typeface="Wingdings" charset="2"/>
              <a:buChar char=""/>
            </a:pPr>
            <a:r>
              <a:rPr b="1" i="1" lang="en-US" sz="2400" spc="-1" strike="noStrike">
                <a:solidFill>
                  <a:srgbClr val="00b0f0"/>
                </a:solidFill>
                <a:latin typeface="Garamond"/>
              </a:rPr>
              <a:t>Third Generation Computer(1964-1971)</a:t>
            </a:r>
            <a:endParaRPr b="0" lang="en-US" sz="2400" spc="-1" strike="noStrike">
              <a:latin typeface="Arial"/>
            </a:endParaRPr>
          </a:p>
          <a:p>
            <a:pPr marL="343080" indent="-343080">
              <a:lnSpc>
                <a:spcPct val="100000"/>
              </a:lnSpc>
              <a:buClr>
                <a:srgbClr val="00b0f0"/>
              </a:buClr>
              <a:buFont typeface="Wingdings" charset="2"/>
              <a:buChar char=""/>
            </a:pPr>
            <a:r>
              <a:rPr b="1" i="1" lang="en-US" sz="2400" spc="-1" strike="noStrike">
                <a:solidFill>
                  <a:srgbClr val="00b0f0"/>
                </a:solidFill>
                <a:latin typeface="Garamond"/>
              </a:rPr>
              <a:t>Fourth Generation Computer(1971-Present)</a:t>
            </a:r>
            <a:endParaRPr b="0" lang="en-US" sz="2400" spc="-1" strike="noStrike">
              <a:latin typeface="Arial"/>
            </a:endParaRPr>
          </a:p>
          <a:p>
            <a:pPr marL="343080" indent="-343080">
              <a:lnSpc>
                <a:spcPct val="100000"/>
              </a:lnSpc>
              <a:buClr>
                <a:srgbClr val="00b0f0"/>
              </a:buClr>
              <a:buFont typeface="Wingdings" charset="2"/>
              <a:buChar char=""/>
            </a:pPr>
            <a:r>
              <a:rPr b="1" i="1" lang="en-US" sz="2400" spc="-1" strike="noStrike">
                <a:solidFill>
                  <a:srgbClr val="00b0f0"/>
                </a:solidFill>
                <a:latin typeface="Garamond"/>
              </a:rPr>
              <a:t>Fifth Generation Computer(Present and Beyond)</a:t>
            </a:r>
            <a:endParaRPr b="0" lang="en-US" sz="24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Box 2"/>
          <p:cNvSpPr/>
          <p:nvPr/>
        </p:nvSpPr>
        <p:spPr>
          <a:xfrm>
            <a:off x="1066680" y="914400"/>
            <a:ext cx="7238520" cy="493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Arial"/>
              </a:rPr>
              <a:t>First Generation (1940-1956)</a:t>
            </a:r>
            <a:endParaRPr b="0" lang="en-US" sz="2400" spc="-1" strike="noStrike">
              <a:latin typeface="Arial"/>
            </a:endParaRPr>
          </a:p>
          <a:p>
            <a:pPr marL="285840" indent="-285840" algn="just">
              <a:lnSpc>
                <a:spcPct val="100000"/>
              </a:lnSpc>
              <a:buClr>
                <a:srgbClr val="7030a0"/>
              </a:buClr>
              <a:buFont typeface="Wingdings" charset="2"/>
              <a:buChar char=""/>
            </a:pPr>
            <a:r>
              <a:rPr b="0" lang="en-US" sz="2000" spc="-1" strike="noStrike">
                <a:solidFill>
                  <a:srgbClr val="7030a0"/>
                </a:solidFill>
                <a:latin typeface="Arial"/>
              </a:rPr>
              <a:t>The first computers were large and bulky machines that used vacuum tubes for processing. They were primarily used for scientific and military purposes, and were very expensive to build and maintain.</a:t>
            </a:r>
            <a:endParaRPr b="0" lang="en-US" sz="20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2400" spc="-1" strike="noStrike">
                <a:solidFill>
                  <a:srgbClr val="ffff00"/>
                </a:solidFill>
                <a:latin typeface="Arial"/>
              </a:rPr>
              <a:t>Second Generation (1956-1963)</a:t>
            </a:r>
            <a:endParaRPr b="0" lang="en-US" sz="2400" spc="-1" strike="noStrike">
              <a:latin typeface="Arial"/>
            </a:endParaRPr>
          </a:p>
          <a:p>
            <a:pPr marL="285840" indent="-285840" algn="just">
              <a:lnSpc>
                <a:spcPct val="100000"/>
              </a:lnSpc>
              <a:buClr>
                <a:srgbClr val="7030a0"/>
              </a:buClr>
              <a:buFont typeface="Wingdings" charset="2"/>
              <a:buChar char=""/>
            </a:pPr>
            <a:r>
              <a:rPr b="0" lang="en-US" sz="2000" spc="-1" strike="noStrike">
                <a:solidFill>
                  <a:srgbClr val="7030a0"/>
                </a:solidFill>
                <a:latin typeface="Arial"/>
              </a:rPr>
              <a:t>The second generation of computers used transistors instead of vacuum tubes, which made them smaller, faster, and more reliable. They also used magnetic core memory, which was faster and more efficient than previous forms of memory</a:t>
            </a:r>
            <a:r>
              <a:rPr b="0" lang="en-US" sz="1800" spc="-1" strike="noStrike">
                <a:solidFill>
                  <a:srgbClr val="ffffff"/>
                </a:solidFill>
                <a:latin typeface="Garamond"/>
              </a:rPr>
              <a:t>.</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Box 1"/>
          <p:cNvSpPr/>
          <p:nvPr/>
        </p:nvSpPr>
        <p:spPr>
          <a:xfrm>
            <a:off x="1371600" y="1143000"/>
            <a:ext cx="6857640" cy="5028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2400" spc="-1" strike="noStrike">
                <a:solidFill>
                  <a:srgbClr val="c00000"/>
                </a:solidFill>
                <a:latin typeface="Arial"/>
              </a:rPr>
              <a:t>Third Generation (1964-1971)</a:t>
            </a:r>
            <a:endParaRPr b="0" lang="en-US" sz="2400" spc="-1" strike="noStrike">
              <a:latin typeface="Arial"/>
            </a:endParaRPr>
          </a:p>
          <a:p>
            <a:pPr marL="343080" indent="-343080" algn="just">
              <a:lnSpc>
                <a:spcPct val="100000"/>
              </a:lnSpc>
              <a:buClr>
                <a:srgbClr val="81955b"/>
              </a:buClr>
              <a:buFont typeface="Wingdings" charset="2"/>
              <a:buChar char=""/>
            </a:pPr>
            <a:r>
              <a:rPr b="0" lang="en-US" sz="2000" spc="-1" strike="noStrike">
                <a:solidFill>
                  <a:srgbClr val="81955b"/>
                </a:solidFill>
                <a:latin typeface="Arial"/>
              </a:rPr>
              <a:t>The third generation of computers used integrated circuits (ICs) which made them even smaller, faster, and more powerful. They also introduced operating systems, high-level programming languages, and time-sharing systems.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0" lang="en-US" sz="2400" spc="-1" strike="noStrike">
                <a:solidFill>
                  <a:srgbClr val="c00000"/>
                </a:solidFill>
                <a:latin typeface="Arial"/>
              </a:rPr>
              <a:t>Fourth Generation (1971-1989)</a:t>
            </a:r>
            <a:endParaRPr b="0" lang="en-US" sz="2400" spc="-1" strike="noStrike">
              <a:latin typeface="Arial"/>
            </a:endParaRPr>
          </a:p>
          <a:p>
            <a:pPr marL="343080" indent="-343080" algn="just">
              <a:lnSpc>
                <a:spcPct val="100000"/>
              </a:lnSpc>
              <a:buClr>
                <a:srgbClr val="81955b"/>
              </a:buClr>
              <a:buFont typeface="Wingdings" charset="2"/>
              <a:buChar char=""/>
            </a:pPr>
            <a:r>
              <a:rPr b="0" lang="en-US" sz="2000" spc="-1" strike="noStrike">
                <a:solidFill>
                  <a:srgbClr val="81955b"/>
                </a:solidFill>
                <a:latin typeface="Arial"/>
              </a:rPr>
              <a:t>The fourth generation of computers used microprocessors, which made them even smaller, more powerful, and more affordable. They also introduced personal computers, graphical user interfaces (GUIs), and networking technologies.</a:t>
            </a:r>
            <a:endParaRPr b="0" lang="en-US" sz="20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Box 1"/>
          <p:cNvSpPr/>
          <p:nvPr/>
        </p:nvSpPr>
        <p:spPr>
          <a:xfrm>
            <a:off x="1143000" y="990720"/>
            <a:ext cx="7086240" cy="5272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b050"/>
                </a:solidFill>
                <a:latin typeface="Arial"/>
              </a:rPr>
              <a:t>Fifth Generation (1989-Present)</a:t>
            </a:r>
            <a:endParaRPr b="0" lang="en-US" sz="2400" spc="-1" strike="noStrike">
              <a:latin typeface="Arial"/>
            </a:endParaRPr>
          </a:p>
          <a:p>
            <a:pPr marL="343080" indent="-343080" algn="just">
              <a:lnSpc>
                <a:spcPct val="100000"/>
              </a:lnSpc>
              <a:buClr>
                <a:srgbClr val="bbaa8a"/>
              </a:buClr>
              <a:buFont typeface="Wingdings" charset="2"/>
              <a:buChar char=""/>
            </a:pPr>
            <a:r>
              <a:rPr b="0" lang="en-US" sz="2000" spc="-1" strike="noStrike">
                <a:solidFill>
                  <a:srgbClr val="bbaa8a"/>
                </a:solidFill>
                <a:latin typeface="Arial"/>
              </a:rPr>
              <a:t>The fifth generation of computers is characterized by the use of artificial intelligence (AI) and advanced technologies like natural language processing, robotics, and expert systems. They are also increasingly focused on networking and communication, as well as the development of new computing paradigms like quantum computing.</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gn="just">
              <a:lnSpc>
                <a:spcPct val="100000"/>
              </a:lnSpc>
              <a:buNone/>
            </a:pPr>
            <a:r>
              <a:rPr b="0" lang="en-US" sz="2000" spc="-1" strike="noStrike">
                <a:solidFill>
                  <a:srgbClr val="e9eef1"/>
                </a:solidFill>
                <a:latin typeface="Arial"/>
              </a:rPr>
              <a:t>Overall, the evolution of computers has been driven by a combination of technological advancements, economic factors, and changing societal needs. Each generation has brought new capabilities and applications, as well as new challenges and opportunities for innovation.</a:t>
            </a:r>
            <a:endParaRPr b="0" lang="en-US" sz="20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Box 1"/>
          <p:cNvSpPr/>
          <p:nvPr/>
        </p:nvSpPr>
        <p:spPr>
          <a:xfrm>
            <a:off x="961920" y="1219320"/>
            <a:ext cx="7543440" cy="423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2060"/>
                </a:solidFill>
                <a:latin typeface="Arial"/>
              </a:rPr>
              <a:t>Emerging Technology Trends</a:t>
            </a:r>
            <a:endParaRPr b="0" lang="en-US" sz="2400" spc="-1" strike="noStrike">
              <a:latin typeface="Arial"/>
            </a:endParaRPr>
          </a:p>
          <a:p>
            <a:pPr>
              <a:lnSpc>
                <a:spcPct val="100000"/>
              </a:lnSpc>
              <a:buNone/>
            </a:pPr>
            <a:endParaRPr b="0" lang="en-US" sz="2400" spc="-1" strike="noStrike">
              <a:latin typeface="Arial"/>
            </a:endParaRPr>
          </a:p>
          <a:p>
            <a:pPr algn="just">
              <a:lnSpc>
                <a:spcPct val="100000"/>
              </a:lnSpc>
              <a:buNone/>
            </a:pPr>
            <a:r>
              <a:rPr b="0" lang="en-US" sz="2000" spc="-1" strike="noStrike">
                <a:solidFill>
                  <a:srgbClr val="ffff00"/>
                </a:solidFill>
                <a:latin typeface="Arial"/>
              </a:rPr>
              <a:t>There are several emerging technology trends that are shaping the future of various industries and changing the way we live and work. Here are a few examples: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2400" spc="-1" strike="noStrike">
                <a:solidFill>
                  <a:srgbClr val="002060"/>
                </a:solidFill>
                <a:latin typeface="Arial"/>
              </a:rPr>
              <a:t>Artificial Intelligence (AI)</a:t>
            </a:r>
            <a:endParaRPr b="0" lang="en-US" sz="2400" spc="-1" strike="noStrike">
              <a:latin typeface="Arial"/>
            </a:endParaRPr>
          </a:p>
          <a:p>
            <a:pPr marL="343080" indent="-343080" algn="just">
              <a:lnSpc>
                <a:spcPct val="100000"/>
              </a:lnSpc>
              <a:buClr>
                <a:srgbClr val="ffff00"/>
              </a:buClr>
              <a:buFont typeface="Wingdings" charset="2"/>
              <a:buChar char=""/>
            </a:pPr>
            <a:r>
              <a:rPr b="0" lang="en-US" sz="2000" spc="-1" strike="noStrike">
                <a:solidFill>
                  <a:srgbClr val="ffff00"/>
                </a:solidFill>
                <a:latin typeface="Arial"/>
              </a:rPr>
              <a:t>AI is becoming more advanced and is being applied in various industries such as healthcare, finance, manufacturing, and more. With the help of machine learning and deep learning, AI is being used to automate tasks, improve decision-making, and provide personalized experiences.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Box 1"/>
          <p:cNvSpPr/>
          <p:nvPr/>
        </p:nvSpPr>
        <p:spPr>
          <a:xfrm>
            <a:off x="1102320" y="1371600"/>
            <a:ext cx="7355520" cy="38703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92d050"/>
                </a:solidFill>
                <a:latin typeface="Arial"/>
              </a:rPr>
              <a:t>Internet of Things (IoT)</a:t>
            </a:r>
            <a:endParaRPr b="0" lang="en-US" sz="2400" spc="-1" strike="noStrike">
              <a:latin typeface="Arial"/>
            </a:endParaRPr>
          </a:p>
          <a:p>
            <a:pPr marL="343080" indent="-343080" algn="just">
              <a:lnSpc>
                <a:spcPct val="100000"/>
              </a:lnSpc>
              <a:buClr>
                <a:srgbClr val="618197"/>
              </a:buClr>
              <a:buFont typeface="Wingdings" charset="2"/>
              <a:buChar char=""/>
            </a:pPr>
            <a:r>
              <a:rPr b="0" lang="en-US" sz="2000" spc="-1" strike="noStrike">
                <a:solidFill>
                  <a:srgbClr val="618197"/>
                </a:solidFill>
                <a:latin typeface="Arial"/>
              </a:rPr>
              <a:t>IoT refers to the interconnectedness of devices, sensors, and systems. It is being used in industries such as agriculture, healthcare, transportation, and more to improve efficiency, reduce costs, and provide better insights.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2400" spc="-1" strike="noStrike">
                <a:solidFill>
                  <a:srgbClr val="92d050"/>
                </a:solidFill>
                <a:latin typeface="Arial"/>
              </a:rPr>
              <a:t>5G Technology</a:t>
            </a:r>
            <a:endParaRPr b="0" lang="en-US" sz="2400" spc="-1" strike="noStrike">
              <a:latin typeface="Arial"/>
            </a:endParaRPr>
          </a:p>
          <a:p>
            <a:pPr marL="343080" indent="-343080" algn="just">
              <a:lnSpc>
                <a:spcPct val="100000"/>
              </a:lnSpc>
              <a:buClr>
                <a:srgbClr val="618197"/>
              </a:buClr>
              <a:buFont typeface="Wingdings" charset="2"/>
              <a:buChar char=""/>
            </a:pPr>
            <a:r>
              <a:rPr b="0" lang="en-US" sz="2000" spc="-1" strike="noStrike">
                <a:solidFill>
                  <a:srgbClr val="618197"/>
                </a:solidFill>
                <a:latin typeface="Arial"/>
              </a:rPr>
              <a:t>5G technology promises to offer faster internet speeds and better connectivity, which can enhance various industries such as gaming, healthcare, and transportation.</a:t>
            </a:r>
            <a:endParaRPr b="0" lang="en-US" sz="2000" spc="-1" strike="noStrike">
              <a:latin typeface="Arial"/>
            </a:endParaRPr>
          </a:p>
          <a:p>
            <a:pPr algn="just">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Box 1"/>
          <p:cNvSpPr/>
          <p:nvPr/>
        </p:nvSpPr>
        <p:spPr>
          <a:xfrm>
            <a:off x="1066680" y="1219320"/>
            <a:ext cx="7543440" cy="3534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2060"/>
                </a:solidFill>
                <a:latin typeface="Arial"/>
              </a:rPr>
              <a:t>Blockchain</a:t>
            </a:r>
            <a:r>
              <a:rPr b="0" lang="en-US" sz="2000" spc="-1" strike="noStrike">
                <a:solidFill>
                  <a:srgbClr val="ffc000"/>
                </a:solidFill>
                <a:latin typeface="Arial"/>
              </a:rPr>
              <a:t> </a:t>
            </a:r>
            <a:endParaRPr b="0" lang="en-US" sz="2000" spc="-1" strike="noStrike">
              <a:latin typeface="Arial"/>
            </a:endParaRPr>
          </a:p>
          <a:p>
            <a:pPr marL="343080" indent="-343080" algn="just">
              <a:lnSpc>
                <a:spcPct val="100000"/>
              </a:lnSpc>
              <a:buClr>
                <a:srgbClr val="ffc000"/>
              </a:buClr>
              <a:buFont typeface="Wingdings" charset="2"/>
              <a:buChar char=""/>
            </a:pPr>
            <a:r>
              <a:rPr b="0" lang="en-US" sz="2000" spc="-1" strike="noStrike">
                <a:solidFill>
                  <a:srgbClr val="ffc000"/>
                </a:solidFill>
                <a:latin typeface="Arial"/>
              </a:rPr>
              <a:t>Blockchain is a decentralized ledger technology that is being used in industries such as finance and supply chain to provide greater security and transparency in transactions.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2400" spc="-1" strike="noStrike">
                <a:solidFill>
                  <a:srgbClr val="002060"/>
                </a:solidFill>
                <a:latin typeface="Arial"/>
              </a:rPr>
              <a:t>Virtual Reality (VR)</a:t>
            </a:r>
            <a:endParaRPr b="0" lang="en-US" sz="2400" spc="-1" strike="noStrike">
              <a:latin typeface="Arial"/>
            </a:endParaRPr>
          </a:p>
          <a:p>
            <a:pPr marL="343080" indent="-343080" algn="just">
              <a:lnSpc>
                <a:spcPct val="100000"/>
              </a:lnSpc>
              <a:buClr>
                <a:srgbClr val="ffc000"/>
              </a:buClr>
              <a:buFont typeface="Wingdings" charset="2"/>
              <a:buChar char=""/>
            </a:pPr>
            <a:r>
              <a:rPr b="0" lang="en-US" sz="2000" spc="-1" strike="noStrike">
                <a:solidFill>
                  <a:srgbClr val="ffc000"/>
                </a:solidFill>
                <a:latin typeface="Arial"/>
              </a:rPr>
              <a:t>VR technologies are being used in industries such as gaming, education, and healthcare to provide immersive experiences and enhance learning and training.</a:t>
            </a:r>
            <a:endParaRPr b="0" lang="en-US" sz="20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1"/>
          <p:cNvSpPr/>
          <p:nvPr/>
        </p:nvSpPr>
        <p:spPr>
          <a:xfrm>
            <a:off x="1219320" y="1143000"/>
            <a:ext cx="7162560" cy="3778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ffff00"/>
                </a:solidFill>
                <a:latin typeface="Arial"/>
              </a:rPr>
              <a:t>Quantum Computing </a:t>
            </a:r>
            <a:endParaRPr b="0" lang="en-US" sz="2400" spc="-1" strike="noStrike">
              <a:latin typeface="Arial"/>
            </a:endParaRPr>
          </a:p>
          <a:p>
            <a:pPr algn="just">
              <a:lnSpc>
                <a:spcPct val="100000"/>
              </a:lnSpc>
              <a:buNone/>
            </a:pPr>
            <a:r>
              <a:rPr b="0" lang="en-US" sz="2000" spc="-1" strike="noStrike">
                <a:solidFill>
                  <a:srgbClr val="e2e2e3"/>
                </a:solidFill>
                <a:latin typeface="Arial"/>
              </a:rPr>
              <a:t>Quantum computing is a technology that uses quantum mechanics to process information. It has the potential to revolutionize industries such as finance, cybersecurity, and pharmaceuticals.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0" lang="en-US" sz="2000" spc="-1" strike="noStrike">
                <a:solidFill>
                  <a:srgbClr val="e2e2e3"/>
                </a:solidFill>
                <a:latin typeface="Arial"/>
              </a:rPr>
              <a:t>Overall, these emerging technologies are expected to have a significant impact on the way we live and work in the future, and organizations that are able to effectively adopt and leverage them will have a competitive advantage.</a:t>
            </a:r>
            <a:endParaRPr b="0" lang="en-US" sz="20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Black Tie</Template>
  <TotalTime>627</TotalTime>
  <Application>LibreOffice/7.3.7.2$Linux_X86_64 LibreOffice_project/30$Build-2</Application>
  <AppVersion>15.0000</AppVersion>
  <Words>654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2023-03-28T08:24:49Z</dcterms:created>
  <dc:creator>DELL</dc:creator>
  <dc:description/>
  <dc:language>en-US</dc:language>
  <cp:lastModifiedBy/>
  <dcterms:modified xsi:type="dcterms:W3CDTF">2024-02-25T16:49:31Z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9</vt:i4>
  </property>
</Properties>
</file>