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262CCF65-EA99-4F0C-90F5-8BDFF589B022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8C66742B-BE81-4B8A-B16C-D65017341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41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CF65-EA99-4F0C-90F5-8BDFF589B022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742B-BE81-4B8A-B16C-D65017341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880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62CCF65-EA99-4F0C-90F5-8BDFF589B022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C66742B-BE81-4B8A-B16C-D65017341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146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62CCF65-EA99-4F0C-90F5-8BDFF589B022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C66742B-BE81-4B8A-B16C-D65017341FC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25827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62CCF65-EA99-4F0C-90F5-8BDFF589B022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C66742B-BE81-4B8A-B16C-D65017341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246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CF65-EA99-4F0C-90F5-8BDFF589B022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742B-BE81-4B8A-B16C-D65017341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578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CF65-EA99-4F0C-90F5-8BDFF589B022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742B-BE81-4B8A-B16C-D65017341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98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CF65-EA99-4F0C-90F5-8BDFF589B022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742B-BE81-4B8A-B16C-D65017341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291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62CCF65-EA99-4F0C-90F5-8BDFF589B022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C66742B-BE81-4B8A-B16C-D65017341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6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CF65-EA99-4F0C-90F5-8BDFF589B022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742B-BE81-4B8A-B16C-D65017341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850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62CCF65-EA99-4F0C-90F5-8BDFF589B022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C66742B-BE81-4B8A-B16C-D65017341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97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CF65-EA99-4F0C-90F5-8BDFF589B022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742B-BE81-4B8A-B16C-D65017341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048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CF65-EA99-4F0C-90F5-8BDFF589B022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742B-BE81-4B8A-B16C-D65017341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997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CF65-EA99-4F0C-90F5-8BDFF589B022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742B-BE81-4B8A-B16C-D65017341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11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CF65-EA99-4F0C-90F5-8BDFF589B022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742B-BE81-4B8A-B16C-D65017341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09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CF65-EA99-4F0C-90F5-8BDFF589B022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742B-BE81-4B8A-B16C-D65017341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277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CF65-EA99-4F0C-90F5-8BDFF589B022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742B-BE81-4B8A-B16C-D65017341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330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CCF65-EA99-4F0C-90F5-8BDFF589B022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6742B-BE81-4B8A-B16C-D65017341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97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CC145A6-AA17-4752-A237-24AE8F0FD425}"/>
              </a:ext>
            </a:extLst>
          </p:cNvPr>
          <p:cNvSpPr/>
          <p:nvPr/>
        </p:nvSpPr>
        <p:spPr>
          <a:xfrm>
            <a:off x="4002999" y="474756"/>
            <a:ext cx="47117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i="0" dirty="0">
                <a:solidFill>
                  <a:srgbClr val="0F0F0F"/>
                </a:solidFill>
                <a:effectLst/>
                <a:latin typeface="Myraid Pro"/>
              </a:rPr>
              <a:t>Science and Technology</a:t>
            </a:r>
            <a:endParaRPr lang="en-US" sz="3600" b="1" dirty="0">
              <a:latin typeface="Myraid Pro"/>
            </a:endParaRPr>
          </a:p>
        </p:txBody>
      </p:sp>
      <p:pic>
        <p:nvPicPr>
          <p:cNvPr id="1026" name="Picture 2" descr="Science &amp; Technology">
            <a:extLst>
              <a:ext uri="{FF2B5EF4-FFF2-40B4-BE49-F238E27FC236}">
                <a16:creationId xmlns:a16="http://schemas.microsoft.com/office/drawing/2014/main" id="{A98E89C2-69F9-479B-9F14-2BBDD8B61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192" y="1239715"/>
            <a:ext cx="10594731" cy="5011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866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D09B2A-EFE1-4A35-A6FF-D5A664301657}"/>
              </a:ext>
            </a:extLst>
          </p:cNvPr>
          <p:cNvSpPr/>
          <p:nvPr/>
        </p:nvSpPr>
        <p:spPr>
          <a:xfrm>
            <a:off x="1324707" y="1067510"/>
            <a:ext cx="10307516" cy="30114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latin typeface="Myraid Pro"/>
                <a:ea typeface="Calibri" panose="020F0502020204030204" pitchFamily="34" charset="0"/>
                <a:cs typeface="Times New Roman" panose="02020603050405020304" pitchFamily="18" charset="0"/>
              </a:rPr>
              <a:t>Advancements in Various Fields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3200" dirty="0">
              <a:latin typeface="Myraid Pro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3200" dirty="0">
                <a:latin typeface="Myraid Pro"/>
                <a:ea typeface="Calibri" panose="020F0502020204030204" pitchFamily="34" charset="0"/>
                <a:cs typeface="Times New Roman" panose="02020603050405020304" pitchFamily="18" charset="0"/>
              </a:rPr>
              <a:t>Diverse Technological Knowledge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3200" dirty="0">
                <a:latin typeface="Myraid Pro"/>
                <a:ea typeface="Calibri" panose="020F0502020204030204" pitchFamily="34" charset="0"/>
                <a:cs typeface="Times New Roman" panose="02020603050405020304" pitchFamily="18" charset="0"/>
              </a:rPr>
              <a:t>Examples: Agriculture, Chemical Industries, Medical Technology, Software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4173666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EEB30B-525C-41F8-A1D2-D6493E14E28B}"/>
              </a:ext>
            </a:extLst>
          </p:cNvPr>
          <p:cNvSpPr/>
          <p:nvPr/>
        </p:nvSpPr>
        <p:spPr>
          <a:xfrm>
            <a:off x="1266091" y="1105426"/>
            <a:ext cx="10357339" cy="364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latin typeface="Myraid Pro"/>
                <a:ea typeface="Calibri" panose="020F0502020204030204" pitchFamily="34" charset="0"/>
                <a:cs typeface="Times New Roman" panose="02020603050405020304" pitchFamily="18" charset="0"/>
              </a:rPr>
              <a:t>Global Impact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3200" dirty="0">
              <a:latin typeface="Myraid Pro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3200" dirty="0">
                <a:latin typeface="Myraid Pro"/>
                <a:ea typeface="Calibri" panose="020F0502020204030204" pitchFamily="34" charset="0"/>
                <a:cs typeface="Times New Roman" panose="02020603050405020304" pitchFamily="18" charset="0"/>
              </a:rPr>
              <a:t>Contributions to Global Growth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3200" dirty="0">
                <a:latin typeface="Myraid Pro"/>
                <a:ea typeface="Calibri" panose="020F0502020204030204" pitchFamily="34" charset="0"/>
                <a:cs typeface="Times New Roman" panose="02020603050405020304" pitchFamily="18" charset="0"/>
              </a:rPr>
              <a:t>Nuclear technology, defense, satellites, biotechnology, nanotechnology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3200" dirty="0">
                <a:latin typeface="Myraid Pro"/>
                <a:ea typeface="Calibri" panose="020F0502020204030204" pitchFamily="34" charset="0"/>
                <a:cs typeface="Times New Roman" panose="02020603050405020304" pitchFamily="18" charset="0"/>
              </a:rPr>
              <a:t>Fostering healthy competition</a:t>
            </a:r>
          </a:p>
        </p:txBody>
      </p:sp>
    </p:spTree>
    <p:extLst>
      <p:ext uri="{BB962C8B-B14F-4D97-AF65-F5344CB8AC3E}">
        <p14:creationId xmlns:p14="http://schemas.microsoft.com/office/powerpoint/2010/main" val="3455978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C5A320-9102-451B-B3C2-0C77CD80F378}"/>
              </a:ext>
            </a:extLst>
          </p:cNvPr>
          <p:cNvSpPr/>
          <p:nvPr/>
        </p:nvSpPr>
        <p:spPr>
          <a:xfrm>
            <a:off x="1090245" y="1140594"/>
            <a:ext cx="10647486" cy="364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latin typeface="Myraid Pro"/>
                <a:ea typeface="Calibri" panose="020F0502020204030204" pitchFamily="34" charset="0"/>
                <a:cs typeface="Times New Roman" panose="02020603050405020304" pitchFamily="18" charset="0"/>
              </a:rPr>
              <a:t>Challenges and Responsibilities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3200" dirty="0">
              <a:latin typeface="Myraid Pro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3200" dirty="0">
                <a:latin typeface="Myraid Pro"/>
                <a:ea typeface="Calibri" panose="020F0502020204030204" pitchFamily="34" charset="0"/>
                <a:cs typeface="Times New Roman" panose="02020603050405020304" pitchFamily="18" charset="0"/>
              </a:rPr>
              <a:t>The Dark Side: Disadvantages and Misuse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3200" dirty="0">
                <a:latin typeface="Myraid Pro"/>
                <a:ea typeface="Calibri" panose="020F0502020204030204" pitchFamily="34" charset="0"/>
                <a:cs typeface="Times New Roman" panose="02020603050405020304" pitchFamily="18" charset="0"/>
              </a:rPr>
              <a:t>Weapons development, negative impacts on health and environment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3200" dirty="0">
                <a:latin typeface="Myraid Pro"/>
                <a:ea typeface="Calibri" panose="020F0502020204030204" pitchFamily="34" charset="0"/>
                <a:cs typeface="Times New Roman" panose="02020603050405020304" pitchFamily="18" charset="0"/>
              </a:rPr>
              <a:t>Call to use science and technology responsibly</a:t>
            </a:r>
          </a:p>
        </p:txBody>
      </p:sp>
    </p:spTree>
    <p:extLst>
      <p:ext uri="{BB962C8B-B14F-4D97-AF65-F5344CB8AC3E}">
        <p14:creationId xmlns:p14="http://schemas.microsoft.com/office/powerpoint/2010/main" val="359602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CEBE368-BBFA-4446-8942-F2A43D95E607}"/>
              </a:ext>
            </a:extLst>
          </p:cNvPr>
          <p:cNvSpPr/>
          <p:nvPr/>
        </p:nvSpPr>
        <p:spPr>
          <a:xfrm>
            <a:off x="1055077" y="1123011"/>
            <a:ext cx="9697916" cy="364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latin typeface="Myraid Pro"/>
                <a:ea typeface="Calibri" panose="020F0502020204030204" pitchFamily="34" charset="0"/>
                <a:cs typeface="Times New Roman" panose="02020603050405020304" pitchFamily="18" charset="0"/>
              </a:rPr>
              <a:t>Conclusion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3200" dirty="0">
              <a:latin typeface="Myraid Pro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3200" dirty="0">
                <a:latin typeface="Myraid Pro"/>
                <a:ea typeface="Calibri" panose="020F0502020204030204" pitchFamily="34" charset="0"/>
                <a:cs typeface="Times New Roman" panose="02020603050405020304" pitchFamily="18" charset="0"/>
              </a:rPr>
              <a:t>Reiterate the importance of science and technology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3200" dirty="0">
                <a:latin typeface="Myraid Pro"/>
                <a:ea typeface="Calibri" panose="020F0502020204030204" pitchFamily="34" charset="0"/>
                <a:cs typeface="Times New Roman" panose="02020603050405020304" pitchFamily="18" charset="0"/>
              </a:rPr>
              <a:t>Acknowledge the potential for misuse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3200" dirty="0">
                <a:latin typeface="Myraid Pro"/>
                <a:ea typeface="Calibri" panose="020F0502020204030204" pitchFamily="34" charset="0"/>
                <a:cs typeface="Times New Roman" panose="02020603050405020304" pitchFamily="18" charset="0"/>
              </a:rPr>
              <a:t>Emphasize the need for responsible use to create a better world</a:t>
            </a:r>
          </a:p>
        </p:txBody>
      </p:sp>
    </p:spTree>
    <p:extLst>
      <p:ext uri="{BB962C8B-B14F-4D97-AF65-F5344CB8AC3E}">
        <p14:creationId xmlns:p14="http://schemas.microsoft.com/office/powerpoint/2010/main" val="909651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9964D0-C795-4B96-A4B3-F28BB8B74287}"/>
              </a:ext>
            </a:extLst>
          </p:cNvPr>
          <p:cNvSpPr/>
          <p:nvPr/>
        </p:nvSpPr>
        <p:spPr>
          <a:xfrm>
            <a:off x="1229458" y="1104138"/>
            <a:ext cx="10358804" cy="51192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latin typeface="Myraid Pro"/>
                <a:ea typeface="Calibri" panose="020F0502020204030204" pitchFamily="34" charset="0"/>
                <a:cs typeface="Times New Roman" panose="02020603050405020304" pitchFamily="18" charset="0"/>
              </a:rPr>
              <a:t>Introduction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3200" dirty="0">
              <a:latin typeface="Myraid Pro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3200" dirty="0">
                <a:latin typeface="Myraid Pro"/>
                <a:ea typeface="Calibri" panose="020F0502020204030204" pitchFamily="34" charset="0"/>
                <a:cs typeface="Times New Roman" panose="02020603050405020304" pitchFamily="18" charset="0"/>
              </a:rPr>
              <a:t>Science and technology encompass the systematic study of the natural world and the application of knowledge to create tools, processes, and innovations. 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3200" dirty="0">
                <a:latin typeface="Myraid Pro"/>
                <a:ea typeface="Calibri" panose="020F0502020204030204" pitchFamily="34" charset="0"/>
                <a:cs typeface="Times New Roman" panose="02020603050405020304" pitchFamily="18" charset="0"/>
              </a:rPr>
              <a:t>Their ubiquitous presence in daily life ranges from smartphones and medical advancements to transportation and communication, shaping the modern world and influencing every aspect of society.</a:t>
            </a:r>
          </a:p>
        </p:txBody>
      </p:sp>
    </p:spTree>
    <p:extLst>
      <p:ext uri="{BB962C8B-B14F-4D97-AF65-F5344CB8AC3E}">
        <p14:creationId xmlns:p14="http://schemas.microsoft.com/office/powerpoint/2010/main" val="2441525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740BFC9-310F-4600-A435-B2E7F7A40499}"/>
              </a:ext>
            </a:extLst>
          </p:cNvPr>
          <p:cNvSpPr/>
          <p:nvPr/>
        </p:nvSpPr>
        <p:spPr>
          <a:xfrm>
            <a:off x="1286608" y="1102679"/>
            <a:ext cx="9615854" cy="30114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latin typeface="Myraid Pro"/>
                <a:ea typeface="Calibri" panose="020F0502020204030204" pitchFamily="34" charset="0"/>
                <a:cs typeface="Times New Roman" panose="02020603050405020304" pitchFamily="18" charset="0"/>
              </a:rPr>
              <a:t>Technological Gifts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3200" dirty="0">
              <a:latin typeface="Myraid Pro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3200" dirty="0">
                <a:latin typeface="Myraid Pro"/>
                <a:ea typeface="Calibri" panose="020F0502020204030204" pitchFamily="34" charset="0"/>
                <a:cs typeface="Times New Roman" panose="02020603050405020304" pitchFamily="18" charset="0"/>
              </a:rPr>
              <a:t>Everyday Technological Marvels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3200" dirty="0">
                <a:latin typeface="Myraid Pro"/>
                <a:ea typeface="Calibri" panose="020F0502020204030204" pitchFamily="34" charset="0"/>
                <a:cs typeface="Times New Roman" panose="02020603050405020304" pitchFamily="18" charset="0"/>
              </a:rPr>
              <a:t>Examples: Electricity, Transportation (bus, train), Communication (telephone, mobile), Computers</a:t>
            </a:r>
          </a:p>
        </p:txBody>
      </p:sp>
    </p:spTree>
    <p:extLst>
      <p:ext uri="{BB962C8B-B14F-4D97-AF65-F5344CB8AC3E}">
        <p14:creationId xmlns:p14="http://schemas.microsoft.com/office/powerpoint/2010/main" val="3999865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4CC44F-8D5F-4A13-B0E4-70D52ABB8E35}"/>
              </a:ext>
            </a:extLst>
          </p:cNvPr>
          <p:cNvSpPr/>
          <p:nvPr/>
        </p:nvSpPr>
        <p:spPr>
          <a:xfrm>
            <a:off x="1131276" y="1120264"/>
            <a:ext cx="10228385" cy="30114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latin typeface="Myraid Pro"/>
                <a:ea typeface="Calibri" panose="020F0502020204030204" pitchFamily="34" charset="0"/>
                <a:cs typeface="Times New Roman" panose="02020603050405020304" pitchFamily="18" charset="0"/>
              </a:rPr>
              <a:t>Broad Impact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3200" dirty="0">
              <a:latin typeface="Myraid Pro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3200" dirty="0">
                <a:latin typeface="Myraid Pro"/>
                <a:ea typeface="Calibri" panose="020F0502020204030204" pitchFamily="34" charset="0"/>
                <a:cs typeface="Times New Roman" panose="02020603050405020304" pitchFamily="18" charset="0"/>
              </a:rPr>
              <a:t>Wide-reaching Benefits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3200" dirty="0">
                <a:latin typeface="Myraid Pro"/>
                <a:ea typeface="Calibri" panose="020F0502020204030204" pitchFamily="34" charset="0"/>
                <a:cs typeface="Times New Roman" panose="02020603050405020304" pitchFamily="18" charset="0"/>
              </a:rPr>
              <a:t>Sectors Affected: Medicine, Education, Infrastructure, Agriculture, Information Technology</a:t>
            </a:r>
          </a:p>
        </p:txBody>
      </p:sp>
    </p:spTree>
    <p:extLst>
      <p:ext uri="{BB962C8B-B14F-4D97-AF65-F5344CB8AC3E}">
        <p14:creationId xmlns:p14="http://schemas.microsoft.com/office/powerpoint/2010/main" val="1381666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10B363-A434-4AAA-9B18-AEA5062F0B69}"/>
              </a:ext>
            </a:extLst>
          </p:cNvPr>
          <p:cNvSpPr/>
          <p:nvPr/>
        </p:nvSpPr>
        <p:spPr>
          <a:xfrm>
            <a:off x="1333499" y="1116040"/>
            <a:ext cx="8364415" cy="31029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latin typeface="Myraid Pro"/>
                <a:ea typeface="Calibri" panose="020F0502020204030204" pitchFamily="34" charset="0"/>
                <a:cs typeface="Times New Roman" panose="02020603050405020304" pitchFamily="18" charset="0"/>
              </a:rPr>
              <a:t>Medical Breakthroughs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3200" dirty="0">
              <a:latin typeface="Myraid Pro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3200" dirty="0">
                <a:latin typeface="Myraid Pro"/>
                <a:ea typeface="Calibri" panose="020F0502020204030204" pitchFamily="34" charset="0"/>
                <a:cs typeface="Times New Roman" panose="02020603050405020304" pitchFamily="18" charset="0"/>
              </a:rPr>
              <a:t>Advancements in Medicine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3200" dirty="0">
                <a:latin typeface="Myraid Pro"/>
                <a:ea typeface="Calibri" panose="020F0502020204030204" pitchFamily="34" charset="0"/>
                <a:cs typeface="Times New Roman" panose="02020603050405020304" pitchFamily="18" charset="0"/>
              </a:rPr>
              <a:t>Curing diseases once considered incurable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Myraid Pro"/>
                <a:ea typeface="Calibri" panose="020F0502020204030204" pitchFamily="34" charset="0"/>
                <a:cs typeface="Times New Roman" panose="02020603050405020304" pitchFamily="18" charset="0"/>
              </a:rPr>
              <a:t>Enhancing healthcare</a:t>
            </a:r>
            <a:endParaRPr lang="en-US" sz="3200" dirty="0">
              <a:latin typeface="Myraid Pro"/>
            </a:endParaRPr>
          </a:p>
        </p:txBody>
      </p:sp>
    </p:spTree>
    <p:extLst>
      <p:ext uri="{BB962C8B-B14F-4D97-AF65-F5344CB8AC3E}">
        <p14:creationId xmlns:p14="http://schemas.microsoft.com/office/powerpoint/2010/main" val="1304445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968876-73D3-40A7-83BB-A23C8C670E13}"/>
              </a:ext>
            </a:extLst>
          </p:cNvPr>
          <p:cNvSpPr/>
          <p:nvPr/>
        </p:nvSpPr>
        <p:spPr>
          <a:xfrm>
            <a:off x="1280746" y="1051383"/>
            <a:ext cx="10430608" cy="3114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latin typeface="Myraid Pro"/>
                <a:ea typeface="Calibri" panose="020F0502020204030204" pitchFamily="34" charset="0"/>
                <a:cs typeface="Times New Roman" panose="02020603050405020304" pitchFamily="18" charset="0"/>
              </a:rPr>
              <a:t>Space Exploration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3200" dirty="0">
              <a:latin typeface="Myraid Pro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3200" dirty="0">
                <a:latin typeface="Myraid Pro"/>
                <a:ea typeface="Calibri" panose="020F0502020204030204" pitchFamily="34" charset="0"/>
                <a:cs typeface="Times New Roman" panose="02020603050405020304" pitchFamily="18" charset="0"/>
              </a:rPr>
              <a:t>Pushing Boundaries: Journey to Space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3200" dirty="0">
                <a:latin typeface="Myraid Pro"/>
                <a:ea typeface="Calibri" panose="020F0502020204030204" pitchFamily="34" charset="0"/>
                <a:cs typeface="Times New Roman" panose="02020603050405020304" pitchFamily="18" charset="0"/>
              </a:rPr>
              <a:t>Humans traveling to space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3200" dirty="0">
                <a:latin typeface="Myraid Pro"/>
                <a:ea typeface="Calibri" panose="020F0502020204030204" pitchFamily="34" charset="0"/>
                <a:cs typeface="Times New Roman" panose="02020603050405020304" pitchFamily="18" charset="0"/>
              </a:rPr>
              <a:t>Global collaboration in space exploration</a:t>
            </a:r>
          </a:p>
        </p:txBody>
      </p:sp>
    </p:spTree>
    <p:extLst>
      <p:ext uri="{BB962C8B-B14F-4D97-AF65-F5344CB8AC3E}">
        <p14:creationId xmlns:p14="http://schemas.microsoft.com/office/powerpoint/2010/main" val="410195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F9EFD43-38FF-47CA-81F9-2F31220FB17C}"/>
              </a:ext>
            </a:extLst>
          </p:cNvPr>
          <p:cNvSpPr/>
          <p:nvPr/>
        </p:nvSpPr>
        <p:spPr>
          <a:xfrm>
            <a:off x="1307123" y="1077760"/>
            <a:ext cx="10158046" cy="3114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latin typeface="Myraid Pro"/>
                <a:ea typeface="Calibri" panose="020F0502020204030204" pitchFamily="34" charset="0"/>
                <a:cs typeface="Times New Roman" panose="02020603050405020304" pitchFamily="18" charset="0"/>
              </a:rPr>
              <a:t>Lifestyle Changes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3200" dirty="0">
              <a:latin typeface="Myraid Pro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3200" dirty="0">
                <a:latin typeface="Myraid Pro"/>
                <a:ea typeface="Calibri" panose="020F0502020204030204" pitchFamily="34" charset="0"/>
                <a:cs typeface="Times New Roman" panose="02020603050405020304" pitchFamily="18" charset="0"/>
              </a:rPr>
              <a:t>Transformative Effects on Daily Life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3200" dirty="0">
                <a:latin typeface="Myraid Pro"/>
                <a:ea typeface="Calibri" panose="020F0502020204030204" pitchFamily="34" charset="0"/>
                <a:cs typeface="Times New Roman" panose="02020603050405020304" pitchFamily="18" charset="0"/>
              </a:rPr>
              <a:t>Access to movies and music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3200" dirty="0">
                <a:latin typeface="Myraid Pro"/>
                <a:ea typeface="Calibri" panose="020F0502020204030204" pitchFamily="34" charset="0"/>
                <a:cs typeface="Times New Roman" panose="02020603050405020304" pitchFamily="18" charset="0"/>
              </a:rPr>
              <a:t>Simplifying and enhancing lifestyles</a:t>
            </a:r>
          </a:p>
        </p:txBody>
      </p:sp>
    </p:spTree>
    <p:extLst>
      <p:ext uri="{BB962C8B-B14F-4D97-AF65-F5344CB8AC3E}">
        <p14:creationId xmlns:p14="http://schemas.microsoft.com/office/powerpoint/2010/main" val="1148411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65E522B-069A-4934-A485-6A02F5467A6C}"/>
              </a:ext>
            </a:extLst>
          </p:cNvPr>
          <p:cNvSpPr/>
          <p:nvPr/>
        </p:nvSpPr>
        <p:spPr>
          <a:xfrm>
            <a:off x="1148861" y="1118976"/>
            <a:ext cx="10131669" cy="30114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latin typeface="Myraid Pro"/>
                <a:ea typeface="Calibri" panose="020F0502020204030204" pitchFamily="34" charset="0"/>
                <a:cs typeface="Times New Roman" panose="02020603050405020304" pitchFamily="18" charset="0"/>
              </a:rPr>
              <a:t>Quote by Edward Teller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3200" dirty="0">
              <a:latin typeface="Myraid Pro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3200" dirty="0">
                <a:latin typeface="Myraid Pro"/>
                <a:ea typeface="Calibri" panose="020F0502020204030204" pitchFamily="34" charset="0"/>
                <a:cs typeface="Times New Roman" panose="02020603050405020304" pitchFamily="18" charset="0"/>
              </a:rPr>
              <a:t>The science of today is the technology of tomorrow.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3200" dirty="0">
                <a:latin typeface="Myraid Pro"/>
                <a:ea typeface="Calibri" panose="020F0502020204030204" pitchFamily="34" charset="0"/>
                <a:cs typeface="Times New Roman" panose="02020603050405020304" pitchFamily="18" charset="0"/>
              </a:rPr>
              <a:t>Highlighting the interlink between science and technology</a:t>
            </a:r>
          </a:p>
        </p:txBody>
      </p:sp>
    </p:spTree>
    <p:extLst>
      <p:ext uri="{BB962C8B-B14F-4D97-AF65-F5344CB8AC3E}">
        <p14:creationId xmlns:p14="http://schemas.microsoft.com/office/powerpoint/2010/main" val="8251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707B3DC-D08B-4DBD-B58B-18D0EE81725A}"/>
              </a:ext>
            </a:extLst>
          </p:cNvPr>
          <p:cNvSpPr/>
          <p:nvPr/>
        </p:nvSpPr>
        <p:spPr>
          <a:xfrm>
            <a:off x="937845" y="1136561"/>
            <a:ext cx="10289931" cy="30114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latin typeface="Myraid Pro"/>
                <a:ea typeface="Calibri" panose="020F0502020204030204" pitchFamily="34" charset="0"/>
                <a:cs typeface="Times New Roman" panose="02020603050405020304" pitchFamily="18" charset="0"/>
              </a:rPr>
              <a:t>Science and Technology Interplay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3200" dirty="0">
              <a:latin typeface="Myraid Pro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3200" dirty="0">
                <a:latin typeface="Myraid Pro"/>
                <a:ea typeface="Calibri" panose="020F0502020204030204" pitchFamily="34" charset="0"/>
                <a:cs typeface="Times New Roman" panose="02020603050405020304" pitchFamily="18" charset="0"/>
              </a:rPr>
              <a:t>Synergy of Science and Technology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3200" dirty="0">
                <a:latin typeface="Myraid Pro"/>
                <a:ea typeface="Calibri" panose="020F0502020204030204" pitchFamily="34" charset="0"/>
                <a:cs typeface="Times New Roman" panose="02020603050405020304" pitchFamily="18" charset="0"/>
              </a:rPr>
              <a:t>Explanation of how they work together to produce miracles</a:t>
            </a:r>
          </a:p>
        </p:txBody>
      </p:sp>
    </p:spTree>
    <p:extLst>
      <p:ext uri="{BB962C8B-B14F-4D97-AF65-F5344CB8AC3E}">
        <p14:creationId xmlns:p14="http://schemas.microsoft.com/office/powerpoint/2010/main" val="5646146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61</TotalTime>
  <Words>268</Words>
  <Application>Microsoft Office PowerPoint</Application>
  <PresentationFormat>Widescreen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Century Gothic</vt:lpstr>
      <vt:lpstr>Myraid Pro</vt:lpstr>
      <vt:lpstr>Times New Roman</vt:lpstr>
      <vt:lpstr>Wingdings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Pappu Prasad Yadav</dc:creator>
  <cp:lastModifiedBy>Pappu Prasad Yadav</cp:lastModifiedBy>
  <cp:revision>7</cp:revision>
  <dcterms:created xsi:type="dcterms:W3CDTF">2023-11-25T05:52:27Z</dcterms:created>
  <dcterms:modified xsi:type="dcterms:W3CDTF">2024-02-04T12:55:48Z</dcterms:modified>
</cp:coreProperties>
</file>