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5.xml"/><Relationship Id="rId1" Type="http://schemas.openxmlformats.org/officeDocument/2006/relationships/slide" Target="../slides/slide4.xml"/><Relationship Id="rId6" Type="http://schemas.openxmlformats.org/officeDocument/2006/relationships/slide" Target="../slides/slide10.xml"/><Relationship Id="rId5" Type="http://schemas.openxmlformats.org/officeDocument/2006/relationships/slide" Target="../slides/slide13.xml"/><Relationship Id="rId4" Type="http://schemas.openxmlformats.org/officeDocument/2006/relationships/slide" Target="../slides/slide1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6.xml"/><Relationship Id="rId1" Type="http://schemas.openxmlformats.org/officeDocument/2006/relationships/slide" Target="../slides/slide5.xml"/><Relationship Id="rId5" Type="http://schemas.openxmlformats.org/officeDocument/2006/relationships/slide" Target="../slides/slide10.xml"/><Relationship Id="rId4" Type="http://schemas.openxmlformats.org/officeDocument/2006/relationships/slide" Target="../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4E6FF1-E171-495C-91D7-BC2CD3B19EE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229C39-FA88-414A-96A0-881D4CB46187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INTRODUCTION</a:t>
          </a:r>
          <a:endParaRPr lang="en-US" sz="18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5F76FA7-E360-448B-9B85-E90EE858AECD}" type="parTrans" cxnId="{BED20828-B97A-48D3-986C-C1E6C31374E3}">
      <dgm:prSet/>
      <dgm:spPr/>
      <dgm:t>
        <a:bodyPr/>
        <a:lstStyle/>
        <a:p>
          <a:endParaRPr lang="en-US"/>
        </a:p>
      </dgm:t>
    </dgm:pt>
    <dgm:pt modelId="{3AB1FD25-C189-4296-9A91-C785B474E69F}" type="sibTrans" cxnId="{BED20828-B97A-48D3-986C-C1E6C31374E3}">
      <dgm:prSet/>
      <dgm:spPr/>
      <dgm:t>
        <a:bodyPr/>
        <a:lstStyle/>
        <a:p>
          <a:endParaRPr lang="en-US"/>
        </a:p>
      </dgm:t>
    </dgm:pt>
    <dgm:pt modelId="{26B0DE5F-EEC2-487E-8C22-475AE54B0F05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WORK</a:t>
          </a:r>
          <a:r>
            <a:rPr lang="en-US" sz="1800" dirty="0" smtClean="0">
              <a:solidFill>
                <a:schemeClr val="tx1"/>
              </a:solidFill>
            </a:rPr>
            <a:t> </a:t>
          </a:r>
          <a:r>
            <a:rPr lang="en-US" sz="1800" dirty="0" smtClean="0">
              <a:solidFill>
                <a:schemeClr val="tx1"/>
              </a:solidFill>
            </a:rPr>
            <a:t>FLOW</a:t>
          </a:r>
          <a:endParaRPr lang="en-US" sz="18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A84FB76D-AF60-41B4-8700-D2C512544622}" type="parTrans" cxnId="{A751A783-DA74-4D41-AC3A-D6019F54B5BC}">
      <dgm:prSet/>
      <dgm:spPr/>
      <dgm:t>
        <a:bodyPr/>
        <a:lstStyle/>
        <a:p>
          <a:endParaRPr lang="en-US"/>
        </a:p>
      </dgm:t>
    </dgm:pt>
    <dgm:pt modelId="{CC9527D3-59B4-4E46-8085-F5DCF5B3B1C4}" type="sibTrans" cxnId="{A751A783-DA74-4D41-AC3A-D6019F54B5BC}">
      <dgm:prSet/>
      <dgm:spPr/>
      <dgm:t>
        <a:bodyPr/>
        <a:lstStyle/>
        <a:p>
          <a:endParaRPr lang="en-US"/>
        </a:p>
      </dgm:t>
    </dgm:pt>
    <dgm:pt modelId="{B0EC43C0-728D-4947-B42E-F6C24D4539E0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REQUIREMENT ANALYSIS</a:t>
          </a:r>
          <a:endParaRPr lang="en-US" sz="18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C717097E-4900-4ADA-8859-4A00DD331760}" type="parTrans" cxnId="{BE6FD984-96C9-4099-AD2D-98E617498989}">
      <dgm:prSet/>
      <dgm:spPr/>
      <dgm:t>
        <a:bodyPr/>
        <a:lstStyle/>
        <a:p>
          <a:endParaRPr lang="en-US"/>
        </a:p>
      </dgm:t>
    </dgm:pt>
    <dgm:pt modelId="{2DCC2554-524A-42AA-BF5D-5806C46CDE96}" type="sibTrans" cxnId="{BE6FD984-96C9-4099-AD2D-98E617498989}">
      <dgm:prSet/>
      <dgm:spPr/>
      <dgm:t>
        <a:bodyPr/>
        <a:lstStyle/>
        <a:p>
          <a:endParaRPr lang="en-US"/>
        </a:p>
      </dgm:t>
    </dgm:pt>
    <dgm:pt modelId="{50BF1B1C-83FF-4090-9DB2-D8E89C449177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REPORTS</a:t>
          </a:r>
          <a:endParaRPr lang="en-US" sz="18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52FB58D0-E269-45E4-ADB2-734EC3540152}" type="parTrans" cxnId="{E7604831-C653-4D5A-8401-5FB04BE68A79}">
      <dgm:prSet/>
      <dgm:spPr/>
      <dgm:t>
        <a:bodyPr/>
        <a:lstStyle/>
        <a:p>
          <a:endParaRPr lang="en-US"/>
        </a:p>
      </dgm:t>
    </dgm:pt>
    <dgm:pt modelId="{F415B774-80EB-42AF-B3C2-B6C6BE067C5F}" type="sibTrans" cxnId="{E7604831-C653-4D5A-8401-5FB04BE68A79}">
      <dgm:prSet/>
      <dgm:spPr/>
      <dgm:t>
        <a:bodyPr/>
        <a:lstStyle/>
        <a:p>
          <a:endParaRPr lang="en-US"/>
        </a:p>
      </dgm:t>
    </dgm:pt>
    <dgm:pt modelId="{A91B6068-2B5A-4C38-B297-C2C5F13C94AC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CONCLUSION</a:t>
          </a:r>
          <a:endParaRPr lang="en-US" sz="18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D93613E6-D9A1-4260-8A92-ECDF63B76075}" type="parTrans" cxnId="{019C2979-6D99-4A42-99A0-82D5B3FC8C82}">
      <dgm:prSet/>
      <dgm:spPr/>
      <dgm:t>
        <a:bodyPr/>
        <a:lstStyle/>
        <a:p>
          <a:endParaRPr lang="en-US"/>
        </a:p>
      </dgm:t>
    </dgm:pt>
    <dgm:pt modelId="{A336F02C-9A55-4639-B506-708318F4033C}" type="sibTrans" cxnId="{019C2979-6D99-4A42-99A0-82D5B3FC8C82}">
      <dgm:prSet/>
      <dgm:spPr/>
      <dgm:t>
        <a:bodyPr/>
        <a:lstStyle/>
        <a:p>
          <a:endParaRPr lang="en-US"/>
        </a:p>
      </dgm:t>
    </dgm:pt>
    <dgm:pt modelId="{26814513-9910-4B8B-9638-B291B1DA0EE6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FORMS</a:t>
          </a:r>
          <a:endParaRPr lang="en-US" sz="18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1F7A8124-836F-4CF7-9EB0-4D07280EA821}" type="sibTrans" cxnId="{0D8AA7FF-15AC-4663-A313-612327736A32}">
      <dgm:prSet/>
      <dgm:spPr/>
      <dgm:t>
        <a:bodyPr/>
        <a:lstStyle/>
        <a:p>
          <a:endParaRPr lang="en-US"/>
        </a:p>
      </dgm:t>
    </dgm:pt>
    <dgm:pt modelId="{070EA9F6-3439-43C1-B3D1-E6307AD9ED4B}" type="parTrans" cxnId="{0D8AA7FF-15AC-4663-A313-612327736A32}">
      <dgm:prSet/>
      <dgm:spPr/>
      <dgm:t>
        <a:bodyPr/>
        <a:lstStyle/>
        <a:p>
          <a:endParaRPr lang="en-US"/>
        </a:p>
      </dgm:t>
    </dgm:pt>
    <dgm:pt modelId="{7AA11C13-FC54-4334-BEDD-33F6B124C5F2}" type="pres">
      <dgm:prSet presAssocID="{624E6FF1-E171-495C-91D7-BC2CD3B19EE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BCD03DC-953E-4FE1-B1E3-15B898BE7DC1}" type="pres">
      <dgm:prSet presAssocID="{AA229C39-FA88-414A-96A0-881D4CB46187}" presName="composite" presStyleCnt="0"/>
      <dgm:spPr/>
    </dgm:pt>
    <dgm:pt modelId="{D38E8731-1C8D-4997-9949-1880E38E63A0}" type="pres">
      <dgm:prSet presAssocID="{AA229C39-FA88-414A-96A0-881D4CB46187}" presName="bentUpArrow1" presStyleLbl="alignImgPlace1" presStyleIdx="0" presStyleCnt="5" custScaleY="96061" custLinFactNeighborX="-11397" custLinFactNeighborY="-18957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904A735A-1C07-4345-BE3A-7C6DD38B51B8}" type="pres">
      <dgm:prSet presAssocID="{AA229C39-FA88-414A-96A0-881D4CB46187}" presName="ParentText" presStyleLbl="node1" presStyleIdx="0" presStyleCnt="6" custScaleX="191211" custLinFactNeighborX="633" custLinFactNeighborY="-426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B84E2F-9129-4B55-9E76-BA229075F43A}" type="pres">
      <dgm:prSet presAssocID="{AA229C39-FA88-414A-96A0-881D4CB46187}" presName="ChildText" presStyleLbl="revTx" presStyleIdx="0" presStyleCnt="5" custLinFactNeighborX="-4588" custLinFactNeighborY="-13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ECCA0-0595-442B-8B41-945A820848D8}" type="pres">
      <dgm:prSet presAssocID="{3AB1FD25-C189-4296-9A91-C785B474E69F}" presName="sibTrans" presStyleCnt="0"/>
      <dgm:spPr/>
    </dgm:pt>
    <dgm:pt modelId="{92ED3E57-0FD2-4288-8B87-85819F747E71}" type="pres">
      <dgm:prSet presAssocID="{26B0DE5F-EEC2-487E-8C22-475AE54B0F05}" presName="composite" presStyleCnt="0"/>
      <dgm:spPr/>
    </dgm:pt>
    <dgm:pt modelId="{AC629B5E-E78A-4DEC-A2EB-27A9FF83E531}" type="pres">
      <dgm:prSet presAssocID="{26B0DE5F-EEC2-487E-8C22-475AE54B0F05}" presName="bentUpArrow1" presStyleLbl="alignImgPlace1" presStyleIdx="1" presStyleCnt="5" custLinFactNeighborY="-18052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6A62319-D22D-459A-8622-79140E2F0990}" type="pres">
      <dgm:prSet presAssocID="{26B0DE5F-EEC2-487E-8C22-475AE54B0F05}" presName="ParentText" presStyleLbl="node1" presStyleIdx="1" presStyleCnt="6" custScaleX="155063" custLinFactNeighborX="10959" custLinFactNeighborY="-459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6BCE7-2589-48FE-B023-8018DAE0CB75}" type="pres">
      <dgm:prSet presAssocID="{26B0DE5F-EEC2-487E-8C22-475AE54B0F05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9C0B0-5128-4F74-990A-45BEC967DD8B}" type="pres">
      <dgm:prSet presAssocID="{CC9527D3-59B4-4E46-8085-F5DCF5B3B1C4}" presName="sibTrans" presStyleCnt="0"/>
      <dgm:spPr/>
    </dgm:pt>
    <dgm:pt modelId="{B6D6BDE5-EF94-4ECB-A660-E5DFB03D4588}" type="pres">
      <dgm:prSet presAssocID="{B0EC43C0-728D-4947-B42E-F6C24D4539E0}" presName="composite" presStyleCnt="0"/>
      <dgm:spPr/>
    </dgm:pt>
    <dgm:pt modelId="{BD85D67A-A9A4-4B7E-864D-D1C91F3B459C}" type="pres">
      <dgm:prSet presAssocID="{B0EC43C0-728D-4947-B42E-F6C24D4539E0}" presName="bentUpArrow1" presStyleLbl="alignImgPlace1" presStyleIdx="2" presStyleCnt="5" custLinFactNeighborX="-21347" custLinFactNeighborY="-9327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C46135E-9306-4284-A1EB-45CE1DD04FF6}" type="pres">
      <dgm:prSet presAssocID="{B0EC43C0-728D-4947-B42E-F6C24D4539E0}" presName="ParentText" presStyleLbl="node1" presStyleIdx="2" presStyleCnt="6" custScaleX="182937" custLinFactNeighborX="6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377E2-E1CF-49A4-BC21-C70E3E435F90}" type="pres">
      <dgm:prSet presAssocID="{B0EC43C0-728D-4947-B42E-F6C24D4539E0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8D1C5-FDCD-453A-BB7F-354E488FDBB2}" type="pres">
      <dgm:prSet presAssocID="{2DCC2554-524A-42AA-BF5D-5806C46CDE96}" presName="sibTrans" presStyleCnt="0"/>
      <dgm:spPr/>
    </dgm:pt>
    <dgm:pt modelId="{C492DA02-AA4F-4FF1-BF98-EAAF0B6EC1CA}" type="pres">
      <dgm:prSet presAssocID="{26814513-9910-4B8B-9638-B291B1DA0EE6}" presName="composite" presStyleCnt="0"/>
      <dgm:spPr/>
    </dgm:pt>
    <dgm:pt modelId="{0C5F0164-AEAA-4826-8354-AC6F1D291344}" type="pres">
      <dgm:prSet presAssocID="{26814513-9910-4B8B-9638-B291B1DA0EE6}" presName="bentUpArrow1" presStyleLbl="alignImgPlace1" presStyleIdx="3" presStyleCnt="5" custLinFactNeighborX="489" custLinFactNeighborY="-12360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1E778DF-CA4A-4B6E-8CD9-7428DBF4C765}" type="pres">
      <dgm:prSet presAssocID="{26814513-9910-4B8B-9638-B291B1DA0EE6}" presName="ParentText" presStyleLbl="node1" presStyleIdx="3" presStyleCnt="6" custScaleX="165378" custLinFactNeighborX="2652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4843C-6F1C-4DAB-8769-AC50FDABBB7B}" type="pres">
      <dgm:prSet presAssocID="{26814513-9910-4B8B-9638-B291B1DA0EE6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41A72EFA-D068-4F9A-9E0E-C02546CFC6B7}" type="pres">
      <dgm:prSet presAssocID="{1F7A8124-836F-4CF7-9EB0-4D07280EA821}" presName="sibTrans" presStyleCnt="0"/>
      <dgm:spPr/>
    </dgm:pt>
    <dgm:pt modelId="{ADC00C61-24AA-4FCD-8685-060DB17F21CA}" type="pres">
      <dgm:prSet presAssocID="{50BF1B1C-83FF-4090-9DB2-D8E89C449177}" presName="composite" presStyleCnt="0"/>
      <dgm:spPr/>
    </dgm:pt>
    <dgm:pt modelId="{863E5CAE-BC42-4299-B462-31B49D4AAFBB}" type="pres">
      <dgm:prSet presAssocID="{50BF1B1C-83FF-4090-9DB2-D8E89C449177}" presName="bentUpArrow1" presStyleLbl="alignImgPlace1" presStyleIdx="4" presStyleCnt="5" custLinFactNeighborX="-32906" custLinFactNeighborY="-3636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C39CA2C-62ED-4B45-A534-AACFD53AB711}" type="pres">
      <dgm:prSet presAssocID="{50BF1B1C-83FF-4090-9DB2-D8E89C449177}" presName="ParentText" presStyleLbl="node1" presStyleIdx="4" presStyleCnt="6" custScaleX="178107" custLinFactNeighborX="6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9902F-6F03-42EA-A7B4-6AE4CF97CFCE}" type="pres">
      <dgm:prSet presAssocID="{50BF1B1C-83FF-4090-9DB2-D8E89C449177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C9DEF526-05BE-40C3-8EA6-22FE45C5ADD0}" type="pres">
      <dgm:prSet presAssocID="{F415B774-80EB-42AF-B3C2-B6C6BE067C5F}" presName="sibTrans" presStyleCnt="0"/>
      <dgm:spPr/>
    </dgm:pt>
    <dgm:pt modelId="{1AB8D4D6-3292-4C24-9949-815412CD2EB1}" type="pres">
      <dgm:prSet presAssocID="{A91B6068-2B5A-4C38-B297-C2C5F13C94AC}" presName="composite" presStyleCnt="0"/>
      <dgm:spPr/>
    </dgm:pt>
    <dgm:pt modelId="{057A2FF9-572B-42A0-A09E-981D068FEB4C}" type="pres">
      <dgm:prSet presAssocID="{A91B6068-2B5A-4C38-B297-C2C5F13C94AC}" presName="ParentText" presStyleLbl="node1" presStyleIdx="5" presStyleCnt="6" custScaleX="168709" custLinFactNeighborX="-68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DEFF1F-E25A-4FC7-A85A-D15832C09552}" type="presOf" srcId="{26814513-9910-4B8B-9638-B291B1DA0EE6}" destId="{81E778DF-CA4A-4B6E-8CD9-7428DBF4C765}" srcOrd="0" destOrd="0" presId="urn:microsoft.com/office/officeart/2005/8/layout/StepDownProcess"/>
    <dgm:cxn modelId="{A6E70421-C39B-4F12-8706-4F5C444D7A68}" type="presOf" srcId="{A91B6068-2B5A-4C38-B297-C2C5F13C94AC}" destId="{057A2FF9-572B-42A0-A09E-981D068FEB4C}" srcOrd="0" destOrd="0" presId="urn:microsoft.com/office/officeart/2005/8/layout/StepDownProcess"/>
    <dgm:cxn modelId="{8B284C7B-A363-4EAD-B6B4-35554141CC73}" type="presOf" srcId="{26B0DE5F-EEC2-487E-8C22-475AE54B0F05}" destId="{56A62319-D22D-459A-8622-79140E2F0990}" srcOrd="0" destOrd="0" presId="urn:microsoft.com/office/officeart/2005/8/layout/StepDownProcess"/>
    <dgm:cxn modelId="{019C2979-6D99-4A42-99A0-82D5B3FC8C82}" srcId="{624E6FF1-E171-495C-91D7-BC2CD3B19EE2}" destId="{A91B6068-2B5A-4C38-B297-C2C5F13C94AC}" srcOrd="5" destOrd="0" parTransId="{D93613E6-D9A1-4260-8A92-ECDF63B76075}" sibTransId="{A336F02C-9A55-4639-B506-708318F4033C}"/>
    <dgm:cxn modelId="{0B34D1E4-A68E-4A67-8C60-9AFE43C7689C}" type="presOf" srcId="{624E6FF1-E171-495C-91D7-BC2CD3B19EE2}" destId="{7AA11C13-FC54-4334-BEDD-33F6B124C5F2}" srcOrd="0" destOrd="0" presId="urn:microsoft.com/office/officeart/2005/8/layout/StepDownProcess"/>
    <dgm:cxn modelId="{0D8AA7FF-15AC-4663-A313-612327736A32}" srcId="{624E6FF1-E171-495C-91D7-BC2CD3B19EE2}" destId="{26814513-9910-4B8B-9638-B291B1DA0EE6}" srcOrd="3" destOrd="0" parTransId="{070EA9F6-3439-43C1-B3D1-E6307AD9ED4B}" sibTransId="{1F7A8124-836F-4CF7-9EB0-4D07280EA821}"/>
    <dgm:cxn modelId="{7ECAC469-91B2-4470-835E-5A4DF1396A34}" type="presOf" srcId="{AA229C39-FA88-414A-96A0-881D4CB46187}" destId="{904A735A-1C07-4345-BE3A-7C6DD38B51B8}" srcOrd="0" destOrd="0" presId="urn:microsoft.com/office/officeart/2005/8/layout/StepDownProcess"/>
    <dgm:cxn modelId="{E23EFFFB-5424-445A-A4B3-7925585E9A19}" type="presOf" srcId="{B0EC43C0-728D-4947-B42E-F6C24D4539E0}" destId="{EC46135E-9306-4284-A1EB-45CE1DD04FF6}" srcOrd="0" destOrd="0" presId="urn:microsoft.com/office/officeart/2005/8/layout/StepDownProcess"/>
    <dgm:cxn modelId="{BED20828-B97A-48D3-986C-C1E6C31374E3}" srcId="{624E6FF1-E171-495C-91D7-BC2CD3B19EE2}" destId="{AA229C39-FA88-414A-96A0-881D4CB46187}" srcOrd="0" destOrd="0" parTransId="{F5F76FA7-E360-448B-9B85-E90EE858AECD}" sibTransId="{3AB1FD25-C189-4296-9A91-C785B474E69F}"/>
    <dgm:cxn modelId="{A751A783-DA74-4D41-AC3A-D6019F54B5BC}" srcId="{624E6FF1-E171-495C-91D7-BC2CD3B19EE2}" destId="{26B0DE5F-EEC2-487E-8C22-475AE54B0F05}" srcOrd="1" destOrd="0" parTransId="{A84FB76D-AF60-41B4-8700-D2C512544622}" sibTransId="{CC9527D3-59B4-4E46-8085-F5DCF5B3B1C4}"/>
    <dgm:cxn modelId="{E7604831-C653-4D5A-8401-5FB04BE68A79}" srcId="{624E6FF1-E171-495C-91D7-BC2CD3B19EE2}" destId="{50BF1B1C-83FF-4090-9DB2-D8E89C449177}" srcOrd="4" destOrd="0" parTransId="{52FB58D0-E269-45E4-ADB2-734EC3540152}" sibTransId="{F415B774-80EB-42AF-B3C2-B6C6BE067C5F}"/>
    <dgm:cxn modelId="{EB9F994E-BAD8-4AD4-8302-4E72BB75AE5C}" type="presOf" srcId="{50BF1B1C-83FF-4090-9DB2-D8E89C449177}" destId="{EC39CA2C-62ED-4B45-A534-AACFD53AB711}" srcOrd="0" destOrd="0" presId="urn:microsoft.com/office/officeart/2005/8/layout/StepDownProcess"/>
    <dgm:cxn modelId="{BE6FD984-96C9-4099-AD2D-98E617498989}" srcId="{624E6FF1-E171-495C-91D7-BC2CD3B19EE2}" destId="{B0EC43C0-728D-4947-B42E-F6C24D4539E0}" srcOrd="2" destOrd="0" parTransId="{C717097E-4900-4ADA-8859-4A00DD331760}" sibTransId="{2DCC2554-524A-42AA-BF5D-5806C46CDE96}"/>
    <dgm:cxn modelId="{7D057A4C-046A-481E-9A37-4FB91A0D190A}" type="presParOf" srcId="{7AA11C13-FC54-4334-BEDD-33F6B124C5F2}" destId="{CBCD03DC-953E-4FE1-B1E3-15B898BE7DC1}" srcOrd="0" destOrd="0" presId="urn:microsoft.com/office/officeart/2005/8/layout/StepDownProcess"/>
    <dgm:cxn modelId="{2F83BE6E-E734-49D2-A9CB-FD552E97FF8B}" type="presParOf" srcId="{CBCD03DC-953E-4FE1-B1E3-15B898BE7DC1}" destId="{D38E8731-1C8D-4997-9949-1880E38E63A0}" srcOrd="0" destOrd="0" presId="urn:microsoft.com/office/officeart/2005/8/layout/StepDownProcess"/>
    <dgm:cxn modelId="{E13F4D37-A56B-49A5-8907-3965D1817F16}" type="presParOf" srcId="{CBCD03DC-953E-4FE1-B1E3-15B898BE7DC1}" destId="{904A735A-1C07-4345-BE3A-7C6DD38B51B8}" srcOrd="1" destOrd="0" presId="urn:microsoft.com/office/officeart/2005/8/layout/StepDownProcess"/>
    <dgm:cxn modelId="{3DB0F14D-CBDC-4A16-A133-CA4A9EEF75C1}" type="presParOf" srcId="{CBCD03DC-953E-4FE1-B1E3-15B898BE7DC1}" destId="{BBB84E2F-9129-4B55-9E76-BA229075F43A}" srcOrd="2" destOrd="0" presId="urn:microsoft.com/office/officeart/2005/8/layout/StepDownProcess"/>
    <dgm:cxn modelId="{4FD1517F-7BFD-4B4C-A729-657C6C6BBAEF}" type="presParOf" srcId="{7AA11C13-FC54-4334-BEDD-33F6B124C5F2}" destId="{FE1ECCA0-0595-442B-8B41-945A820848D8}" srcOrd="1" destOrd="0" presId="urn:microsoft.com/office/officeart/2005/8/layout/StepDownProcess"/>
    <dgm:cxn modelId="{A38A0841-0DC0-43D1-96D8-2C5F3CD08411}" type="presParOf" srcId="{7AA11C13-FC54-4334-BEDD-33F6B124C5F2}" destId="{92ED3E57-0FD2-4288-8B87-85819F747E71}" srcOrd="2" destOrd="0" presId="urn:microsoft.com/office/officeart/2005/8/layout/StepDownProcess"/>
    <dgm:cxn modelId="{29FBF412-B562-4D73-8BAD-3626EE1D538C}" type="presParOf" srcId="{92ED3E57-0FD2-4288-8B87-85819F747E71}" destId="{AC629B5E-E78A-4DEC-A2EB-27A9FF83E531}" srcOrd="0" destOrd="0" presId="urn:microsoft.com/office/officeart/2005/8/layout/StepDownProcess"/>
    <dgm:cxn modelId="{8F97D42C-8313-4BF9-9E3A-2B87B0A943FB}" type="presParOf" srcId="{92ED3E57-0FD2-4288-8B87-85819F747E71}" destId="{56A62319-D22D-459A-8622-79140E2F0990}" srcOrd="1" destOrd="0" presId="urn:microsoft.com/office/officeart/2005/8/layout/StepDownProcess"/>
    <dgm:cxn modelId="{07AB3AC9-5BF7-4F9E-813F-1D2845F0EDAC}" type="presParOf" srcId="{92ED3E57-0FD2-4288-8B87-85819F747E71}" destId="{9206BCE7-2589-48FE-B023-8018DAE0CB75}" srcOrd="2" destOrd="0" presId="urn:microsoft.com/office/officeart/2005/8/layout/StepDownProcess"/>
    <dgm:cxn modelId="{0C477CDB-3B35-4FFD-96EC-96AC6CFF2F4D}" type="presParOf" srcId="{7AA11C13-FC54-4334-BEDD-33F6B124C5F2}" destId="{8109C0B0-5128-4F74-990A-45BEC967DD8B}" srcOrd="3" destOrd="0" presId="urn:microsoft.com/office/officeart/2005/8/layout/StepDownProcess"/>
    <dgm:cxn modelId="{8867DF4F-5A43-411B-80AC-FE71DE757775}" type="presParOf" srcId="{7AA11C13-FC54-4334-BEDD-33F6B124C5F2}" destId="{B6D6BDE5-EF94-4ECB-A660-E5DFB03D4588}" srcOrd="4" destOrd="0" presId="urn:microsoft.com/office/officeart/2005/8/layout/StepDownProcess"/>
    <dgm:cxn modelId="{CAFBEE30-C858-48FD-AFD7-3F2D0D850743}" type="presParOf" srcId="{B6D6BDE5-EF94-4ECB-A660-E5DFB03D4588}" destId="{BD85D67A-A9A4-4B7E-864D-D1C91F3B459C}" srcOrd="0" destOrd="0" presId="urn:microsoft.com/office/officeart/2005/8/layout/StepDownProcess"/>
    <dgm:cxn modelId="{D7C6E490-E885-450D-84BA-AF1C2D029729}" type="presParOf" srcId="{B6D6BDE5-EF94-4ECB-A660-E5DFB03D4588}" destId="{EC46135E-9306-4284-A1EB-45CE1DD04FF6}" srcOrd="1" destOrd="0" presId="urn:microsoft.com/office/officeart/2005/8/layout/StepDownProcess"/>
    <dgm:cxn modelId="{D4002FA4-7A9A-4819-B439-6C36A35116E1}" type="presParOf" srcId="{B6D6BDE5-EF94-4ECB-A660-E5DFB03D4588}" destId="{859377E2-E1CF-49A4-BC21-C70E3E435F90}" srcOrd="2" destOrd="0" presId="urn:microsoft.com/office/officeart/2005/8/layout/StepDownProcess"/>
    <dgm:cxn modelId="{6EAEBC5A-2A4B-4CCE-9D7E-E3B446E15F3B}" type="presParOf" srcId="{7AA11C13-FC54-4334-BEDD-33F6B124C5F2}" destId="{22C8D1C5-FDCD-453A-BB7F-354E488FDBB2}" srcOrd="5" destOrd="0" presId="urn:microsoft.com/office/officeart/2005/8/layout/StepDownProcess"/>
    <dgm:cxn modelId="{676D4ECE-D348-4ED8-AC22-3E3756E405BD}" type="presParOf" srcId="{7AA11C13-FC54-4334-BEDD-33F6B124C5F2}" destId="{C492DA02-AA4F-4FF1-BF98-EAAF0B6EC1CA}" srcOrd="6" destOrd="0" presId="urn:microsoft.com/office/officeart/2005/8/layout/StepDownProcess"/>
    <dgm:cxn modelId="{F8AA025C-DE08-4AE9-A119-DE9AEAFE5DFB}" type="presParOf" srcId="{C492DA02-AA4F-4FF1-BF98-EAAF0B6EC1CA}" destId="{0C5F0164-AEAA-4826-8354-AC6F1D291344}" srcOrd="0" destOrd="0" presId="urn:microsoft.com/office/officeart/2005/8/layout/StepDownProcess"/>
    <dgm:cxn modelId="{685E9987-DBA2-43B4-92B4-1A8B7914A46A}" type="presParOf" srcId="{C492DA02-AA4F-4FF1-BF98-EAAF0B6EC1CA}" destId="{81E778DF-CA4A-4B6E-8CD9-7428DBF4C765}" srcOrd="1" destOrd="0" presId="urn:microsoft.com/office/officeart/2005/8/layout/StepDownProcess"/>
    <dgm:cxn modelId="{119E9748-5D06-41AC-A628-A4E8D40DF174}" type="presParOf" srcId="{C492DA02-AA4F-4FF1-BF98-EAAF0B6EC1CA}" destId="{DA14843C-6F1C-4DAB-8769-AC50FDABBB7B}" srcOrd="2" destOrd="0" presId="urn:microsoft.com/office/officeart/2005/8/layout/StepDownProcess"/>
    <dgm:cxn modelId="{F312F908-50B2-477A-A15A-CE4B4D67C6B9}" type="presParOf" srcId="{7AA11C13-FC54-4334-BEDD-33F6B124C5F2}" destId="{41A72EFA-D068-4F9A-9E0E-C02546CFC6B7}" srcOrd="7" destOrd="0" presId="urn:microsoft.com/office/officeart/2005/8/layout/StepDownProcess"/>
    <dgm:cxn modelId="{73A012E2-4473-4F91-A30A-E5A2221B6C61}" type="presParOf" srcId="{7AA11C13-FC54-4334-BEDD-33F6B124C5F2}" destId="{ADC00C61-24AA-4FCD-8685-060DB17F21CA}" srcOrd="8" destOrd="0" presId="urn:microsoft.com/office/officeart/2005/8/layout/StepDownProcess"/>
    <dgm:cxn modelId="{5026F442-58C2-4AB8-8C22-5C28CDC809DF}" type="presParOf" srcId="{ADC00C61-24AA-4FCD-8685-060DB17F21CA}" destId="{863E5CAE-BC42-4299-B462-31B49D4AAFBB}" srcOrd="0" destOrd="0" presId="urn:microsoft.com/office/officeart/2005/8/layout/StepDownProcess"/>
    <dgm:cxn modelId="{DB7020F9-3BFC-49A4-A40B-9ACAA230BD00}" type="presParOf" srcId="{ADC00C61-24AA-4FCD-8685-060DB17F21CA}" destId="{EC39CA2C-62ED-4B45-A534-AACFD53AB711}" srcOrd="1" destOrd="0" presId="urn:microsoft.com/office/officeart/2005/8/layout/StepDownProcess"/>
    <dgm:cxn modelId="{B4D27C64-395E-45BE-A96E-7D2CDCAF5E68}" type="presParOf" srcId="{ADC00C61-24AA-4FCD-8685-060DB17F21CA}" destId="{C869902F-6F03-42EA-A7B4-6AE4CF97CFCE}" srcOrd="2" destOrd="0" presId="urn:microsoft.com/office/officeart/2005/8/layout/StepDownProcess"/>
    <dgm:cxn modelId="{1C29D238-C02F-4B21-AB54-55A46DAF078E}" type="presParOf" srcId="{7AA11C13-FC54-4334-BEDD-33F6B124C5F2}" destId="{C9DEF526-05BE-40C3-8EA6-22FE45C5ADD0}" srcOrd="9" destOrd="0" presId="urn:microsoft.com/office/officeart/2005/8/layout/StepDownProcess"/>
    <dgm:cxn modelId="{112A6791-78B6-47EE-BCA0-EC9B217E76A6}" type="presParOf" srcId="{7AA11C13-FC54-4334-BEDD-33F6B124C5F2}" destId="{1AB8D4D6-3292-4C24-9949-815412CD2EB1}" srcOrd="10" destOrd="0" presId="urn:microsoft.com/office/officeart/2005/8/layout/StepDownProcess"/>
    <dgm:cxn modelId="{FE7DD857-1D6E-4E0C-840F-752BC31357A2}" type="presParOf" srcId="{1AB8D4D6-3292-4C24-9949-815412CD2EB1}" destId="{057A2FF9-572B-42A0-A09E-981D068FEB4C}" srcOrd="0" destOrd="0" presId="urn:microsoft.com/office/officeart/2005/8/layout/StepDown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0CBDE-CD87-4C4A-ADBE-ACCD3233FF9B}" type="doc">
      <dgm:prSet loTypeId="urn:microsoft.com/office/officeart/2008/layout/AscendingPictureAccent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7FD9B-C5BB-4C5D-8B81-4C10AC0ABB30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Requirement Analysis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A9B6937-576A-4082-952B-3B85FF6C669A}" type="parTrans" cxnId="{1E8CCE2A-DC97-468C-BD3D-57F2FA2968B0}">
      <dgm:prSet/>
      <dgm:spPr/>
      <dgm:t>
        <a:bodyPr/>
        <a:lstStyle/>
        <a:p>
          <a:endParaRPr lang="en-US"/>
        </a:p>
      </dgm:t>
    </dgm:pt>
    <dgm:pt modelId="{519B0DD7-8E86-42DC-A668-7A2EE69FAD4C}" type="sibTrans" cxnId="{1E8CCE2A-DC97-468C-BD3D-57F2FA2968B0}">
      <dgm:prSet/>
      <dgm:spPr/>
      <dgm:t>
        <a:bodyPr/>
        <a:lstStyle/>
        <a:p>
          <a:endParaRPr lang="en-US"/>
        </a:p>
      </dgm:t>
    </dgm:pt>
    <dgm:pt modelId="{545680D8-CC72-43BE-867B-683F1D594CDC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Tables creation 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C94EAFD-A667-4090-B7A8-75C0904DB29A}" type="parTrans" cxnId="{323FA299-929D-4FBA-8506-6F487B818591}">
      <dgm:prSet/>
      <dgm:spPr/>
      <dgm:t>
        <a:bodyPr/>
        <a:lstStyle/>
        <a:p>
          <a:endParaRPr lang="en-US"/>
        </a:p>
      </dgm:t>
    </dgm:pt>
    <dgm:pt modelId="{3BFDA78B-0FA4-4DD9-B9CB-EE42E08D8D8B}" type="sibTrans" cxnId="{323FA299-929D-4FBA-8506-6F487B818591}">
      <dgm:prSet/>
      <dgm:spPr/>
      <dgm:t>
        <a:bodyPr/>
        <a:lstStyle/>
        <a:p>
          <a:endParaRPr lang="en-US"/>
        </a:p>
      </dgm:t>
    </dgm:pt>
    <dgm:pt modelId="{93B22052-7D64-404D-9298-6A70041596BD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Validation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048706A4-5E2A-4007-A6EC-06635644656B}" type="parTrans" cxnId="{5E76092B-5FCA-4F22-BA55-643E63922173}">
      <dgm:prSet/>
      <dgm:spPr/>
      <dgm:t>
        <a:bodyPr/>
        <a:lstStyle/>
        <a:p>
          <a:endParaRPr lang="en-US"/>
        </a:p>
      </dgm:t>
    </dgm:pt>
    <dgm:pt modelId="{43D791BB-E9B6-418B-BB4F-D3BBDF405E15}" type="sibTrans" cxnId="{5E76092B-5FCA-4F22-BA55-643E63922173}">
      <dgm:prSet/>
      <dgm:spPr/>
      <dgm:t>
        <a:bodyPr/>
        <a:lstStyle/>
        <a:p>
          <a:endParaRPr lang="en-US"/>
        </a:p>
      </dgm:t>
    </dgm:pt>
    <dgm:pt modelId="{6F276173-D4E7-4EC0-A05A-4F199BF37B0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Forms 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B34AC768-CF5F-4E1D-A32B-B24005A954AA}" type="parTrans" cxnId="{002DEB27-C0C6-478B-ADEB-95BC31AB589F}">
      <dgm:prSet/>
      <dgm:spPr/>
      <dgm:t>
        <a:bodyPr/>
        <a:lstStyle/>
        <a:p>
          <a:endParaRPr lang="en-US"/>
        </a:p>
      </dgm:t>
    </dgm:pt>
    <dgm:pt modelId="{909939C6-1B6A-482D-A594-C784DA978DCE}" type="sibTrans" cxnId="{002DEB27-C0C6-478B-ADEB-95BC31AB589F}">
      <dgm:prSet/>
      <dgm:spPr/>
      <dgm:t>
        <a:bodyPr/>
        <a:lstStyle/>
        <a:p>
          <a:endParaRPr lang="en-US"/>
        </a:p>
      </dgm:t>
    </dgm:pt>
    <dgm:pt modelId="{17C4B40D-1E7A-4227-BC6B-4EA74F33A02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Oracle application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</dgm:pt>
    <dgm:pt modelId="{E549F1E3-F00D-4EF7-9058-A7E05BDAECF1}" type="parTrans" cxnId="{3D2BE751-1CEC-493A-9D73-373FA48D3894}">
      <dgm:prSet/>
      <dgm:spPr/>
      <dgm:t>
        <a:bodyPr/>
        <a:lstStyle/>
        <a:p>
          <a:endParaRPr lang="en-US"/>
        </a:p>
      </dgm:t>
    </dgm:pt>
    <dgm:pt modelId="{92B8A0F8-9A9B-47B5-A7FF-87D62DE01F12}" type="sibTrans" cxnId="{3D2BE751-1CEC-493A-9D73-373FA48D3894}">
      <dgm:prSet/>
      <dgm:spPr/>
      <dgm:t>
        <a:bodyPr/>
        <a:lstStyle/>
        <a:p>
          <a:endParaRPr lang="en-US"/>
        </a:p>
      </dgm:t>
    </dgm:pt>
    <dgm:pt modelId="{182DCD69-CC2B-4331-A1F9-6D3695D9048F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Reports</a:t>
          </a:r>
          <a:endParaRPr lang="en-US" sz="19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63038D0E-3CC3-496E-ADFA-A55EA6819B67}" type="parTrans" cxnId="{A280A2B4-D64C-436E-B5DA-ACB83AF49E1A}">
      <dgm:prSet/>
      <dgm:spPr/>
      <dgm:t>
        <a:bodyPr/>
        <a:lstStyle/>
        <a:p>
          <a:endParaRPr lang="en-US"/>
        </a:p>
      </dgm:t>
    </dgm:pt>
    <dgm:pt modelId="{DF275EE1-9F8B-43B5-9F9F-807214ADC966}" type="sibTrans" cxnId="{A280A2B4-D64C-436E-B5DA-ACB83AF49E1A}">
      <dgm:prSet/>
      <dgm:spPr/>
      <dgm:t>
        <a:bodyPr/>
        <a:lstStyle/>
        <a:p>
          <a:endParaRPr lang="en-US"/>
        </a:p>
      </dgm:t>
    </dgm:pt>
    <dgm:pt modelId="{E6328AFC-AF95-4AB2-9DF3-F13777E2BBD8}" type="pres">
      <dgm:prSet presAssocID="{D9F0CBDE-CD87-4C4A-ADBE-ACCD3233FF9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92F5D3D-C137-4A48-99C2-83E2DC280454}" type="pres">
      <dgm:prSet presAssocID="{D9F0CBDE-CD87-4C4A-ADBE-ACCD3233FF9B}" presName="dot1" presStyleLbl="alignNode1" presStyleIdx="0" presStyleCnt="17"/>
      <dgm:spPr/>
    </dgm:pt>
    <dgm:pt modelId="{DC3F16E0-3025-445D-A2D1-34FB8083BD46}" type="pres">
      <dgm:prSet presAssocID="{D9F0CBDE-CD87-4C4A-ADBE-ACCD3233FF9B}" presName="dot2" presStyleLbl="alignNode1" presStyleIdx="1" presStyleCnt="17"/>
      <dgm:spPr/>
    </dgm:pt>
    <dgm:pt modelId="{26357AA2-6FCF-4217-B1EF-FCDA32391B54}" type="pres">
      <dgm:prSet presAssocID="{D9F0CBDE-CD87-4C4A-ADBE-ACCD3233FF9B}" presName="dot3" presStyleLbl="alignNode1" presStyleIdx="2" presStyleCnt="17"/>
      <dgm:spPr/>
    </dgm:pt>
    <dgm:pt modelId="{96E1D0D2-46E0-4629-9118-75D195AC777F}" type="pres">
      <dgm:prSet presAssocID="{D9F0CBDE-CD87-4C4A-ADBE-ACCD3233FF9B}" presName="dot4" presStyleLbl="alignNode1" presStyleIdx="3" presStyleCnt="17"/>
      <dgm:spPr/>
    </dgm:pt>
    <dgm:pt modelId="{03C83F50-B40E-418D-A782-EF428E6026FA}" type="pres">
      <dgm:prSet presAssocID="{D9F0CBDE-CD87-4C4A-ADBE-ACCD3233FF9B}" presName="dot5" presStyleLbl="alignNode1" presStyleIdx="4" presStyleCnt="17"/>
      <dgm:spPr/>
    </dgm:pt>
    <dgm:pt modelId="{3B9F8EC8-E89C-4071-A938-D33066EE3FEA}" type="pres">
      <dgm:prSet presAssocID="{D9F0CBDE-CD87-4C4A-ADBE-ACCD3233FF9B}" presName="dot6" presStyleLbl="alignNode1" presStyleIdx="5" presStyleCnt="17"/>
      <dgm:spPr/>
    </dgm:pt>
    <dgm:pt modelId="{512C8857-D2E7-41F5-9BDB-B265CE642C66}" type="pres">
      <dgm:prSet presAssocID="{D9F0CBDE-CD87-4C4A-ADBE-ACCD3233FF9B}" presName="dot7" presStyleLbl="alignNode1" presStyleIdx="6" presStyleCnt="17"/>
      <dgm:spPr/>
    </dgm:pt>
    <dgm:pt modelId="{05E88AC1-B35F-4BC2-AD94-5F25484AECB7}" type="pres">
      <dgm:prSet presAssocID="{D9F0CBDE-CD87-4C4A-ADBE-ACCD3233FF9B}" presName="dot8" presStyleLbl="alignNode1" presStyleIdx="7" presStyleCnt="17"/>
      <dgm:spPr/>
    </dgm:pt>
    <dgm:pt modelId="{8F2F4B11-6849-4374-B69A-12CAE6D219EF}" type="pres">
      <dgm:prSet presAssocID="{D9F0CBDE-CD87-4C4A-ADBE-ACCD3233FF9B}" presName="dot9" presStyleLbl="alignNode1" presStyleIdx="8" presStyleCnt="17"/>
      <dgm:spPr/>
    </dgm:pt>
    <dgm:pt modelId="{C851501C-772C-4D3C-B32C-2EC45D608EFB}" type="pres">
      <dgm:prSet presAssocID="{D9F0CBDE-CD87-4C4A-ADBE-ACCD3233FF9B}" presName="dot10" presStyleLbl="alignNode1" presStyleIdx="9" presStyleCnt="17"/>
      <dgm:spPr/>
    </dgm:pt>
    <dgm:pt modelId="{E04AF0A9-5CA6-4960-B7F5-9A5A5F06ADD7}" type="pres">
      <dgm:prSet presAssocID="{D9F0CBDE-CD87-4C4A-ADBE-ACCD3233FF9B}" presName="dotArrow1" presStyleLbl="alignNode1" presStyleIdx="10" presStyleCnt="17"/>
      <dgm:spPr/>
    </dgm:pt>
    <dgm:pt modelId="{75A17C95-062A-4F63-AAC2-4CA783454EDA}" type="pres">
      <dgm:prSet presAssocID="{D9F0CBDE-CD87-4C4A-ADBE-ACCD3233FF9B}" presName="dotArrow2" presStyleLbl="alignNode1" presStyleIdx="11" presStyleCnt="17"/>
      <dgm:spPr/>
    </dgm:pt>
    <dgm:pt modelId="{93BC9974-2FC9-42BB-A669-DE9109452B46}" type="pres">
      <dgm:prSet presAssocID="{D9F0CBDE-CD87-4C4A-ADBE-ACCD3233FF9B}" presName="dotArrow3" presStyleLbl="alignNode1" presStyleIdx="12" presStyleCnt="17"/>
      <dgm:spPr/>
    </dgm:pt>
    <dgm:pt modelId="{A5AB87EE-B9FC-440E-A23B-B796355B20B2}" type="pres">
      <dgm:prSet presAssocID="{D9F0CBDE-CD87-4C4A-ADBE-ACCD3233FF9B}" presName="dotArrow4" presStyleLbl="alignNode1" presStyleIdx="13" presStyleCnt="17"/>
      <dgm:spPr/>
    </dgm:pt>
    <dgm:pt modelId="{5D39112D-BC26-4E41-8A52-8CC3D5997D53}" type="pres">
      <dgm:prSet presAssocID="{D9F0CBDE-CD87-4C4A-ADBE-ACCD3233FF9B}" presName="dotArrow5" presStyleLbl="alignNode1" presStyleIdx="14" presStyleCnt="17"/>
      <dgm:spPr/>
    </dgm:pt>
    <dgm:pt modelId="{98C54A14-E219-4610-AA17-1146A8D8527D}" type="pres">
      <dgm:prSet presAssocID="{D9F0CBDE-CD87-4C4A-ADBE-ACCD3233FF9B}" presName="dotArrow6" presStyleLbl="alignNode1" presStyleIdx="15" presStyleCnt="17"/>
      <dgm:spPr/>
    </dgm:pt>
    <dgm:pt modelId="{5128C706-F37A-4318-93B0-B5F4CC209AC5}" type="pres">
      <dgm:prSet presAssocID="{D9F0CBDE-CD87-4C4A-ADBE-ACCD3233FF9B}" presName="dotArrow7" presStyleLbl="alignNode1" presStyleIdx="16" presStyleCnt="17"/>
      <dgm:spPr/>
    </dgm:pt>
    <dgm:pt modelId="{D540E7B0-3C50-4F7C-B933-3A80EB86F1C7}" type="pres">
      <dgm:prSet presAssocID="{6FE7FD9B-C5BB-4C5D-8B81-4C10AC0ABB30}" presName="parTx1" presStyleLbl="node1" presStyleIdx="0" presStyleCnt="6" custScaleY="105664"/>
      <dgm:spPr/>
      <dgm:t>
        <a:bodyPr/>
        <a:lstStyle/>
        <a:p>
          <a:endParaRPr lang="en-US"/>
        </a:p>
      </dgm:t>
    </dgm:pt>
    <dgm:pt modelId="{50F0DA41-FDAA-4178-A933-40C7A52E6DA8}" type="pres">
      <dgm:prSet presAssocID="{519B0DD7-8E86-42DC-A668-7A2EE69FAD4C}" presName="picture1" presStyleCnt="0"/>
      <dgm:spPr/>
    </dgm:pt>
    <dgm:pt modelId="{73BE3F98-9A26-4935-A22B-B9F203566C97}" type="pres">
      <dgm:prSet presAssocID="{519B0DD7-8E86-42DC-A668-7A2EE69FAD4C}" presName="imageRepeatNode" presStyleLbl="fgImgPlace1" presStyleIdx="0" presStyleCnt="6"/>
      <dgm:spPr/>
      <dgm:t>
        <a:bodyPr/>
        <a:lstStyle/>
        <a:p>
          <a:endParaRPr lang="en-US"/>
        </a:p>
      </dgm:t>
    </dgm:pt>
    <dgm:pt modelId="{AAB46B40-2333-4840-AD5A-0AA462BFB5F5}" type="pres">
      <dgm:prSet presAssocID="{545680D8-CC72-43BE-867B-683F1D594CDC}" presName="parTx2" presStyleLbl="node1" presStyleIdx="1" presStyleCnt="6"/>
      <dgm:spPr/>
      <dgm:t>
        <a:bodyPr/>
        <a:lstStyle/>
        <a:p>
          <a:endParaRPr lang="en-US"/>
        </a:p>
      </dgm:t>
    </dgm:pt>
    <dgm:pt modelId="{B2EC8AE6-A1E4-48E3-A403-9DE774D158D2}" type="pres">
      <dgm:prSet presAssocID="{3BFDA78B-0FA4-4DD9-B9CB-EE42E08D8D8B}" presName="picture2" presStyleCnt="0"/>
      <dgm:spPr/>
    </dgm:pt>
    <dgm:pt modelId="{0FE59940-D244-4CD6-903E-FE3EEFD85DFA}" type="pres">
      <dgm:prSet presAssocID="{3BFDA78B-0FA4-4DD9-B9CB-EE42E08D8D8B}" presName="imageRepeatNode" presStyleLbl="fgImgPlace1" presStyleIdx="1" presStyleCnt="6"/>
      <dgm:spPr/>
      <dgm:t>
        <a:bodyPr/>
        <a:lstStyle/>
        <a:p>
          <a:endParaRPr lang="en-US"/>
        </a:p>
      </dgm:t>
    </dgm:pt>
    <dgm:pt modelId="{C9109849-B1EE-44F1-B4C1-F8F76971E49B}" type="pres">
      <dgm:prSet presAssocID="{93B22052-7D64-404D-9298-6A70041596BD}" presName="parTx3" presStyleLbl="node1" presStyleIdx="2" presStyleCnt="6"/>
      <dgm:spPr/>
      <dgm:t>
        <a:bodyPr/>
        <a:lstStyle/>
        <a:p>
          <a:endParaRPr lang="en-US"/>
        </a:p>
      </dgm:t>
    </dgm:pt>
    <dgm:pt modelId="{EDDA551C-ED46-437D-97C5-55983A9BC328}" type="pres">
      <dgm:prSet presAssocID="{43D791BB-E9B6-418B-BB4F-D3BBDF405E15}" presName="picture3" presStyleCnt="0"/>
      <dgm:spPr/>
    </dgm:pt>
    <dgm:pt modelId="{0CC39AD8-F4B7-47EB-BE26-1746DBC66816}" type="pres">
      <dgm:prSet presAssocID="{43D791BB-E9B6-418B-BB4F-D3BBDF405E15}" presName="imageRepeatNode" presStyleLbl="fgImgPlace1" presStyleIdx="2" presStyleCnt="6"/>
      <dgm:spPr/>
      <dgm:t>
        <a:bodyPr/>
        <a:lstStyle/>
        <a:p>
          <a:endParaRPr lang="en-US"/>
        </a:p>
      </dgm:t>
    </dgm:pt>
    <dgm:pt modelId="{C487B77E-DC4F-4E0F-A2F2-7260F613F95F}" type="pres">
      <dgm:prSet presAssocID="{6F276173-D4E7-4EC0-A05A-4F199BF37B02}" presName="parTx4" presStyleLbl="node1" presStyleIdx="3" presStyleCnt="6"/>
      <dgm:spPr/>
      <dgm:t>
        <a:bodyPr/>
        <a:lstStyle/>
        <a:p>
          <a:endParaRPr lang="en-US"/>
        </a:p>
      </dgm:t>
    </dgm:pt>
    <dgm:pt modelId="{8F7D6845-964B-4440-BA36-C2D253A842A2}" type="pres">
      <dgm:prSet presAssocID="{909939C6-1B6A-482D-A594-C784DA978DCE}" presName="picture4" presStyleCnt="0"/>
      <dgm:spPr/>
    </dgm:pt>
    <dgm:pt modelId="{9D3504D0-C4C7-467D-97D3-80704BD6A910}" type="pres">
      <dgm:prSet presAssocID="{909939C6-1B6A-482D-A594-C784DA978DCE}" presName="imageRepeatNode" presStyleLbl="fgImgPlace1" presStyleIdx="3" presStyleCnt="6"/>
      <dgm:spPr/>
      <dgm:t>
        <a:bodyPr/>
        <a:lstStyle/>
        <a:p>
          <a:endParaRPr lang="en-US"/>
        </a:p>
      </dgm:t>
    </dgm:pt>
    <dgm:pt modelId="{346D83BD-7216-45E5-989A-57DC097B2DDD}" type="pres">
      <dgm:prSet presAssocID="{182DCD69-CC2B-4331-A1F9-6D3695D9048F}" presName="parTx5" presStyleLbl="node1" presStyleIdx="4" presStyleCnt="6"/>
      <dgm:spPr/>
      <dgm:t>
        <a:bodyPr/>
        <a:lstStyle/>
        <a:p>
          <a:endParaRPr lang="en-US"/>
        </a:p>
      </dgm:t>
    </dgm:pt>
    <dgm:pt modelId="{8DE87F67-A0AB-429C-8325-AD205E2427F3}" type="pres">
      <dgm:prSet presAssocID="{DF275EE1-9F8B-43B5-9F9F-807214ADC966}" presName="picture5" presStyleCnt="0"/>
      <dgm:spPr/>
    </dgm:pt>
    <dgm:pt modelId="{A84FBB5E-45FB-4EB9-B75C-0E7AD5A77F65}" type="pres">
      <dgm:prSet presAssocID="{DF275EE1-9F8B-43B5-9F9F-807214ADC966}" presName="imageRepeatNode" presStyleLbl="fgImgPlace1" presStyleIdx="4" presStyleCnt="6"/>
      <dgm:spPr/>
      <dgm:t>
        <a:bodyPr/>
        <a:lstStyle/>
        <a:p>
          <a:endParaRPr lang="en-US"/>
        </a:p>
      </dgm:t>
    </dgm:pt>
    <dgm:pt modelId="{994210E2-25CA-4CE5-A1F1-0C321FB4B58F}" type="pres">
      <dgm:prSet presAssocID="{17C4B40D-1E7A-4227-BC6B-4EA74F33A029}" presName="parTx6" presStyleLbl="node1" presStyleIdx="5" presStyleCnt="6"/>
      <dgm:spPr/>
      <dgm:t>
        <a:bodyPr/>
        <a:lstStyle/>
        <a:p>
          <a:endParaRPr lang="en-US"/>
        </a:p>
      </dgm:t>
    </dgm:pt>
    <dgm:pt modelId="{655B2D98-F7D1-4D2F-8C33-3CC0284C46D0}" type="pres">
      <dgm:prSet presAssocID="{92B8A0F8-9A9B-47B5-A7FF-87D62DE01F12}" presName="picture6" presStyleCnt="0"/>
      <dgm:spPr/>
    </dgm:pt>
    <dgm:pt modelId="{49A067B6-5E64-43CF-9279-A54E852BCB36}" type="pres">
      <dgm:prSet presAssocID="{92B8A0F8-9A9B-47B5-A7FF-87D62DE01F12}" presName="imageRepeatNode" presStyleLbl="fgImgPlace1" presStyleIdx="5" presStyleCnt="6"/>
      <dgm:spPr/>
      <dgm:t>
        <a:bodyPr/>
        <a:lstStyle/>
        <a:p>
          <a:endParaRPr lang="en-US"/>
        </a:p>
      </dgm:t>
    </dgm:pt>
  </dgm:ptLst>
  <dgm:cxnLst>
    <dgm:cxn modelId="{C808ABCC-1E4F-424F-B1E3-336DAC10E267}" type="presOf" srcId="{182DCD69-CC2B-4331-A1F9-6D3695D9048F}" destId="{346D83BD-7216-45E5-989A-57DC097B2DDD}" srcOrd="0" destOrd="0" presId="urn:microsoft.com/office/officeart/2008/layout/AscendingPictureAccentProcess"/>
    <dgm:cxn modelId="{2220D43A-274B-4AB9-B7C8-62FA3A09B091}" type="presOf" srcId="{DF275EE1-9F8B-43B5-9F9F-807214ADC966}" destId="{A84FBB5E-45FB-4EB9-B75C-0E7AD5A77F65}" srcOrd="0" destOrd="0" presId="urn:microsoft.com/office/officeart/2008/layout/AscendingPictureAccentProcess"/>
    <dgm:cxn modelId="{A280A2B4-D64C-436E-B5DA-ACB83AF49E1A}" srcId="{D9F0CBDE-CD87-4C4A-ADBE-ACCD3233FF9B}" destId="{182DCD69-CC2B-4331-A1F9-6D3695D9048F}" srcOrd="4" destOrd="0" parTransId="{63038D0E-3CC3-496E-ADFA-A55EA6819B67}" sibTransId="{DF275EE1-9F8B-43B5-9F9F-807214ADC966}"/>
    <dgm:cxn modelId="{5502A1F4-49A7-4C90-924B-A23953CFEDE5}" type="presOf" srcId="{92B8A0F8-9A9B-47B5-A7FF-87D62DE01F12}" destId="{49A067B6-5E64-43CF-9279-A54E852BCB36}" srcOrd="0" destOrd="0" presId="urn:microsoft.com/office/officeart/2008/layout/AscendingPictureAccentProcess"/>
    <dgm:cxn modelId="{1AC2E3FD-CF45-480F-805E-254CFF94EE36}" type="presOf" srcId="{17C4B40D-1E7A-4227-BC6B-4EA74F33A029}" destId="{994210E2-25CA-4CE5-A1F1-0C321FB4B58F}" srcOrd="0" destOrd="0" presId="urn:microsoft.com/office/officeart/2008/layout/AscendingPictureAccentProcess"/>
    <dgm:cxn modelId="{F49B6683-2CA1-4FFE-AE6A-4EE8136E1D72}" type="presOf" srcId="{6FE7FD9B-C5BB-4C5D-8B81-4C10AC0ABB30}" destId="{D540E7B0-3C50-4F7C-B933-3A80EB86F1C7}" srcOrd="0" destOrd="0" presId="urn:microsoft.com/office/officeart/2008/layout/AscendingPictureAccentProcess"/>
    <dgm:cxn modelId="{D82A55C7-E3B8-4A7B-9D0B-65097F9E9560}" type="presOf" srcId="{93B22052-7D64-404D-9298-6A70041596BD}" destId="{C9109849-B1EE-44F1-B4C1-F8F76971E49B}" srcOrd="0" destOrd="0" presId="urn:microsoft.com/office/officeart/2008/layout/AscendingPictureAccentProcess"/>
    <dgm:cxn modelId="{1861DA86-A09E-4210-BF91-4C55FD5B4D83}" type="presOf" srcId="{519B0DD7-8E86-42DC-A668-7A2EE69FAD4C}" destId="{73BE3F98-9A26-4935-A22B-B9F203566C97}" srcOrd="0" destOrd="0" presId="urn:microsoft.com/office/officeart/2008/layout/AscendingPictureAccentProcess"/>
    <dgm:cxn modelId="{F4E61BE6-71B4-4599-BEAE-47DDFD46F2AC}" type="presOf" srcId="{909939C6-1B6A-482D-A594-C784DA978DCE}" destId="{9D3504D0-C4C7-467D-97D3-80704BD6A910}" srcOrd="0" destOrd="0" presId="urn:microsoft.com/office/officeart/2008/layout/AscendingPictureAccentProcess"/>
    <dgm:cxn modelId="{3D2BE751-1CEC-493A-9D73-373FA48D3894}" srcId="{D9F0CBDE-CD87-4C4A-ADBE-ACCD3233FF9B}" destId="{17C4B40D-1E7A-4227-BC6B-4EA74F33A029}" srcOrd="5" destOrd="0" parTransId="{E549F1E3-F00D-4EF7-9058-A7E05BDAECF1}" sibTransId="{92B8A0F8-9A9B-47B5-A7FF-87D62DE01F12}"/>
    <dgm:cxn modelId="{5A8987BF-514E-4FD6-B0A7-D630826F571C}" type="presOf" srcId="{6F276173-D4E7-4EC0-A05A-4F199BF37B02}" destId="{C487B77E-DC4F-4E0F-A2F2-7260F613F95F}" srcOrd="0" destOrd="0" presId="urn:microsoft.com/office/officeart/2008/layout/AscendingPictureAccentProcess"/>
    <dgm:cxn modelId="{B1857769-EB07-41B6-A571-79FF0AC5AD84}" type="presOf" srcId="{D9F0CBDE-CD87-4C4A-ADBE-ACCD3233FF9B}" destId="{E6328AFC-AF95-4AB2-9DF3-F13777E2BBD8}" srcOrd="0" destOrd="0" presId="urn:microsoft.com/office/officeart/2008/layout/AscendingPictureAccentProcess"/>
    <dgm:cxn modelId="{002DEB27-C0C6-478B-ADEB-95BC31AB589F}" srcId="{D9F0CBDE-CD87-4C4A-ADBE-ACCD3233FF9B}" destId="{6F276173-D4E7-4EC0-A05A-4F199BF37B02}" srcOrd="3" destOrd="0" parTransId="{B34AC768-CF5F-4E1D-A32B-B24005A954AA}" sibTransId="{909939C6-1B6A-482D-A594-C784DA978DCE}"/>
    <dgm:cxn modelId="{1E8CCE2A-DC97-468C-BD3D-57F2FA2968B0}" srcId="{D9F0CBDE-CD87-4C4A-ADBE-ACCD3233FF9B}" destId="{6FE7FD9B-C5BB-4C5D-8B81-4C10AC0ABB30}" srcOrd="0" destOrd="0" parTransId="{FA9B6937-576A-4082-952B-3B85FF6C669A}" sibTransId="{519B0DD7-8E86-42DC-A668-7A2EE69FAD4C}"/>
    <dgm:cxn modelId="{323FA299-929D-4FBA-8506-6F487B818591}" srcId="{D9F0CBDE-CD87-4C4A-ADBE-ACCD3233FF9B}" destId="{545680D8-CC72-43BE-867B-683F1D594CDC}" srcOrd="1" destOrd="0" parTransId="{CC94EAFD-A667-4090-B7A8-75C0904DB29A}" sibTransId="{3BFDA78B-0FA4-4DD9-B9CB-EE42E08D8D8B}"/>
    <dgm:cxn modelId="{72A5A60C-FA37-4FDE-B0BC-5ACF9BA64BD1}" type="presOf" srcId="{3BFDA78B-0FA4-4DD9-B9CB-EE42E08D8D8B}" destId="{0FE59940-D244-4CD6-903E-FE3EEFD85DFA}" srcOrd="0" destOrd="0" presId="urn:microsoft.com/office/officeart/2008/layout/AscendingPictureAccentProcess"/>
    <dgm:cxn modelId="{5E76092B-5FCA-4F22-BA55-643E63922173}" srcId="{D9F0CBDE-CD87-4C4A-ADBE-ACCD3233FF9B}" destId="{93B22052-7D64-404D-9298-6A70041596BD}" srcOrd="2" destOrd="0" parTransId="{048706A4-5E2A-4007-A6EC-06635644656B}" sibTransId="{43D791BB-E9B6-418B-BB4F-D3BBDF405E15}"/>
    <dgm:cxn modelId="{C8AA56E5-4F28-401D-977C-99BF19FB67B9}" type="presOf" srcId="{545680D8-CC72-43BE-867B-683F1D594CDC}" destId="{AAB46B40-2333-4840-AD5A-0AA462BFB5F5}" srcOrd="0" destOrd="0" presId="urn:microsoft.com/office/officeart/2008/layout/AscendingPictureAccentProcess"/>
    <dgm:cxn modelId="{C2F1A3FF-8719-42D5-8293-E7E28381B3A8}" type="presOf" srcId="{43D791BB-E9B6-418B-BB4F-D3BBDF405E15}" destId="{0CC39AD8-F4B7-47EB-BE26-1746DBC66816}" srcOrd="0" destOrd="0" presId="urn:microsoft.com/office/officeart/2008/layout/AscendingPictureAccentProcess"/>
    <dgm:cxn modelId="{31AC576C-0D5D-4462-AC47-E0BDE8898556}" type="presParOf" srcId="{E6328AFC-AF95-4AB2-9DF3-F13777E2BBD8}" destId="{D92F5D3D-C137-4A48-99C2-83E2DC280454}" srcOrd="0" destOrd="0" presId="urn:microsoft.com/office/officeart/2008/layout/AscendingPictureAccentProcess"/>
    <dgm:cxn modelId="{1C2A6FD8-AB59-4C5C-92E9-EA7E3D62674F}" type="presParOf" srcId="{E6328AFC-AF95-4AB2-9DF3-F13777E2BBD8}" destId="{DC3F16E0-3025-445D-A2D1-34FB8083BD46}" srcOrd="1" destOrd="0" presId="urn:microsoft.com/office/officeart/2008/layout/AscendingPictureAccentProcess"/>
    <dgm:cxn modelId="{B0CD2B6C-5F6C-414C-A62A-74939C477A15}" type="presParOf" srcId="{E6328AFC-AF95-4AB2-9DF3-F13777E2BBD8}" destId="{26357AA2-6FCF-4217-B1EF-FCDA32391B54}" srcOrd="2" destOrd="0" presId="urn:microsoft.com/office/officeart/2008/layout/AscendingPictureAccentProcess"/>
    <dgm:cxn modelId="{253A1CE4-67C6-4C86-8164-8D2AEB578FBF}" type="presParOf" srcId="{E6328AFC-AF95-4AB2-9DF3-F13777E2BBD8}" destId="{96E1D0D2-46E0-4629-9118-75D195AC777F}" srcOrd="3" destOrd="0" presId="urn:microsoft.com/office/officeart/2008/layout/AscendingPictureAccentProcess"/>
    <dgm:cxn modelId="{E8231832-8E92-4D9C-8EBC-795AF8572097}" type="presParOf" srcId="{E6328AFC-AF95-4AB2-9DF3-F13777E2BBD8}" destId="{03C83F50-B40E-418D-A782-EF428E6026FA}" srcOrd="4" destOrd="0" presId="urn:microsoft.com/office/officeart/2008/layout/AscendingPictureAccentProcess"/>
    <dgm:cxn modelId="{01986A54-32D7-41E6-9F66-D0EC7091835B}" type="presParOf" srcId="{E6328AFC-AF95-4AB2-9DF3-F13777E2BBD8}" destId="{3B9F8EC8-E89C-4071-A938-D33066EE3FEA}" srcOrd="5" destOrd="0" presId="urn:microsoft.com/office/officeart/2008/layout/AscendingPictureAccentProcess"/>
    <dgm:cxn modelId="{67FFC4E7-6AB4-4752-A392-78160CB971A3}" type="presParOf" srcId="{E6328AFC-AF95-4AB2-9DF3-F13777E2BBD8}" destId="{512C8857-D2E7-41F5-9BDB-B265CE642C66}" srcOrd="6" destOrd="0" presId="urn:microsoft.com/office/officeart/2008/layout/AscendingPictureAccentProcess"/>
    <dgm:cxn modelId="{FC541CB3-D98D-471C-971E-251901A11008}" type="presParOf" srcId="{E6328AFC-AF95-4AB2-9DF3-F13777E2BBD8}" destId="{05E88AC1-B35F-4BC2-AD94-5F25484AECB7}" srcOrd="7" destOrd="0" presId="urn:microsoft.com/office/officeart/2008/layout/AscendingPictureAccentProcess"/>
    <dgm:cxn modelId="{1B45D446-81BF-4796-9788-06B36F41D99A}" type="presParOf" srcId="{E6328AFC-AF95-4AB2-9DF3-F13777E2BBD8}" destId="{8F2F4B11-6849-4374-B69A-12CAE6D219EF}" srcOrd="8" destOrd="0" presId="urn:microsoft.com/office/officeart/2008/layout/AscendingPictureAccentProcess"/>
    <dgm:cxn modelId="{43192B1E-2FA9-4314-A20F-201B3079904C}" type="presParOf" srcId="{E6328AFC-AF95-4AB2-9DF3-F13777E2BBD8}" destId="{C851501C-772C-4D3C-B32C-2EC45D608EFB}" srcOrd="9" destOrd="0" presId="urn:microsoft.com/office/officeart/2008/layout/AscendingPictureAccentProcess"/>
    <dgm:cxn modelId="{786D885A-2B8C-4335-B68B-CE7AB7ACC48B}" type="presParOf" srcId="{E6328AFC-AF95-4AB2-9DF3-F13777E2BBD8}" destId="{E04AF0A9-5CA6-4960-B7F5-9A5A5F06ADD7}" srcOrd="10" destOrd="0" presId="urn:microsoft.com/office/officeart/2008/layout/AscendingPictureAccentProcess"/>
    <dgm:cxn modelId="{33215AD2-7956-4C88-BED0-D65B592FACAD}" type="presParOf" srcId="{E6328AFC-AF95-4AB2-9DF3-F13777E2BBD8}" destId="{75A17C95-062A-4F63-AAC2-4CA783454EDA}" srcOrd="11" destOrd="0" presId="urn:microsoft.com/office/officeart/2008/layout/AscendingPictureAccentProcess"/>
    <dgm:cxn modelId="{A53FAA80-9A3A-46FA-A843-8226C0F0B77C}" type="presParOf" srcId="{E6328AFC-AF95-4AB2-9DF3-F13777E2BBD8}" destId="{93BC9974-2FC9-42BB-A669-DE9109452B46}" srcOrd="12" destOrd="0" presId="urn:microsoft.com/office/officeart/2008/layout/AscendingPictureAccentProcess"/>
    <dgm:cxn modelId="{110A2553-8A01-4530-BDB3-24E32B01C21B}" type="presParOf" srcId="{E6328AFC-AF95-4AB2-9DF3-F13777E2BBD8}" destId="{A5AB87EE-B9FC-440E-A23B-B796355B20B2}" srcOrd="13" destOrd="0" presId="urn:microsoft.com/office/officeart/2008/layout/AscendingPictureAccentProcess"/>
    <dgm:cxn modelId="{C2ED6116-2BC5-40D3-A5B1-D0646765501B}" type="presParOf" srcId="{E6328AFC-AF95-4AB2-9DF3-F13777E2BBD8}" destId="{5D39112D-BC26-4E41-8A52-8CC3D5997D53}" srcOrd="14" destOrd="0" presId="urn:microsoft.com/office/officeart/2008/layout/AscendingPictureAccentProcess"/>
    <dgm:cxn modelId="{EBDE27B3-33ED-4468-B71B-F17E66CE37F8}" type="presParOf" srcId="{E6328AFC-AF95-4AB2-9DF3-F13777E2BBD8}" destId="{98C54A14-E219-4610-AA17-1146A8D8527D}" srcOrd="15" destOrd="0" presId="urn:microsoft.com/office/officeart/2008/layout/AscendingPictureAccentProcess"/>
    <dgm:cxn modelId="{C401A0E1-5E31-4173-B05E-3118548488A2}" type="presParOf" srcId="{E6328AFC-AF95-4AB2-9DF3-F13777E2BBD8}" destId="{5128C706-F37A-4318-93B0-B5F4CC209AC5}" srcOrd="16" destOrd="0" presId="urn:microsoft.com/office/officeart/2008/layout/AscendingPictureAccentProcess"/>
    <dgm:cxn modelId="{F9DDE189-888E-4702-A4D8-C9D2343D7D1C}" type="presParOf" srcId="{E6328AFC-AF95-4AB2-9DF3-F13777E2BBD8}" destId="{D540E7B0-3C50-4F7C-B933-3A80EB86F1C7}" srcOrd="17" destOrd="0" presId="urn:microsoft.com/office/officeart/2008/layout/AscendingPictureAccentProcess"/>
    <dgm:cxn modelId="{30BBF736-83E2-4C94-B6B1-DC6F0C0C9C87}" type="presParOf" srcId="{E6328AFC-AF95-4AB2-9DF3-F13777E2BBD8}" destId="{50F0DA41-FDAA-4178-A933-40C7A52E6DA8}" srcOrd="18" destOrd="0" presId="urn:microsoft.com/office/officeart/2008/layout/AscendingPictureAccentProcess"/>
    <dgm:cxn modelId="{69423320-9AF7-4FB0-916B-6B17FCE67356}" type="presParOf" srcId="{50F0DA41-FDAA-4178-A933-40C7A52E6DA8}" destId="{73BE3F98-9A26-4935-A22B-B9F203566C97}" srcOrd="0" destOrd="0" presId="urn:microsoft.com/office/officeart/2008/layout/AscendingPictureAccentProcess"/>
    <dgm:cxn modelId="{D29BD23F-F8D7-4C3A-8758-1258FF063329}" type="presParOf" srcId="{E6328AFC-AF95-4AB2-9DF3-F13777E2BBD8}" destId="{AAB46B40-2333-4840-AD5A-0AA462BFB5F5}" srcOrd="19" destOrd="0" presId="urn:microsoft.com/office/officeart/2008/layout/AscendingPictureAccentProcess"/>
    <dgm:cxn modelId="{5339DE07-6333-4B24-B6BB-B7222ED0C8CE}" type="presParOf" srcId="{E6328AFC-AF95-4AB2-9DF3-F13777E2BBD8}" destId="{B2EC8AE6-A1E4-48E3-A403-9DE774D158D2}" srcOrd="20" destOrd="0" presId="urn:microsoft.com/office/officeart/2008/layout/AscendingPictureAccentProcess"/>
    <dgm:cxn modelId="{5532D946-4677-4D87-B8F4-804C68D8F30E}" type="presParOf" srcId="{B2EC8AE6-A1E4-48E3-A403-9DE774D158D2}" destId="{0FE59940-D244-4CD6-903E-FE3EEFD85DFA}" srcOrd="0" destOrd="0" presId="urn:microsoft.com/office/officeart/2008/layout/AscendingPictureAccentProcess"/>
    <dgm:cxn modelId="{17198130-E6B1-4F9C-A1BF-AE5273CEB24B}" type="presParOf" srcId="{E6328AFC-AF95-4AB2-9DF3-F13777E2BBD8}" destId="{C9109849-B1EE-44F1-B4C1-F8F76971E49B}" srcOrd="21" destOrd="0" presId="urn:microsoft.com/office/officeart/2008/layout/AscendingPictureAccentProcess"/>
    <dgm:cxn modelId="{208B28B5-3163-45A1-B675-ADC11E3BBF52}" type="presParOf" srcId="{E6328AFC-AF95-4AB2-9DF3-F13777E2BBD8}" destId="{EDDA551C-ED46-437D-97C5-55983A9BC328}" srcOrd="22" destOrd="0" presId="urn:microsoft.com/office/officeart/2008/layout/AscendingPictureAccentProcess"/>
    <dgm:cxn modelId="{3DA597F1-3E8A-4F39-9B37-F36175ACF807}" type="presParOf" srcId="{EDDA551C-ED46-437D-97C5-55983A9BC328}" destId="{0CC39AD8-F4B7-47EB-BE26-1746DBC66816}" srcOrd="0" destOrd="0" presId="urn:microsoft.com/office/officeart/2008/layout/AscendingPictureAccentProcess"/>
    <dgm:cxn modelId="{554BEA0D-0E1B-4823-9F40-7BB9B8FE9F65}" type="presParOf" srcId="{E6328AFC-AF95-4AB2-9DF3-F13777E2BBD8}" destId="{C487B77E-DC4F-4E0F-A2F2-7260F613F95F}" srcOrd="23" destOrd="0" presId="urn:microsoft.com/office/officeart/2008/layout/AscendingPictureAccentProcess"/>
    <dgm:cxn modelId="{3EB5E710-42DF-45C9-BE15-8CAA8F3C9B8A}" type="presParOf" srcId="{E6328AFC-AF95-4AB2-9DF3-F13777E2BBD8}" destId="{8F7D6845-964B-4440-BA36-C2D253A842A2}" srcOrd="24" destOrd="0" presId="urn:microsoft.com/office/officeart/2008/layout/AscendingPictureAccentProcess"/>
    <dgm:cxn modelId="{0B16E9E4-3374-4C3B-B9DF-48647548A33F}" type="presParOf" srcId="{8F7D6845-964B-4440-BA36-C2D253A842A2}" destId="{9D3504D0-C4C7-467D-97D3-80704BD6A910}" srcOrd="0" destOrd="0" presId="urn:microsoft.com/office/officeart/2008/layout/AscendingPictureAccentProcess"/>
    <dgm:cxn modelId="{22C380A9-EEE6-44DB-885F-8A0F6E7FB749}" type="presParOf" srcId="{E6328AFC-AF95-4AB2-9DF3-F13777E2BBD8}" destId="{346D83BD-7216-45E5-989A-57DC097B2DDD}" srcOrd="25" destOrd="0" presId="urn:microsoft.com/office/officeart/2008/layout/AscendingPictureAccentProcess"/>
    <dgm:cxn modelId="{2CB69682-F3A4-4A6A-95C9-BA3BF67F2941}" type="presParOf" srcId="{E6328AFC-AF95-4AB2-9DF3-F13777E2BBD8}" destId="{8DE87F67-A0AB-429C-8325-AD205E2427F3}" srcOrd="26" destOrd="0" presId="urn:microsoft.com/office/officeart/2008/layout/AscendingPictureAccentProcess"/>
    <dgm:cxn modelId="{37E8CEBD-660B-46BC-B296-F5324A7B7553}" type="presParOf" srcId="{8DE87F67-A0AB-429C-8325-AD205E2427F3}" destId="{A84FBB5E-45FB-4EB9-B75C-0E7AD5A77F65}" srcOrd="0" destOrd="0" presId="urn:microsoft.com/office/officeart/2008/layout/AscendingPictureAccentProcess"/>
    <dgm:cxn modelId="{38FBE13B-339A-4902-8A74-856CA70AE4B2}" type="presParOf" srcId="{E6328AFC-AF95-4AB2-9DF3-F13777E2BBD8}" destId="{994210E2-25CA-4CE5-A1F1-0C321FB4B58F}" srcOrd="27" destOrd="0" presId="urn:microsoft.com/office/officeart/2008/layout/AscendingPictureAccentProcess"/>
    <dgm:cxn modelId="{719D2F79-B8EB-49AD-AB37-92B1B68F04EA}" type="presParOf" srcId="{E6328AFC-AF95-4AB2-9DF3-F13777E2BBD8}" destId="{655B2D98-F7D1-4D2F-8C33-3CC0284C46D0}" srcOrd="28" destOrd="0" presId="urn:microsoft.com/office/officeart/2008/layout/AscendingPictureAccentProcess"/>
    <dgm:cxn modelId="{15A519C1-8A2C-4CA4-8A40-FA4D062B1622}" type="presParOf" srcId="{655B2D98-F7D1-4D2F-8C33-3CC0284C46D0}" destId="{49A067B6-5E64-43CF-9279-A54E852BCB36}" srcOrd="0" destOrd="0" presId="urn:microsoft.com/office/officeart/2008/layout/AscendingPictureAccent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8A6FEA-8CD5-44AE-98CD-68B0DB75D33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21581F-03AF-44F3-8AE5-1E601D2E91E0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 TABLE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DD3775-EB70-4CD8-8AAE-9CD437056587}" type="parTrans" cxnId="{13205FE0-E787-4B62-B62C-9347128A865B}">
      <dgm:prSet/>
      <dgm:spPr/>
      <dgm:t>
        <a:bodyPr/>
        <a:lstStyle/>
        <a:p>
          <a:endParaRPr lang="en-US"/>
        </a:p>
      </dgm:t>
    </dgm:pt>
    <dgm:pt modelId="{B80342C8-F598-417E-9E0E-42718F2E225A}" type="sibTrans" cxnId="{13205FE0-E787-4B62-B62C-9347128A865B}">
      <dgm:prSet/>
      <dgm:spPr/>
      <dgm:t>
        <a:bodyPr/>
        <a:lstStyle/>
        <a:p>
          <a:endParaRPr lang="en-US"/>
        </a:p>
      </dgm:t>
    </dgm:pt>
    <dgm:pt modelId="{E1C44383-4C7F-461F-AD4A-1614452E6F1A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Trim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4E6783-052D-40B3-B8CC-F41515473635}" type="parTrans" cxnId="{8B01483E-3AE9-490F-A1AA-DFBF074BD453}">
      <dgm:prSet/>
      <dgm:spPr/>
      <dgm:t>
        <a:bodyPr/>
        <a:lstStyle/>
        <a:p>
          <a:endParaRPr lang="en-US"/>
        </a:p>
      </dgm:t>
    </dgm:pt>
    <dgm:pt modelId="{D7EB5B9C-DD66-43BF-AFA8-439B662F99C4}" type="sibTrans" cxnId="{8B01483E-3AE9-490F-A1AA-DFBF074BD453}">
      <dgm:prSet/>
      <dgm:spPr/>
      <dgm:t>
        <a:bodyPr/>
        <a:lstStyle/>
        <a:p>
          <a:endParaRPr lang="en-US"/>
        </a:p>
      </dgm:t>
    </dgm:pt>
    <dgm:pt modelId="{63BA57AE-739A-4BCE-9203-FFBDED501673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EA353-2BB8-4A61-9A29-57A52032C5AF}" type="parTrans" cxnId="{6D7E1E54-7B8A-4151-84E9-DE5FA5A8D812}">
      <dgm:prSet/>
      <dgm:spPr/>
      <dgm:t>
        <a:bodyPr/>
        <a:lstStyle/>
        <a:p>
          <a:endParaRPr lang="en-US"/>
        </a:p>
      </dgm:t>
    </dgm:pt>
    <dgm:pt modelId="{FA8175B4-B1A5-4964-A892-19199A032D1B}" type="sibTrans" cxnId="{6D7E1E54-7B8A-4151-84E9-DE5FA5A8D812}">
      <dgm:prSet/>
      <dgm:spPr/>
      <dgm:t>
        <a:bodyPr/>
        <a:lstStyle/>
        <a:p>
          <a:endParaRPr lang="en-US"/>
        </a:p>
      </dgm:t>
    </dgm:pt>
    <dgm:pt modelId="{814C58FB-8467-4CEF-9CDD-1EF5121D47A7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TABLE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B5EB37-8290-48C5-AA3E-C5C096AC70F5}" type="parTrans" cxnId="{31C77A1B-C2E7-45CB-BE47-82C74E75C98A}">
      <dgm:prSet/>
      <dgm:spPr/>
      <dgm:t>
        <a:bodyPr/>
        <a:lstStyle/>
        <a:p>
          <a:endParaRPr lang="en-US"/>
        </a:p>
      </dgm:t>
    </dgm:pt>
    <dgm:pt modelId="{7A5A3E27-1F73-481B-9C0C-4F7906C5D03C}" type="sibTrans" cxnId="{31C77A1B-C2E7-45CB-BE47-82C74E75C98A}">
      <dgm:prSet/>
      <dgm:spPr/>
      <dgm:t>
        <a:bodyPr/>
        <a:lstStyle/>
        <a:p>
          <a:endParaRPr lang="en-US"/>
        </a:p>
      </dgm:t>
    </dgm:pt>
    <dgm:pt modelId="{DF991BB0-23C0-4328-8F5E-E5DEE4C24EC3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Book_ID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37D0E1-3879-4958-990F-2D47A22E00E5}" type="parTrans" cxnId="{A9B9ED70-451C-463E-97EF-C45870EBA934}">
      <dgm:prSet/>
      <dgm:spPr/>
      <dgm:t>
        <a:bodyPr/>
        <a:lstStyle/>
        <a:p>
          <a:endParaRPr lang="en-US"/>
        </a:p>
      </dgm:t>
    </dgm:pt>
    <dgm:pt modelId="{79FD35D0-675F-4A4F-8484-6BD4734AC32D}" type="sibTrans" cxnId="{A9B9ED70-451C-463E-97EF-C45870EBA934}">
      <dgm:prSet/>
      <dgm:spPr/>
      <dgm:t>
        <a:bodyPr/>
        <a:lstStyle/>
        <a:p>
          <a:endParaRPr lang="en-US"/>
        </a:p>
      </dgm:t>
    </dgm:pt>
    <dgm:pt modelId="{8B6B176E-327F-4D91-ACE8-F7C5A351A137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C49BB3-1602-4C12-BE01-7F84CF1FDE59}" type="parTrans" cxnId="{E5B65BBF-009A-4FB7-BC43-547B8E5E2B00}">
      <dgm:prSet/>
      <dgm:spPr/>
      <dgm:t>
        <a:bodyPr/>
        <a:lstStyle/>
        <a:p>
          <a:endParaRPr lang="en-US"/>
        </a:p>
      </dgm:t>
    </dgm:pt>
    <dgm:pt modelId="{110F9C2F-EB34-4030-8D42-9910FB2AB99E}" type="sibTrans" cxnId="{E5B65BBF-009A-4FB7-BC43-547B8E5E2B00}">
      <dgm:prSet/>
      <dgm:spPr/>
      <dgm:t>
        <a:bodyPr/>
        <a:lstStyle/>
        <a:p>
          <a:endParaRPr lang="en-US"/>
        </a:p>
      </dgm:t>
    </dgm:pt>
    <dgm:pt modelId="{FF8630A7-C25A-420E-B9BE-64FD02EE64EB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43FAE1-3328-46D1-89E3-BAC68172A76D}" type="parTrans" cxnId="{7A961F6E-CCFD-469B-9822-11BCA55E7CA2}">
      <dgm:prSet/>
      <dgm:spPr/>
      <dgm:t>
        <a:bodyPr/>
        <a:lstStyle/>
        <a:p>
          <a:endParaRPr lang="en-US"/>
        </a:p>
      </dgm:t>
    </dgm:pt>
    <dgm:pt modelId="{5B674311-4315-4237-98F2-650D47123CC1}" type="sibTrans" cxnId="{7A961F6E-CCFD-469B-9822-11BCA55E7CA2}">
      <dgm:prSet/>
      <dgm:spPr/>
      <dgm:t>
        <a:bodyPr/>
        <a:lstStyle/>
        <a:p>
          <a:endParaRPr lang="en-US"/>
        </a:p>
      </dgm:t>
    </dgm:pt>
    <dgm:pt modelId="{0CC84728-BA83-41E2-99B4-7EADFEC696A6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ISBN code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88B417-1297-4644-B0DD-D00B02703533}" type="parTrans" cxnId="{E3DA7320-58AC-48F3-92FC-26F100B1F65C}">
      <dgm:prSet/>
      <dgm:spPr/>
      <dgm:t>
        <a:bodyPr/>
        <a:lstStyle/>
        <a:p>
          <a:endParaRPr lang="en-US"/>
        </a:p>
      </dgm:t>
    </dgm:pt>
    <dgm:pt modelId="{8679043D-1929-4C02-B662-38613871DD6F}" type="sibTrans" cxnId="{E3DA7320-58AC-48F3-92FC-26F100B1F65C}">
      <dgm:prSet/>
      <dgm:spPr/>
      <dgm:t>
        <a:bodyPr/>
        <a:lstStyle/>
        <a:p>
          <a:endParaRPr lang="en-US"/>
        </a:p>
      </dgm:t>
    </dgm:pt>
    <dgm:pt modelId="{7AB154AD-DE5C-4C1C-A070-9980C53D2E88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Size,Cost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BA45A2-34EB-419B-BFC7-D5A66C082225}" type="parTrans" cxnId="{6ABD7148-2E77-4E0B-84A9-5DDF42D94C44}">
      <dgm:prSet/>
      <dgm:spPr/>
      <dgm:t>
        <a:bodyPr/>
        <a:lstStyle/>
        <a:p>
          <a:endParaRPr lang="en-US"/>
        </a:p>
      </dgm:t>
    </dgm:pt>
    <dgm:pt modelId="{589969E9-DA58-432C-8BD2-888321AD4D12}" type="sibTrans" cxnId="{6ABD7148-2E77-4E0B-84A9-5DDF42D94C44}">
      <dgm:prSet/>
      <dgm:spPr/>
      <dgm:t>
        <a:bodyPr/>
        <a:lstStyle/>
        <a:p>
          <a:endParaRPr lang="en-US"/>
        </a:p>
      </dgm:t>
    </dgm:pt>
    <dgm:pt modelId="{F0A317C5-3F6E-4F31-A913-8E7F9C7A71DA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Type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BE0495-1C92-48B7-9C90-AA18688B6D92}" type="parTrans" cxnId="{B4011957-22EA-4C96-8AE5-8BB300D6FB90}">
      <dgm:prSet/>
      <dgm:spPr/>
      <dgm:t>
        <a:bodyPr/>
        <a:lstStyle/>
        <a:p>
          <a:endParaRPr lang="en-US"/>
        </a:p>
      </dgm:t>
    </dgm:pt>
    <dgm:pt modelId="{949EB6FD-6793-456A-85E8-9473C458A359}" type="sibTrans" cxnId="{B4011957-22EA-4C96-8AE5-8BB300D6FB90}">
      <dgm:prSet/>
      <dgm:spPr/>
      <dgm:t>
        <a:bodyPr/>
        <a:lstStyle/>
        <a:p>
          <a:endParaRPr lang="en-US"/>
        </a:p>
      </dgm:t>
    </dgm:pt>
    <dgm:pt modelId="{A6F26A2E-9560-4514-AE27-61DEA505805A}" type="pres">
      <dgm:prSet presAssocID="{C18A6FEA-8CD5-44AE-98CD-68B0DB75D33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032D712-8F3C-4A26-81DF-8F3910E3EDD7}" type="pres">
      <dgm:prSet presAssocID="{1521581F-03AF-44F3-8AE5-1E601D2E91E0}" presName="root" presStyleCnt="0"/>
      <dgm:spPr/>
    </dgm:pt>
    <dgm:pt modelId="{3CCC56AA-B3B5-495F-84D6-965DC469C096}" type="pres">
      <dgm:prSet presAssocID="{1521581F-03AF-44F3-8AE5-1E601D2E91E0}" presName="rootComposite" presStyleCnt="0"/>
      <dgm:spPr/>
    </dgm:pt>
    <dgm:pt modelId="{E521466E-E8FC-4355-A6B3-314CFE1D6A20}" type="pres">
      <dgm:prSet presAssocID="{1521581F-03AF-44F3-8AE5-1E601D2E91E0}" presName="rootText" presStyleLbl="node1" presStyleIdx="0" presStyleCnt="2" custScaleX="145676" custScaleY="72181"/>
      <dgm:spPr/>
      <dgm:t>
        <a:bodyPr/>
        <a:lstStyle/>
        <a:p>
          <a:endParaRPr lang="en-US"/>
        </a:p>
      </dgm:t>
    </dgm:pt>
    <dgm:pt modelId="{833D8452-17FA-47CF-88E2-06B9170D0EC2}" type="pres">
      <dgm:prSet presAssocID="{1521581F-03AF-44F3-8AE5-1E601D2E91E0}" presName="rootConnector" presStyleLbl="node1" presStyleIdx="0" presStyleCnt="2"/>
      <dgm:spPr/>
      <dgm:t>
        <a:bodyPr/>
        <a:lstStyle/>
        <a:p>
          <a:endParaRPr lang="en-US"/>
        </a:p>
      </dgm:t>
    </dgm:pt>
    <dgm:pt modelId="{9CB08D79-DE1F-456D-9A80-EFBA0BDEE09A}" type="pres">
      <dgm:prSet presAssocID="{1521581F-03AF-44F3-8AE5-1E601D2E91E0}" presName="childShape" presStyleCnt="0"/>
      <dgm:spPr/>
    </dgm:pt>
    <dgm:pt modelId="{4FCAE026-4F76-4A17-8999-8B43C2ACD34F}" type="pres">
      <dgm:prSet presAssocID="{D04E6783-052D-40B3-B8CC-F41515473635}" presName="Name13" presStyleLbl="parChTrans1D2" presStyleIdx="0" presStyleCnt="8"/>
      <dgm:spPr/>
      <dgm:t>
        <a:bodyPr/>
        <a:lstStyle/>
        <a:p>
          <a:endParaRPr lang="en-US"/>
        </a:p>
      </dgm:t>
    </dgm:pt>
    <dgm:pt modelId="{F0A39CCE-5EC6-4878-8D4F-6F99BBCE8B51}" type="pres">
      <dgm:prSet presAssocID="{E1C44383-4C7F-461F-AD4A-1614452E6F1A}" presName="childText" presStyleLbl="bgAcc1" presStyleIdx="0" presStyleCnt="8" custScaleY="627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D5427-F06B-499E-A128-27FC7C8FCDFE}" type="pres">
      <dgm:prSet presAssocID="{465EA353-2BB8-4A61-9A29-57A52032C5AF}" presName="Name13" presStyleLbl="parChTrans1D2" presStyleIdx="1" presStyleCnt="8"/>
      <dgm:spPr/>
      <dgm:t>
        <a:bodyPr/>
        <a:lstStyle/>
        <a:p>
          <a:endParaRPr lang="en-US"/>
        </a:p>
      </dgm:t>
    </dgm:pt>
    <dgm:pt modelId="{84107ABD-2847-4277-82D8-106CBD9ACDEE}" type="pres">
      <dgm:prSet presAssocID="{63BA57AE-739A-4BCE-9203-FFBDED501673}" presName="childText" presStyleLbl="bgAcc1" presStyleIdx="1" presStyleCnt="8" custScaleY="57432" custLinFactNeighborY="19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17AF4-BE52-405B-9251-C3670057D519}" type="pres">
      <dgm:prSet presAssocID="{8E43FAE1-3328-46D1-89E3-BAC68172A76D}" presName="Name13" presStyleLbl="parChTrans1D2" presStyleIdx="2" presStyleCnt="8"/>
      <dgm:spPr/>
      <dgm:t>
        <a:bodyPr/>
        <a:lstStyle/>
        <a:p>
          <a:endParaRPr lang="en-US"/>
        </a:p>
      </dgm:t>
    </dgm:pt>
    <dgm:pt modelId="{C1571D83-4089-4166-B8CF-C506B3BE54EF}" type="pres">
      <dgm:prSet presAssocID="{FF8630A7-C25A-420E-B9BE-64FD02EE64EB}" presName="childText" presStyleLbl="bgAcc1" presStyleIdx="2" presStyleCnt="8" custScaleY="57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311F1-ACE7-4A47-AC4E-26617F4B0DEA}" type="pres">
      <dgm:prSet presAssocID="{814C58FB-8467-4CEF-9CDD-1EF5121D47A7}" presName="root" presStyleCnt="0"/>
      <dgm:spPr/>
    </dgm:pt>
    <dgm:pt modelId="{0A1EE066-D293-47FC-9A83-0F579598DBEB}" type="pres">
      <dgm:prSet presAssocID="{814C58FB-8467-4CEF-9CDD-1EF5121D47A7}" presName="rootComposite" presStyleCnt="0"/>
      <dgm:spPr/>
    </dgm:pt>
    <dgm:pt modelId="{ED0C7A0A-7928-44EA-8544-5705DA7D6A16}" type="pres">
      <dgm:prSet presAssocID="{814C58FB-8467-4CEF-9CDD-1EF5121D47A7}" presName="rootText" presStyleLbl="node1" presStyleIdx="1" presStyleCnt="2" custScaleX="142293" custScaleY="76114"/>
      <dgm:spPr/>
      <dgm:t>
        <a:bodyPr/>
        <a:lstStyle/>
        <a:p>
          <a:endParaRPr lang="en-US"/>
        </a:p>
      </dgm:t>
    </dgm:pt>
    <dgm:pt modelId="{5705E36E-1B80-49A0-B1BB-EC0DA4E51ED1}" type="pres">
      <dgm:prSet presAssocID="{814C58FB-8467-4CEF-9CDD-1EF5121D47A7}" presName="rootConnector" presStyleLbl="node1" presStyleIdx="1" presStyleCnt="2"/>
      <dgm:spPr/>
      <dgm:t>
        <a:bodyPr/>
        <a:lstStyle/>
        <a:p>
          <a:endParaRPr lang="en-US"/>
        </a:p>
      </dgm:t>
    </dgm:pt>
    <dgm:pt modelId="{C34834F2-9E6C-4C8F-9D60-0C40D7BFD31A}" type="pres">
      <dgm:prSet presAssocID="{814C58FB-8467-4CEF-9CDD-1EF5121D47A7}" presName="childShape" presStyleCnt="0"/>
      <dgm:spPr/>
    </dgm:pt>
    <dgm:pt modelId="{95249340-C679-400E-9A0E-5BF4E0E6B0CB}" type="pres">
      <dgm:prSet presAssocID="{0F37D0E1-3879-4958-990F-2D47A22E00E5}" presName="Name13" presStyleLbl="parChTrans1D2" presStyleIdx="3" presStyleCnt="8"/>
      <dgm:spPr/>
      <dgm:t>
        <a:bodyPr/>
        <a:lstStyle/>
        <a:p>
          <a:endParaRPr lang="en-US"/>
        </a:p>
      </dgm:t>
    </dgm:pt>
    <dgm:pt modelId="{2315ADE1-C2FE-48B7-A96C-53D7D442D4D3}" type="pres">
      <dgm:prSet presAssocID="{DF991BB0-23C0-4328-8F5E-E5DEE4C24EC3}" presName="childText" presStyleLbl="bgAcc1" presStyleIdx="3" presStyleCnt="8" custScaleY="59312" custLinFactNeighborY="8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A8A19-FDA6-4A95-9CD1-B3AD4EE65F4A}" type="pres">
      <dgm:prSet presAssocID="{FBC49BB3-1602-4C12-BE01-7F84CF1FDE59}" presName="Name13" presStyleLbl="parChTrans1D2" presStyleIdx="4" presStyleCnt="8"/>
      <dgm:spPr/>
      <dgm:t>
        <a:bodyPr/>
        <a:lstStyle/>
        <a:p>
          <a:endParaRPr lang="en-US"/>
        </a:p>
      </dgm:t>
    </dgm:pt>
    <dgm:pt modelId="{68AB05D6-1121-468B-B7A7-44BC9F0B3992}" type="pres">
      <dgm:prSet presAssocID="{8B6B176E-327F-4D91-ACE8-F7C5A351A137}" presName="childText" presStyleLbl="bgAcc1" presStyleIdx="4" presStyleCnt="8" custScaleY="54201" custLinFactNeighborY="8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518C0-0015-4FC1-9018-E3A92032C1EA}" type="pres">
      <dgm:prSet presAssocID="{3088B417-1297-4644-B0DD-D00B02703533}" presName="Name13" presStyleLbl="parChTrans1D2" presStyleIdx="5" presStyleCnt="8"/>
      <dgm:spPr/>
      <dgm:t>
        <a:bodyPr/>
        <a:lstStyle/>
        <a:p>
          <a:endParaRPr lang="en-US"/>
        </a:p>
      </dgm:t>
    </dgm:pt>
    <dgm:pt modelId="{C544DF30-2861-4821-B175-4B8293ADD2A2}" type="pres">
      <dgm:prSet presAssocID="{0CC84728-BA83-41E2-99B4-7EADFEC696A6}" presName="childText" presStyleLbl="bgAcc1" presStyleIdx="5" presStyleCnt="8" custScaleY="54201" custLinFactNeighborY="8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95113-794C-4269-8E23-D035CC973168}" type="pres">
      <dgm:prSet presAssocID="{95BA45A2-34EB-419B-BFC7-D5A66C082225}" presName="Name13" presStyleLbl="parChTrans1D2" presStyleIdx="6" presStyleCnt="8"/>
      <dgm:spPr/>
      <dgm:t>
        <a:bodyPr/>
        <a:lstStyle/>
        <a:p>
          <a:endParaRPr lang="en-US"/>
        </a:p>
      </dgm:t>
    </dgm:pt>
    <dgm:pt modelId="{FBC71D3C-0AFD-4624-B8E3-BD66E464290E}" type="pres">
      <dgm:prSet presAssocID="{7AB154AD-DE5C-4C1C-A070-9980C53D2E88}" presName="childText" presStyleLbl="bgAcc1" presStyleIdx="6" presStyleCnt="8" custScaleY="54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F8A7D-E97F-4E9D-80EB-F874F91F26FF}" type="pres">
      <dgm:prSet presAssocID="{3BBE0495-1C92-48B7-9C90-AA18688B6D92}" presName="Name13" presStyleLbl="parChTrans1D2" presStyleIdx="7" presStyleCnt="8"/>
      <dgm:spPr/>
      <dgm:t>
        <a:bodyPr/>
        <a:lstStyle/>
        <a:p>
          <a:endParaRPr lang="en-US"/>
        </a:p>
      </dgm:t>
    </dgm:pt>
    <dgm:pt modelId="{2CDDDF72-0EB9-4060-AC0B-B8FB75DB59AB}" type="pres">
      <dgm:prSet presAssocID="{F0A317C5-3F6E-4F31-A913-8E7F9C7A71DA}" presName="childText" presStyleLbl="bgAcc1" presStyleIdx="7" presStyleCnt="8" custScaleY="54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BD7148-2E77-4E0B-84A9-5DDF42D94C44}" srcId="{814C58FB-8467-4CEF-9CDD-1EF5121D47A7}" destId="{7AB154AD-DE5C-4C1C-A070-9980C53D2E88}" srcOrd="3" destOrd="0" parTransId="{95BA45A2-34EB-419B-BFC7-D5A66C082225}" sibTransId="{589969E9-DA58-432C-8BD2-888321AD4D12}"/>
    <dgm:cxn modelId="{8B01483E-3AE9-490F-A1AA-DFBF074BD453}" srcId="{1521581F-03AF-44F3-8AE5-1E601D2E91E0}" destId="{E1C44383-4C7F-461F-AD4A-1614452E6F1A}" srcOrd="0" destOrd="0" parTransId="{D04E6783-052D-40B3-B8CC-F41515473635}" sibTransId="{D7EB5B9C-DD66-43BF-AFA8-439B662F99C4}"/>
    <dgm:cxn modelId="{13B0A558-2F99-49CC-8D2F-E8F53CFC7D80}" type="presOf" srcId="{814C58FB-8467-4CEF-9CDD-1EF5121D47A7}" destId="{ED0C7A0A-7928-44EA-8544-5705DA7D6A16}" srcOrd="0" destOrd="0" presId="urn:microsoft.com/office/officeart/2005/8/layout/hierarchy3"/>
    <dgm:cxn modelId="{370CC70C-06D5-4601-9B1F-E355A1E01900}" type="presOf" srcId="{FF8630A7-C25A-420E-B9BE-64FD02EE64EB}" destId="{C1571D83-4089-4166-B8CF-C506B3BE54EF}" srcOrd="0" destOrd="0" presId="urn:microsoft.com/office/officeart/2005/8/layout/hierarchy3"/>
    <dgm:cxn modelId="{A65157F3-5DEF-4B56-B096-20850D7B9A11}" type="presOf" srcId="{E1C44383-4C7F-461F-AD4A-1614452E6F1A}" destId="{F0A39CCE-5EC6-4878-8D4F-6F99BBCE8B51}" srcOrd="0" destOrd="0" presId="urn:microsoft.com/office/officeart/2005/8/layout/hierarchy3"/>
    <dgm:cxn modelId="{C9079C9C-73D7-4DAD-9D94-D0C4AED34EDA}" type="presOf" srcId="{0F37D0E1-3879-4958-990F-2D47A22E00E5}" destId="{95249340-C679-400E-9A0E-5BF4E0E6B0CB}" srcOrd="0" destOrd="0" presId="urn:microsoft.com/office/officeart/2005/8/layout/hierarchy3"/>
    <dgm:cxn modelId="{7F77F549-26B6-4010-9933-F7BA42C658C1}" type="presOf" srcId="{3BBE0495-1C92-48B7-9C90-AA18688B6D92}" destId="{99DF8A7D-E97F-4E9D-80EB-F874F91F26FF}" srcOrd="0" destOrd="0" presId="urn:microsoft.com/office/officeart/2005/8/layout/hierarchy3"/>
    <dgm:cxn modelId="{BBA7AC58-19D4-470F-9364-9F81C1F746C1}" type="presOf" srcId="{F0A317C5-3F6E-4F31-A913-8E7F9C7A71DA}" destId="{2CDDDF72-0EB9-4060-AC0B-B8FB75DB59AB}" srcOrd="0" destOrd="0" presId="urn:microsoft.com/office/officeart/2005/8/layout/hierarchy3"/>
    <dgm:cxn modelId="{A584A281-4765-4964-8827-EBCDB36A5B87}" type="presOf" srcId="{C18A6FEA-8CD5-44AE-98CD-68B0DB75D332}" destId="{A6F26A2E-9560-4514-AE27-61DEA505805A}" srcOrd="0" destOrd="0" presId="urn:microsoft.com/office/officeart/2005/8/layout/hierarchy3"/>
    <dgm:cxn modelId="{7A961F6E-CCFD-469B-9822-11BCA55E7CA2}" srcId="{1521581F-03AF-44F3-8AE5-1E601D2E91E0}" destId="{FF8630A7-C25A-420E-B9BE-64FD02EE64EB}" srcOrd="2" destOrd="0" parTransId="{8E43FAE1-3328-46D1-89E3-BAC68172A76D}" sibTransId="{5B674311-4315-4237-98F2-650D47123CC1}"/>
    <dgm:cxn modelId="{A556C5B9-683A-4987-8B41-2F8646BA1C9A}" type="presOf" srcId="{1521581F-03AF-44F3-8AE5-1E601D2E91E0}" destId="{E521466E-E8FC-4355-A6B3-314CFE1D6A20}" srcOrd="0" destOrd="0" presId="urn:microsoft.com/office/officeart/2005/8/layout/hierarchy3"/>
    <dgm:cxn modelId="{D85E773D-5473-415B-853A-3C446646E20A}" type="presOf" srcId="{7AB154AD-DE5C-4C1C-A070-9980C53D2E88}" destId="{FBC71D3C-0AFD-4624-B8E3-BD66E464290E}" srcOrd="0" destOrd="0" presId="urn:microsoft.com/office/officeart/2005/8/layout/hierarchy3"/>
    <dgm:cxn modelId="{5B652C9C-BB7A-4D1E-8D60-7F3F48AAA417}" type="presOf" srcId="{95BA45A2-34EB-419B-BFC7-D5A66C082225}" destId="{9F395113-794C-4269-8E23-D035CC973168}" srcOrd="0" destOrd="0" presId="urn:microsoft.com/office/officeart/2005/8/layout/hierarchy3"/>
    <dgm:cxn modelId="{B4011957-22EA-4C96-8AE5-8BB300D6FB90}" srcId="{814C58FB-8467-4CEF-9CDD-1EF5121D47A7}" destId="{F0A317C5-3F6E-4F31-A913-8E7F9C7A71DA}" srcOrd="4" destOrd="0" parTransId="{3BBE0495-1C92-48B7-9C90-AA18688B6D92}" sibTransId="{949EB6FD-6793-456A-85E8-9473C458A359}"/>
    <dgm:cxn modelId="{263B00D0-075D-4DD3-85A3-E8AA18376747}" type="presOf" srcId="{8E43FAE1-3328-46D1-89E3-BAC68172A76D}" destId="{8F517AF4-BE52-405B-9251-C3670057D519}" srcOrd="0" destOrd="0" presId="urn:microsoft.com/office/officeart/2005/8/layout/hierarchy3"/>
    <dgm:cxn modelId="{13205FE0-E787-4B62-B62C-9347128A865B}" srcId="{C18A6FEA-8CD5-44AE-98CD-68B0DB75D332}" destId="{1521581F-03AF-44F3-8AE5-1E601D2E91E0}" srcOrd="0" destOrd="0" parTransId="{7BDD3775-EB70-4CD8-8AAE-9CD437056587}" sibTransId="{B80342C8-F598-417E-9E0E-42718F2E225A}"/>
    <dgm:cxn modelId="{E5B65BBF-009A-4FB7-BC43-547B8E5E2B00}" srcId="{814C58FB-8467-4CEF-9CDD-1EF5121D47A7}" destId="{8B6B176E-327F-4D91-ACE8-F7C5A351A137}" srcOrd="1" destOrd="0" parTransId="{FBC49BB3-1602-4C12-BE01-7F84CF1FDE59}" sibTransId="{110F9C2F-EB34-4030-8D42-9910FB2AB99E}"/>
    <dgm:cxn modelId="{58DC8CB9-7A18-498B-ABBC-93005906480B}" type="presOf" srcId="{63BA57AE-739A-4BCE-9203-FFBDED501673}" destId="{84107ABD-2847-4277-82D8-106CBD9ACDEE}" srcOrd="0" destOrd="0" presId="urn:microsoft.com/office/officeart/2005/8/layout/hierarchy3"/>
    <dgm:cxn modelId="{719ACFF2-9D23-41CE-8A26-81B3E0E18802}" type="presOf" srcId="{465EA353-2BB8-4A61-9A29-57A52032C5AF}" destId="{3C6D5427-F06B-499E-A128-27FC7C8FCDFE}" srcOrd="0" destOrd="0" presId="urn:microsoft.com/office/officeart/2005/8/layout/hierarchy3"/>
    <dgm:cxn modelId="{80258662-8D99-4DC7-89B6-4BC67F48F017}" type="presOf" srcId="{D04E6783-052D-40B3-B8CC-F41515473635}" destId="{4FCAE026-4F76-4A17-8999-8B43C2ACD34F}" srcOrd="0" destOrd="0" presId="urn:microsoft.com/office/officeart/2005/8/layout/hierarchy3"/>
    <dgm:cxn modelId="{A56718D6-E8CD-4B63-9AEC-224B2CFF78AC}" type="presOf" srcId="{8B6B176E-327F-4D91-ACE8-F7C5A351A137}" destId="{68AB05D6-1121-468B-B7A7-44BC9F0B3992}" srcOrd="0" destOrd="0" presId="urn:microsoft.com/office/officeart/2005/8/layout/hierarchy3"/>
    <dgm:cxn modelId="{31C77A1B-C2E7-45CB-BE47-82C74E75C98A}" srcId="{C18A6FEA-8CD5-44AE-98CD-68B0DB75D332}" destId="{814C58FB-8467-4CEF-9CDD-1EF5121D47A7}" srcOrd="1" destOrd="0" parTransId="{7CB5EB37-8290-48C5-AA3E-C5C096AC70F5}" sibTransId="{7A5A3E27-1F73-481B-9C0C-4F7906C5D03C}"/>
    <dgm:cxn modelId="{6D7E1E54-7B8A-4151-84E9-DE5FA5A8D812}" srcId="{1521581F-03AF-44F3-8AE5-1E601D2E91E0}" destId="{63BA57AE-739A-4BCE-9203-FFBDED501673}" srcOrd="1" destOrd="0" parTransId="{465EA353-2BB8-4A61-9A29-57A52032C5AF}" sibTransId="{FA8175B4-B1A5-4964-A892-19199A032D1B}"/>
    <dgm:cxn modelId="{DD0D5860-F366-4FE7-8D88-E8347CF55B27}" type="presOf" srcId="{0CC84728-BA83-41E2-99B4-7EADFEC696A6}" destId="{C544DF30-2861-4821-B175-4B8293ADD2A2}" srcOrd="0" destOrd="0" presId="urn:microsoft.com/office/officeart/2005/8/layout/hierarchy3"/>
    <dgm:cxn modelId="{E3DA7320-58AC-48F3-92FC-26F100B1F65C}" srcId="{814C58FB-8467-4CEF-9CDD-1EF5121D47A7}" destId="{0CC84728-BA83-41E2-99B4-7EADFEC696A6}" srcOrd="2" destOrd="0" parTransId="{3088B417-1297-4644-B0DD-D00B02703533}" sibTransId="{8679043D-1929-4C02-B662-38613871DD6F}"/>
    <dgm:cxn modelId="{0FE1F7AB-87B7-4DB4-800F-3DA8CBB10268}" type="presOf" srcId="{814C58FB-8467-4CEF-9CDD-1EF5121D47A7}" destId="{5705E36E-1B80-49A0-B1BB-EC0DA4E51ED1}" srcOrd="1" destOrd="0" presId="urn:microsoft.com/office/officeart/2005/8/layout/hierarchy3"/>
    <dgm:cxn modelId="{BFD90149-621E-4901-9B46-671690693561}" type="presOf" srcId="{1521581F-03AF-44F3-8AE5-1E601D2E91E0}" destId="{833D8452-17FA-47CF-88E2-06B9170D0EC2}" srcOrd="1" destOrd="0" presId="urn:microsoft.com/office/officeart/2005/8/layout/hierarchy3"/>
    <dgm:cxn modelId="{B0D2E2A7-D3B6-4046-A548-B8A19ABB3CD3}" type="presOf" srcId="{DF991BB0-23C0-4328-8F5E-E5DEE4C24EC3}" destId="{2315ADE1-C2FE-48B7-A96C-53D7D442D4D3}" srcOrd="0" destOrd="0" presId="urn:microsoft.com/office/officeart/2005/8/layout/hierarchy3"/>
    <dgm:cxn modelId="{9BDD40E0-AEC6-4E1F-B22A-B63DC1AE6A7B}" type="presOf" srcId="{FBC49BB3-1602-4C12-BE01-7F84CF1FDE59}" destId="{41BA8A19-FDA6-4A95-9CD1-B3AD4EE65F4A}" srcOrd="0" destOrd="0" presId="urn:microsoft.com/office/officeart/2005/8/layout/hierarchy3"/>
    <dgm:cxn modelId="{BE4DECFA-9C15-4B1A-B29A-3613831F0641}" type="presOf" srcId="{3088B417-1297-4644-B0DD-D00B02703533}" destId="{C6D518C0-0015-4FC1-9018-E3A92032C1EA}" srcOrd="0" destOrd="0" presId="urn:microsoft.com/office/officeart/2005/8/layout/hierarchy3"/>
    <dgm:cxn modelId="{A9B9ED70-451C-463E-97EF-C45870EBA934}" srcId="{814C58FB-8467-4CEF-9CDD-1EF5121D47A7}" destId="{DF991BB0-23C0-4328-8F5E-E5DEE4C24EC3}" srcOrd="0" destOrd="0" parTransId="{0F37D0E1-3879-4958-990F-2D47A22E00E5}" sibTransId="{79FD35D0-675F-4A4F-8484-6BD4734AC32D}"/>
    <dgm:cxn modelId="{13F06755-0968-4BC5-BFBC-7C4298397434}" type="presParOf" srcId="{A6F26A2E-9560-4514-AE27-61DEA505805A}" destId="{7032D712-8F3C-4A26-81DF-8F3910E3EDD7}" srcOrd="0" destOrd="0" presId="urn:microsoft.com/office/officeart/2005/8/layout/hierarchy3"/>
    <dgm:cxn modelId="{F1C45AA8-B390-4DA4-9D85-22F395B1C919}" type="presParOf" srcId="{7032D712-8F3C-4A26-81DF-8F3910E3EDD7}" destId="{3CCC56AA-B3B5-495F-84D6-965DC469C096}" srcOrd="0" destOrd="0" presId="urn:microsoft.com/office/officeart/2005/8/layout/hierarchy3"/>
    <dgm:cxn modelId="{344A0B78-F2BA-44E2-8FB3-5F884D338DC9}" type="presParOf" srcId="{3CCC56AA-B3B5-495F-84D6-965DC469C096}" destId="{E521466E-E8FC-4355-A6B3-314CFE1D6A20}" srcOrd="0" destOrd="0" presId="urn:microsoft.com/office/officeart/2005/8/layout/hierarchy3"/>
    <dgm:cxn modelId="{0B204B8A-8B4A-4B93-AF5E-C8D9D257B2BE}" type="presParOf" srcId="{3CCC56AA-B3B5-495F-84D6-965DC469C096}" destId="{833D8452-17FA-47CF-88E2-06B9170D0EC2}" srcOrd="1" destOrd="0" presId="urn:microsoft.com/office/officeart/2005/8/layout/hierarchy3"/>
    <dgm:cxn modelId="{AC028D17-B45F-4C25-8A90-3CF27607E8D4}" type="presParOf" srcId="{7032D712-8F3C-4A26-81DF-8F3910E3EDD7}" destId="{9CB08D79-DE1F-456D-9A80-EFBA0BDEE09A}" srcOrd="1" destOrd="0" presId="urn:microsoft.com/office/officeart/2005/8/layout/hierarchy3"/>
    <dgm:cxn modelId="{B53596AB-7520-46E8-AFF2-5B06EF30DA32}" type="presParOf" srcId="{9CB08D79-DE1F-456D-9A80-EFBA0BDEE09A}" destId="{4FCAE026-4F76-4A17-8999-8B43C2ACD34F}" srcOrd="0" destOrd="0" presId="urn:microsoft.com/office/officeart/2005/8/layout/hierarchy3"/>
    <dgm:cxn modelId="{FE7BAB63-2ACB-4DDD-947D-D73735593260}" type="presParOf" srcId="{9CB08D79-DE1F-456D-9A80-EFBA0BDEE09A}" destId="{F0A39CCE-5EC6-4878-8D4F-6F99BBCE8B51}" srcOrd="1" destOrd="0" presId="urn:microsoft.com/office/officeart/2005/8/layout/hierarchy3"/>
    <dgm:cxn modelId="{9AC70161-F9D0-410D-B1FE-B8943481E93D}" type="presParOf" srcId="{9CB08D79-DE1F-456D-9A80-EFBA0BDEE09A}" destId="{3C6D5427-F06B-499E-A128-27FC7C8FCDFE}" srcOrd="2" destOrd="0" presId="urn:microsoft.com/office/officeart/2005/8/layout/hierarchy3"/>
    <dgm:cxn modelId="{CD0FCB30-323D-4BAD-B754-972132DA8D90}" type="presParOf" srcId="{9CB08D79-DE1F-456D-9A80-EFBA0BDEE09A}" destId="{84107ABD-2847-4277-82D8-106CBD9ACDEE}" srcOrd="3" destOrd="0" presId="urn:microsoft.com/office/officeart/2005/8/layout/hierarchy3"/>
    <dgm:cxn modelId="{7196ED72-BF0A-4ABE-A351-957877C9EE02}" type="presParOf" srcId="{9CB08D79-DE1F-456D-9A80-EFBA0BDEE09A}" destId="{8F517AF4-BE52-405B-9251-C3670057D519}" srcOrd="4" destOrd="0" presId="urn:microsoft.com/office/officeart/2005/8/layout/hierarchy3"/>
    <dgm:cxn modelId="{55F65D70-E3A1-4C0A-BCBE-5908E2532231}" type="presParOf" srcId="{9CB08D79-DE1F-456D-9A80-EFBA0BDEE09A}" destId="{C1571D83-4089-4166-B8CF-C506B3BE54EF}" srcOrd="5" destOrd="0" presId="urn:microsoft.com/office/officeart/2005/8/layout/hierarchy3"/>
    <dgm:cxn modelId="{881ED7E2-C39C-4145-8AA6-6E476D2C64D4}" type="presParOf" srcId="{A6F26A2E-9560-4514-AE27-61DEA505805A}" destId="{0E5311F1-ACE7-4A47-AC4E-26617F4B0DEA}" srcOrd="1" destOrd="0" presId="urn:microsoft.com/office/officeart/2005/8/layout/hierarchy3"/>
    <dgm:cxn modelId="{2C4E3C00-EA5E-4865-9858-A7A0557205C5}" type="presParOf" srcId="{0E5311F1-ACE7-4A47-AC4E-26617F4B0DEA}" destId="{0A1EE066-D293-47FC-9A83-0F579598DBEB}" srcOrd="0" destOrd="0" presId="urn:microsoft.com/office/officeart/2005/8/layout/hierarchy3"/>
    <dgm:cxn modelId="{4F7DC9E3-CDFC-4C47-8A7F-AD74E39E0707}" type="presParOf" srcId="{0A1EE066-D293-47FC-9A83-0F579598DBEB}" destId="{ED0C7A0A-7928-44EA-8544-5705DA7D6A16}" srcOrd="0" destOrd="0" presId="urn:microsoft.com/office/officeart/2005/8/layout/hierarchy3"/>
    <dgm:cxn modelId="{DABDAC84-4192-41BD-99EA-AE0440A016AF}" type="presParOf" srcId="{0A1EE066-D293-47FC-9A83-0F579598DBEB}" destId="{5705E36E-1B80-49A0-B1BB-EC0DA4E51ED1}" srcOrd="1" destOrd="0" presId="urn:microsoft.com/office/officeart/2005/8/layout/hierarchy3"/>
    <dgm:cxn modelId="{2B8F3B9C-244A-4AF3-9009-C2588409A2A7}" type="presParOf" srcId="{0E5311F1-ACE7-4A47-AC4E-26617F4B0DEA}" destId="{C34834F2-9E6C-4C8F-9D60-0C40D7BFD31A}" srcOrd="1" destOrd="0" presId="urn:microsoft.com/office/officeart/2005/8/layout/hierarchy3"/>
    <dgm:cxn modelId="{442C3D8D-A091-4942-8FD8-7F72730AB01C}" type="presParOf" srcId="{C34834F2-9E6C-4C8F-9D60-0C40D7BFD31A}" destId="{95249340-C679-400E-9A0E-5BF4E0E6B0CB}" srcOrd="0" destOrd="0" presId="urn:microsoft.com/office/officeart/2005/8/layout/hierarchy3"/>
    <dgm:cxn modelId="{5A04A48D-341D-4FC7-A115-49D5C073084C}" type="presParOf" srcId="{C34834F2-9E6C-4C8F-9D60-0C40D7BFD31A}" destId="{2315ADE1-C2FE-48B7-A96C-53D7D442D4D3}" srcOrd="1" destOrd="0" presId="urn:microsoft.com/office/officeart/2005/8/layout/hierarchy3"/>
    <dgm:cxn modelId="{685FE0EB-174B-4E5B-8FF0-C577D824B354}" type="presParOf" srcId="{C34834F2-9E6C-4C8F-9D60-0C40D7BFD31A}" destId="{41BA8A19-FDA6-4A95-9CD1-B3AD4EE65F4A}" srcOrd="2" destOrd="0" presId="urn:microsoft.com/office/officeart/2005/8/layout/hierarchy3"/>
    <dgm:cxn modelId="{F95F0548-8E1E-4A16-A950-133189B5D637}" type="presParOf" srcId="{C34834F2-9E6C-4C8F-9D60-0C40D7BFD31A}" destId="{68AB05D6-1121-468B-B7A7-44BC9F0B3992}" srcOrd="3" destOrd="0" presId="urn:microsoft.com/office/officeart/2005/8/layout/hierarchy3"/>
    <dgm:cxn modelId="{07ABAB97-543D-42E9-A771-9BEF45CCFE07}" type="presParOf" srcId="{C34834F2-9E6C-4C8F-9D60-0C40D7BFD31A}" destId="{C6D518C0-0015-4FC1-9018-E3A92032C1EA}" srcOrd="4" destOrd="0" presId="urn:microsoft.com/office/officeart/2005/8/layout/hierarchy3"/>
    <dgm:cxn modelId="{E8142A99-886E-453E-A7C5-847138B50655}" type="presParOf" srcId="{C34834F2-9E6C-4C8F-9D60-0C40D7BFD31A}" destId="{C544DF30-2861-4821-B175-4B8293ADD2A2}" srcOrd="5" destOrd="0" presId="urn:microsoft.com/office/officeart/2005/8/layout/hierarchy3"/>
    <dgm:cxn modelId="{EB73BB93-EBA8-4AF0-B9CD-7A7E79E3F2F5}" type="presParOf" srcId="{C34834F2-9E6C-4C8F-9D60-0C40D7BFD31A}" destId="{9F395113-794C-4269-8E23-D035CC973168}" srcOrd="6" destOrd="0" presId="urn:microsoft.com/office/officeart/2005/8/layout/hierarchy3"/>
    <dgm:cxn modelId="{768192B1-B8B4-4F14-93C6-280E729B7CB7}" type="presParOf" srcId="{C34834F2-9E6C-4C8F-9D60-0C40D7BFD31A}" destId="{FBC71D3C-0AFD-4624-B8E3-BD66E464290E}" srcOrd="7" destOrd="0" presId="urn:microsoft.com/office/officeart/2005/8/layout/hierarchy3"/>
    <dgm:cxn modelId="{7B6B653E-FF49-4D24-A4F2-BE17F4C91C68}" type="presParOf" srcId="{C34834F2-9E6C-4C8F-9D60-0C40D7BFD31A}" destId="{99DF8A7D-E97F-4E9D-80EB-F874F91F26FF}" srcOrd="8" destOrd="0" presId="urn:microsoft.com/office/officeart/2005/8/layout/hierarchy3"/>
    <dgm:cxn modelId="{A212E7FA-3865-463B-900E-5B57F7193E15}" type="presParOf" srcId="{C34834F2-9E6C-4C8F-9D60-0C40D7BFD31A}" destId="{2CDDDF72-0EB9-4060-AC0B-B8FB75DB59AB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E8731-1C8D-4997-9949-1880E38E63A0}">
      <dsp:nvSpPr>
        <dsp:cNvPr id="0" name=""/>
        <dsp:cNvSpPr/>
      </dsp:nvSpPr>
      <dsp:spPr>
        <a:xfrm rot="5400000">
          <a:off x="1072195" y="651270"/>
          <a:ext cx="645463" cy="7649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A735A-1C07-4345-BE3A-7C6DD38B51B8}">
      <dsp:nvSpPr>
        <dsp:cNvPr id="0" name=""/>
        <dsp:cNvSpPr/>
      </dsp:nvSpPr>
      <dsp:spPr>
        <a:xfrm>
          <a:off x="459424" y="0"/>
          <a:ext cx="2162856" cy="791758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INTRODUCTION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98081" y="38657"/>
        <a:ext cx="2085542" cy="714444"/>
      </dsp:txXfrm>
    </dsp:sp>
    <dsp:sp modelId="{BBB84E2F-9129-4B55-9E76-BA229075F43A}">
      <dsp:nvSpPr>
        <dsp:cNvPr id="0" name=""/>
        <dsp:cNvSpPr/>
      </dsp:nvSpPr>
      <dsp:spPr>
        <a:xfrm>
          <a:off x="2061515" y="100365"/>
          <a:ext cx="822680" cy="639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29B5E-E78A-4DEC-A2EB-27A9FF83E531}">
      <dsp:nvSpPr>
        <dsp:cNvPr id="0" name=""/>
        <dsp:cNvSpPr/>
      </dsp:nvSpPr>
      <dsp:spPr>
        <a:xfrm rot="5400000">
          <a:off x="2127148" y="1533523"/>
          <a:ext cx="671930" cy="7649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62319-D22D-459A-8622-79140E2F0990}">
      <dsp:nvSpPr>
        <dsp:cNvPr id="0" name=""/>
        <dsp:cNvSpPr/>
      </dsp:nvSpPr>
      <dsp:spPr>
        <a:xfrm>
          <a:off x="1761670" y="873582"/>
          <a:ext cx="1753973" cy="791758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WORK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smtClean="0">
              <a:solidFill>
                <a:schemeClr val="tx1"/>
              </a:solidFill>
            </a:rPr>
            <a:t>FLOW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800327" y="912239"/>
        <a:ext cx="1676659" cy="714444"/>
      </dsp:txXfrm>
    </dsp:sp>
    <dsp:sp modelId="{9206BCE7-2589-48FE-B023-8018DAE0CB75}">
      <dsp:nvSpPr>
        <dsp:cNvPr id="0" name=""/>
        <dsp:cNvSpPr/>
      </dsp:nvSpPr>
      <dsp:spPr>
        <a:xfrm>
          <a:off x="3080263" y="985484"/>
          <a:ext cx="822680" cy="639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5D67A-A9A4-4B7E-864D-D1C91F3B459C}">
      <dsp:nvSpPr>
        <dsp:cNvPr id="0" name=""/>
        <dsp:cNvSpPr/>
      </dsp:nvSpPr>
      <dsp:spPr>
        <a:xfrm rot="5400000">
          <a:off x="3306941" y="2481555"/>
          <a:ext cx="671930" cy="7649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6135E-9306-4284-A1EB-45CE1DD04FF6}">
      <dsp:nvSpPr>
        <dsp:cNvPr id="0" name=""/>
        <dsp:cNvSpPr/>
      </dsp:nvSpPr>
      <dsp:spPr>
        <a:xfrm>
          <a:off x="2830313" y="1799377"/>
          <a:ext cx="2069265" cy="791758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REQUIREMENT ANALYSIS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68970" y="1838034"/>
        <a:ext cx="1991951" cy="714444"/>
      </dsp:txXfrm>
    </dsp:sp>
    <dsp:sp modelId="{859377E2-E1CF-49A4-BC21-C70E3E435F90}">
      <dsp:nvSpPr>
        <dsp:cNvPr id="0" name=""/>
        <dsp:cNvSpPr/>
      </dsp:nvSpPr>
      <dsp:spPr>
        <a:xfrm>
          <a:off x="4423354" y="1874890"/>
          <a:ext cx="822680" cy="639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F0164-AEAA-4826-8354-AC6F1D291344}">
      <dsp:nvSpPr>
        <dsp:cNvPr id="0" name=""/>
        <dsp:cNvSpPr/>
      </dsp:nvSpPr>
      <dsp:spPr>
        <a:xfrm rot="5400000">
          <a:off x="4560116" y="3350581"/>
          <a:ext cx="671930" cy="7649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778DF-CA4A-4B6E-8CD9-7428DBF4C765}">
      <dsp:nvSpPr>
        <dsp:cNvPr id="0" name=""/>
        <dsp:cNvSpPr/>
      </dsp:nvSpPr>
      <dsp:spPr>
        <a:xfrm>
          <a:off x="4038596" y="2688783"/>
          <a:ext cx="1870649" cy="791758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FORMS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077253" y="2727440"/>
        <a:ext cx="1793335" cy="714444"/>
      </dsp:txXfrm>
    </dsp:sp>
    <dsp:sp modelId="{DA14843C-6F1C-4DAB-8769-AC50FDABBB7B}">
      <dsp:nvSpPr>
        <dsp:cNvPr id="0" name=""/>
        <dsp:cNvSpPr/>
      </dsp:nvSpPr>
      <dsp:spPr>
        <a:xfrm>
          <a:off x="5509491" y="2764296"/>
          <a:ext cx="822680" cy="639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E5CAE-BC42-4299-B462-31B49D4AAFBB}">
      <dsp:nvSpPr>
        <dsp:cNvPr id="0" name=""/>
        <dsp:cNvSpPr/>
      </dsp:nvSpPr>
      <dsp:spPr>
        <a:xfrm rot="5400000">
          <a:off x="5562091" y="4298607"/>
          <a:ext cx="671930" cy="7649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9CA2C-62ED-4B45-A534-AACFD53AB711}">
      <dsp:nvSpPr>
        <dsp:cNvPr id="0" name=""/>
        <dsp:cNvSpPr/>
      </dsp:nvSpPr>
      <dsp:spPr>
        <a:xfrm>
          <a:off x="5201203" y="3578189"/>
          <a:ext cx="2014632" cy="791758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REPORTS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239860" y="3616846"/>
        <a:ext cx="1937318" cy="714444"/>
      </dsp:txXfrm>
    </dsp:sp>
    <dsp:sp modelId="{C869902F-6F03-42EA-A7B4-6AE4CF97CFCE}">
      <dsp:nvSpPr>
        <dsp:cNvPr id="0" name=""/>
        <dsp:cNvSpPr/>
      </dsp:nvSpPr>
      <dsp:spPr>
        <a:xfrm>
          <a:off x="6766927" y="3653702"/>
          <a:ext cx="822680" cy="639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A2FF9-572B-42A0-A09E-981D068FEB4C}">
      <dsp:nvSpPr>
        <dsp:cNvPr id="0" name=""/>
        <dsp:cNvSpPr/>
      </dsp:nvSpPr>
      <dsp:spPr>
        <a:xfrm>
          <a:off x="6302118" y="4467595"/>
          <a:ext cx="1908327" cy="791758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CONCLUSION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340775" y="4506252"/>
        <a:ext cx="1831013" cy="714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F5D3D-C137-4A48-99C2-83E2DC280454}">
      <dsp:nvSpPr>
        <dsp:cNvPr id="0" name=""/>
        <dsp:cNvSpPr/>
      </dsp:nvSpPr>
      <dsp:spPr>
        <a:xfrm>
          <a:off x="3025008" y="475837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3F16E0-3025-445D-A2D1-34FB8083BD46}">
      <dsp:nvSpPr>
        <dsp:cNvPr id="0" name=""/>
        <dsp:cNvSpPr/>
      </dsp:nvSpPr>
      <dsp:spPr>
        <a:xfrm>
          <a:off x="2857334" y="4830265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357AA2-6FCF-4217-B1EF-FCDA32391B54}">
      <dsp:nvSpPr>
        <dsp:cNvPr id="0" name=""/>
        <dsp:cNvSpPr/>
      </dsp:nvSpPr>
      <dsp:spPr>
        <a:xfrm>
          <a:off x="2686508" y="4891486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E1D0D2-46E0-4629-9118-75D195AC777F}">
      <dsp:nvSpPr>
        <dsp:cNvPr id="0" name=""/>
        <dsp:cNvSpPr/>
      </dsp:nvSpPr>
      <dsp:spPr>
        <a:xfrm>
          <a:off x="2513161" y="4941474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C83F50-B40E-418D-A782-EF428E6026FA}">
      <dsp:nvSpPr>
        <dsp:cNvPr id="0" name=""/>
        <dsp:cNvSpPr/>
      </dsp:nvSpPr>
      <dsp:spPr>
        <a:xfrm>
          <a:off x="2337923" y="4980229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9F8EC8-E89C-4071-A938-D33066EE3FEA}">
      <dsp:nvSpPr>
        <dsp:cNvPr id="0" name=""/>
        <dsp:cNvSpPr/>
      </dsp:nvSpPr>
      <dsp:spPr>
        <a:xfrm>
          <a:off x="3976842" y="4084939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2C8857-D2E7-41F5-9BDB-B265CE642C66}">
      <dsp:nvSpPr>
        <dsp:cNvPr id="0" name=""/>
        <dsp:cNvSpPr/>
      </dsp:nvSpPr>
      <dsp:spPr>
        <a:xfrm>
          <a:off x="3836904" y="4218615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E88AC1-B35F-4BC2-AD94-5F25484AECB7}">
      <dsp:nvSpPr>
        <dsp:cNvPr id="0" name=""/>
        <dsp:cNvSpPr/>
      </dsp:nvSpPr>
      <dsp:spPr>
        <a:xfrm>
          <a:off x="4584503" y="3291310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2F4B11-6849-4374-B69A-12CAE6D219EF}">
      <dsp:nvSpPr>
        <dsp:cNvPr id="0" name=""/>
        <dsp:cNvSpPr/>
      </dsp:nvSpPr>
      <dsp:spPr>
        <a:xfrm>
          <a:off x="4996124" y="235277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51501C-772C-4D3C-B32C-2EC45D608EFB}">
      <dsp:nvSpPr>
        <dsp:cNvPr id="0" name=""/>
        <dsp:cNvSpPr/>
      </dsp:nvSpPr>
      <dsp:spPr>
        <a:xfrm>
          <a:off x="5192164" y="1375479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4AF0A9-5CA6-4960-B7F5-9A5A5F06ADD7}">
      <dsp:nvSpPr>
        <dsp:cNvPr id="0" name=""/>
        <dsp:cNvSpPr/>
      </dsp:nvSpPr>
      <dsp:spPr>
        <a:xfrm>
          <a:off x="5021339" y="21396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A17C95-062A-4F63-AAC2-4CA783454EDA}">
      <dsp:nvSpPr>
        <dsp:cNvPr id="0" name=""/>
        <dsp:cNvSpPr/>
      </dsp:nvSpPr>
      <dsp:spPr>
        <a:xfrm>
          <a:off x="5137954" y="120164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BC9974-2FC9-42BB-A669-DE9109452B46}">
      <dsp:nvSpPr>
        <dsp:cNvPr id="0" name=""/>
        <dsp:cNvSpPr/>
      </dsp:nvSpPr>
      <dsp:spPr>
        <a:xfrm>
          <a:off x="5255200" y="26366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AB87EE-B9FC-440E-A23B-B796355B20B2}">
      <dsp:nvSpPr>
        <dsp:cNvPr id="0" name=""/>
        <dsp:cNvSpPr/>
      </dsp:nvSpPr>
      <dsp:spPr>
        <a:xfrm>
          <a:off x="5371815" y="120164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39112D-BC26-4E41-8A52-8CC3D5997D53}">
      <dsp:nvSpPr>
        <dsp:cNvPr id="0" name=""/>
        <dsp:cNvSpPr/>
      </dsp:nvSpPr>
      <dsp:spPr>
        <a:xfrm>
          <a:off x="5488431" y="21396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C54A14-E219-4610-AA17-1146A8D8527D}">
      <dsp:nvSpPr>
        <dsp:cNvPr id="0" name=""/>
        <dsp:cNvSpPr/>
      </dsp:nvSpPr>
      <dsp:spPr>
        <a:xfrm>
          <a:off x="5255200" y="22407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28C706-F37A-4318-93B0-B5F4CC209AC5}">
      <dsp:nvSpPr>
        <dsp:cNvPr id="0" name=""/>
        <dsp:cNvSpPr/>
      </dsp:nvSpPr>
      <dsp:spPr>
        <a:xfrm>
          <a:off x="5255200" y="421777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40E7B0-3C50-4F7C-B933-3A80EB86F1C7}">
      <dsp:nvSpPr>
        <dsp:cNvPr id="0" name=""/>
        <dsp:cNvSpPr/>
      </dsp:nvSpPr>
      <dsp:spPr>
        <a:xfrm>
          <a:off x="1931660" y="5108948"/>
          <a:ext cx="1699433" cy="4813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Requirement Analysis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1955156" y="5132444"/>
        <a:ext cx="1652441" cy="434316"/>
      </dsp:txXfrm>
    </dsp:sp>
    <dsp:sp modelId="{73BE3F98-9A26-4935-A22B-B9F203566C97}">
      <dsp:nvSpPr>
        <dsp:cNvPr id="0" name=""/>
        <dsp:cNvSpPr/>
      </dsp:nvSpPr>
      <dsp:spPr>
        <a:xfrm>
          <a:off x="1460155" y="4675046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AB46B40-2333-4840-AD5A-0AA462BFB5F5}">
      <dsp:nvSpPr>
        <dsp:cNvPr id="0" name=""/>
        <dsp:cNvSpPr/>
      </dsp:nvSpPr>
      <dsp:spPr>
        <a:xfrm>
          <a:off x="3561124" y="4579844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Tables creation 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3583360" y="4602080"/>
        <a:ext cx="1654961" cy="411036"/>
      </dsp:txXfrm>
    </dsp:sp>
    <dsp:sp modelId="{0FE59940-D244-4CD6-903E-FE3EEFD85DFA}">
      <dsp:nvSpPr>
        <dsp:cNvPr id="0" name=""/>
        <dsp:cNvSpPr/>
      </dsp:nvSpPr>
      <dsp:spPr>
        <a:xfrm>
          <a:off x="3089620" y="4133042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9109849-B1EE-44F1-B4C1-F8F76971E49B}">
      <dsp:nvSpPr>
        <dsp:cNvPr id="0" name=""/>
        <dsp:cNvSpPr/>
      </dsp:nvSpPr>
      <dsp:spPr>
        <a:xfrm>
          <a:off x="4364825" y="3768242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Validation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4387061" y="3790478"/>
        <a:ext cx="1654961" cy="411036"/>
      </dsp:txXfrm>
    </dsp:sp>
    <dsp:sp modelId="{0CC39AD8-F4B7-47EB-BE26-1746DBC66816}">
      <dsp:nvSpPr>
        <dsp:cNvPr id="0" name=""/>
        <dsp:cNvSpPr/>
      </dsp:nvSpPr>
      <dsp:spPr>
        <a:xfrm>
          <a:off x="3893321" y="3321440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487B77E-DC4F-4E0F-A2F2-7260F613F95F}">
      <dsp:nvSpPr>
        <dsp:cNvPr id="0" name=""/>
        <dsp:cNvSpPr/>
      </dsp:nvSpPr>
      <dsp:spPr>
        <a:xfrm>
          <a:off x="4849567" y="2879692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Forms 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4871803" y="2901928"/>
        <a:ext cx="1654961" cy="411036"/>
      </dsp:txXfrm>
    </dsp:sp>
    <dsp:sp modelId="{9D3504D0-C4C7-467D-97D3-80704BD6A910}">
      <dsp:nvSpPr>
        <dsp:cNvPr id="0" name=""/>
        <dsp:cNvSpPr/>
      </dsp:nvSpPr>
      <dsp:spPr>
        <a:xfrm>
          <a:off x="4378063" y="2432890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46D83BD-7216-45E5-989A-57DC097B2DDD}">
      <dsp:nvSpPr>
        <dsp:cNvPr id="0" name=""/>
        <dsp:cNvSpPr/>
      </dsp:nvSpPr>
      <dsp:spPr>
        <a:xfrm>
          <a:off x="5162223" y="1922619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Reports</a:t>
          </a:r>
          <a:endParaRPr lang="en-US" sz="1900" b="1" kern="1200" dirty="0">
            <a:solidFill>
              <a:schemeClr val="tx1"/>
            </a:solidFill>
            <a:latin typeface="+mn-lt"/>
          </a:endParaRPr>
        </a:p>
      </dsp:txBody>
      <dsp:txXfrm>
        <a:off x="5184459" y="1944855"/>
        <a:ext cx="1654961" cy="411036"/>
      </dsp:txXfrm>
    </dsp:sp>
    <dsp:sp modelId="{A84FBB5E-45FB-4EB9-B75C-0E7AD5A77F65}">
      <dsp:nvSpPr>
        <dsp:cNvPr id="0" name=""/>
        <dsp:cNvSpPr/>
      </dsp:nvSpPr>
      <dsp:spPr>
        <a:xfrm>
          <a:off x="4690718" y="1475817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94210E2-25CA-4CE5-A1F1-0C321FB4B58F}">
      <dsp:nvSpPr>
        <dsp:cNvPr id="0" name=""/>
        <dsp:cNvSpPr/>
      </dsp:nvSpPr>
      <dsp:spPr>
        <a:xfrm>
          <a:off x="5332418" y="981273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Oracle application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5354654" y="1003509"/>
        <a:ext cx="1654961" cy="411036"/>
      </dsp:txXfrm>
    </dsp:sp>
    <dsp:sp modelId="{49A067B6-5E64-43CF-9279-A54E852BCB36}">
      <dsp:nvSpPr>
        <dsp:cNvPr id="0" name=""/>
        <dsp:cNvSpPr/>
      </dsp:nvSpPr>
      <dsp:spPr>
        <a:xfrm>
          <a:off x="4860914" y="534471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1466E-E8FC-4355-A6B3-314CFE1D6A20}">
      <dsp:nvSpPr>
        <dsp:cNvPr id="0" name=""/>
        <dsp:cNvSpPr/>
      </dsp:nvSpPr>
      <dsp:spPr>
        <a:xfrm>
          <a:off x="330901" y="1725"/>
          <a:ext cx="2923521" cy="724287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 TABLE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2115" y="22939"/>
        <a:ext cx="2881093" cy="681859"/>
      </dsp:txXfrm>
    </dsp:sp>
    <dsp:sp modelId="{4FCAE026-4F76-4A17-8999-8B43C2ACD34F}">
      <dsp:nvSpPr>
        <dsp:cNvPr id="0" name=""/>
        <dsp:cNvSpPr/>
      </dsp:nvSpPr>
      <dsp:spPr>
        <a:xfrm>
          <a:off x="623253" y="726013"/>
          <a:ext cx="292352" cy="565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845"/>
              </a:lnTo>
              <a:lnTo>
                <a:pt x="292352" y="5658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39CCE-5EC6-4878-8D4F-6F99BBCE8B51}">
      <dsp:nvSpPr>
        <dsp:cNvPr id="0" name=""/>
        <dsp:cNvSpPr/>
      </dsp:nvSpPr>
      <dsp:spPr>
        <a:xfrm>
          <a:off x="915605" y="976871"/>
          <a:ext cx="1605492" cy="629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Trim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4056" y="995322"/>
        <a:ext cx="1568590" cy="593073"/>
      </dsp:txXfrm>
    </dsp:sp>
    <dsp:sp modelId="{3C6D5427-F06B-499E-A128-27FC7C8FCDFE}">
      <dsp:nvSpPr>
        <dsp:cNvPr id="0" name=""/>
        <dsp:cNvSpPr/>
      </dsp:nvSpPr>
      <dsp:spPr>
        <a:xfrm>
          <a:off x="623253" y="726013"/>
          <a:ext cx="292352" cy="1439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795"/>
              </a:lnTo>
              <a:lnTo>
                <a:pt x="292352" y="1439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07ABD-2847-4277-82D8-106CBD9ACDEE}">
      <dsp:nvSpPr>
        <dsp:cNvPr id="0" name=""/>
        <dsp:cNvSpPr/>
      </dsp:nvSpPr>
      <dsp:spPr>
        <a:xfrm>
          <a:off x="915605" y="1877663"/>
          <a:ext cx="1605492" cy="5762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2484" y="1894542"/>
        <a:ext cx="1571734" cy="542533"/>
      </dsp:txXfrm>
    </dsp:sp>
    <dsp:sp modelId="{8F517AF4-BE52-405B-9251-C3670057D519}">
      <dsp:nvSpPr>
        <dsp:cNvPr id="0" name=""/>
        <dsp:cNvSpPr/>
      </dsp:nvSpPr>
      <dsp:spPr>
        <a:xfrm>
          <a:off x="623253" y="726013"/>
          <a:ext cx="292352" cy="2246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987"/>
              </a:lnTo>
              <a:lnTo>
                <a:pt x="292352" y="22469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71D83-4089-4166-B8CF-C506B3BE54EF}">
      <dsp:nvSpPr>
        <dsp:cNvPr id="0" name=""/>
        <dsp:cNvSpPr/>
      </dsp:nvSpPr>
      <dsp:spPr>
        <a:xfrm>
          <a:off x="915605" y="2684854"/>
          <a:ext cx="1605492" cy="5762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2484" y="2701733"/>
        <a:ext cx="1571734" cy="542533"/>
      </dsp:txXfrm>
    </dsp:sp>
    <dsp:sp modelId="{ED0C7A0A-7928-44EA-8544-5705DA7D6A16}">
      <dsp:nvSpPr>
        <dsp:cNvPr id="0" name=""/>
        <dsp:cNvSpPr/>
      </dsp:nvSpPr>
      <dsp:spPr>
        <a:xfrm>
          <a:off x="3756139" y="1725"/>
          <a:ext cx="2855629" cy="763752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TABLE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78509" y="24095"/>
        <a:ext cx="2810889" cy="719012"/>
      </dsp:txXfrm>
    </dsp:sp>
    <dsp:sp modelId="{95249340-C679-400E-9A0E-5BF4E0E6B0CB}">
      <dsp:nvSpPr>
        <dsp:cNvPr id="0" name=""/>
        <dsp:cNvSpPr/>
      </dsp:nvSpPr>
      <dsp:spPr>
        <a:xfrm>
          <a:off x="4041702" y="765478"/>
          <a:ext cx="285562" cy="63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427"/>
              </a:lnTo>
              <a:lnTo>
                <a:pt x="285562" y="636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5ADE1-C2FE-48B7-A96C-53D7D442D4D3}">
      <dsp:nvSpPr>
        <dsp:cNvPr id="0" name=""/>
        <dsp:cNvSpPr/>
      </dsp:nvSpPr>
      <dsp:spPr>
        <a:xfrm>
          <a:off x="4327265" y="1104327"/>
          <a:ext cx="1605492" cy="595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Book_ID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4697" y="1121759"/>
        <a:ext cx="1570628" cy="560292"/>
      </dsp:txXfrm>
    </dsp:sp>
    <dsp:sp modelId="{41BA8A19-FDA6-4A95-9CD1-B3AD4EE65F4A}">
      <dsp:nvSpPr>
        <dsp:cNvPr id="0" name=""/>
        <dsp:cNvSpPr/>
      </dsp:nvSpPr>
      <dsp:spPr>
        <a:xfrm>
          <a:off x="4041702" y="765478"/>
          <a:ext cx="285562" cy="1456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798"/>
              </a:lnTo>
              <a:lnTo>
                <a:pt x="285562" y="14567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B05D6-1121-468B-B7A7-44BC9F0B3992}">
      <dsp:nvSpPr>
        <dsp:cNvPr id="0" name=""/>
        <dsp:cNvSpPr/>
      </dsp:nvSpPr>
      <dsp:spPr>
        <a:xfrm>
          <a:off x="4327265" y="1950341"/>
          <a:ext cx="1605492" cy="543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3194" y="1966270"/>
        <a:ext cx="1573634" cy="512012"/>
      </dsp:txXfrm>
    </dsp:sp>
    <dsp:sp modelId="{C6D518C0-0015-4FC1-9018-E3A92032C1EA}">
      <dsp:nvSpPr>
        <dsp:cNvPr id="0" name=""/>
        <dsp:cNvSpPr/>
      </dsp:nvSpPr>
      <dsp:spPr>
        <a:xfrm>
          <a:off x="4041702" y="765478"/>
          <a:ext cx="285562" cy="2251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1527"/>
              </a:lnTo>
              <a:lnTo>
                <a:pt x="285562" y="22515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4DF30-2861-4821-B175-4B8293ADD2A2}">
      <dsp:nvSpPr>
        <dsp:cNvPr id="0" name=""/>
        <dsp:cNvSpPr/>
      </dsp:nvSpPr>
      <dsp:spPr>
        <a:xfrm>
          <a:off x="4327265" y="2745070"/>
          <a:ext cx="1605492" cy="543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ISBN code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3194" y="2760999"/>
        <a:ext cx="1573634" cy="512012"/>
      </dsp:txXfrm>
    </dsp:sp>
    <dsp:sp modelId="{9F395113-794C-4269-8E23-D035CC973168}">
      <dsp:nvSpPr>
        <dsp:cNvPr id="0" name=""/>
        <dsp:cNvSpPr/>
      </dsp:nvSpPr>
      <dsp:spPr>
        <a:xfrm>
          <a:off x="4041702" y="765478"/>
          <a:ext cx="285562" cy="2958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8265"/>
              </a:lnTo>
              <a:lnTo>
                <a:pt x="285562" y="29582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71D3C-0AFD-4624-B8E3-BD66E464290E}">
      <dsp:nvSpPr>
        <dsp:cNvPr id="0" name=""/>
        <dsp:cNvSpPr/>
      </dsp:nvSpPr>
      <dsp:spPr>
        <a:xfrm>
          <a:off x="4327265" y="3451808"/>
          <a:ext cx="1605492" cy="543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Size,Cost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3194" y="3467737"/>
        <a:ext cx="1573634" cy="512012"/>
      </dsp:txXfrm>
    </dsp:sp>
    <dsp:sp modelId="{99DF8A7D-E97F-4E9D-80EB-F874F91F26FF}">
      <dsp:nvSpPr>
        <dsp:cNvPr id="0" name=""/>
        <dsp:cNvSpPr/>
      </dsp:nvSpPr>
      <dsp:spPr>
        <a:xfrm>
          <a:off x="4041702" y="765478"/>
          <a:ext cx="285562" cy="3752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2994"/>
              </a:lnTo>
              <a:lnTo>
                <a:pt x="285562" y="37529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DDF72-0EB9-4060-AC0B-B8FB75DB59AB}">
      <dsp:nvSpPr>
        <dsp:cNvPr id="0" name=""/>
        <dsp:cNvSpPr/>
      </dsp:nvSpPr>
      <dsp:spPr>
        <a:xfrm>
          <a:off x="4327265" y="4246537"/>
          <a:ext cx="1605492" cy="543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Type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3194" y="4262466"/>
        <a:ext cx="1573634" cy="512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4D634-0D96-42C6-955F-8CAD85863176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47A4-CE05-4663-A316-973B6BA3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F6852-96F0-4262-87B1-246D4869EAE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6B1BC-8B3A-44BA-9A69-D86DF134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0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8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0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7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64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3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63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86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6402-DDA5-4E0C-B0F5-24E28B8EBF7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9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6402-DDA5-4E0C-B0F5-24E28B8EBF7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2A69-5A65-4D32-B823-D204E643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ROJECT/book_output.PNG" TargetMode="External"/><Relationship Id="rId2" Type="http://schemas.openxmlformats.org/officeDocument/2006/relationships/hyperlink" Target="PROJECT/author_output.PNG" TargetMode="Externa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PROJECT/output_report.PNG" TargetMode="External"/><Relationship Id="rId7" Type="http://schemas.openxmlformats.org/officeDocument/2006/relationships/hyperlink" Target="PROJECT/paper_layout.PNG" TargetMode="External"/><Relationship Id="rId2" Type="http://schemas.openxmlformats.org/officeDocument/2006/relationships/hyperlink" Target="PROJECT/book_datamodel.PNG" TargetMode="Externa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hyperlink" Target="../../../REPORT_FINAL_HAS_DATA.pdf" TargetMode="External"/><Relationship Id="rId4" Type="http://schemas.openxmlformats.org/officeDocument/2006/relationships/hyperlink" Target="../../../REPORT_FINAL_NO_DATA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MiniProject/ppt%20folder/Book%20Staging%20Table.txt" TargetMode="External"/><Relationship Id="rId7" Type="http://schemas.openxmlformats.org/officeDocument/2006/relationships/image" Target="../media/image10.png"/><Relationship Id="rId2" Type="http://schemas.openxmlformats.org/officeDocument/2006/relationships/hyperlink" Target="MiniProject/ppt%20folder/Error%20Table.tx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iniProject/ppt%20folder/Book%20Master%20Table.txt" TargetMode="External"/><Relationship Id="rId5" Type="http://schemas.openxmlformats.org/officeDocument/2006/relationships/hyperlink" Target="MiniProject/ppt%20folder/Author%20Master%20Table.txt" TargetMode="External"/><Relationship Id="rId10" Type="http://schemas.openxmlformats.org/officeDocument/2006/relationships/image" Target="../media/image9.png"/><Relationship Id="rId4" Type="http://schemas.openxmlformats.org/officeDocument/2006/relationships/hyperlink" Target="MiniProject/ppt%20folder/Author%20Staging%20Table.txt" TargetMode="External"/><Relationship Id="rId9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application%20server/authordetails.txt" TargetMode="External"/><Relationship Id="rId2" Type="http://schemas.openxmlformats.org/officeDocument/2006/relationships/hyperlink" Target="../../../../application%20server/New%20Folder/author_data_control.ctl" TargetMode="Externa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hyperlink" Target="../../../../application%20server/bookdetails.txt" TargetMode="External"/><Relationship Id="rId4" Type="http://schemas.openxmlformats.org/officeDocument/2006/relationships/hyperlink" Target="../../../../application%20server/book_data_control.ct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slide" Target="slide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83" y="239034"/>
            <a:ext cx="9588500" cy="51955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2800" y="6214533"/>
            <a:ext cx="785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BOOK MANAGEMENT 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868" y="6214533"/>
            <a:ext cx="358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PEOPLE MATTER, RESULTS COUNT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91" b="34759"/>
          <a:stretch/>
        </p:blipFill>
        <p:spPr>
          <a:xfrm>
            <a:off x="8889999" y="5714999"/>
            <a:ext cx="3230033" cy="110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1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931333" y="364371"/>
            <a:ext cx="8229600" cy="7921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07904" y="1340767"/>
            <a:ext cx="1746440" cy="1321559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hlinkClick r:id="rId2" action="ppaction://hlinkfile"/>
          </p:cNvPr>
          <p:cNvSpPr/>
          <p:nvPr/>
        </p:nvSpPr>
        <p:spPr>
          <a:xfrm>
            <a:off x="1262888" y="3284984"/>
            <a:ext cx="2445016" cy="1829850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AUTHOR’S FORM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hlinkClick r:id="rId3" action="ppaction://hlinkfile"/>
          </p:cNvPr>
          <p:cNvSpPr/>
          <p:nvPr/>
        </p:nvSpPr>
        <p:spPr>
          <a:xfrm>
            <a:off x="5580112" y="3284984"/>
            <a:ext cx="2304256" cy="1728192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MASTER FORM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7"/>
          </p:cNvCxnSpPr>
          <p:nvPr/>
        </p:nvCxnSpPr>
        <p:spPr>
          <a:xfrm flipH="1">
            <a:off x="3349840" y="2468788"/>
            <a:ext cx="613824" cy="1084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1"/>
          </p:cNvCxnSpPr>
          <p:nvPr/>
        </p:nvCxnSpPr>
        <p:spPr>
          <a:xfrm>
            <a:off x="5198584" y="2468788"/>
            <a:ext cx="718978" cy="1069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>
            <a:hlinkClick r:id="rId4" action="ppaction://hlinksldjump"/>
          </p:cNvPr>
          <p:cNvSpPr/>
          <p:nvPr/>
        </p:nvSpPr>
        <p:spPr>
          <a:xfrm rot="10800000">
            <a:off x="10312399" y="5672667"/>
            <a:ext cx="1083733" cy="54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7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hlinkClick r:id="rId2" action="ppaction://hlinkfile"/>
          </p:cNvPr>
          <p:cNvSpPr/>
          <p:nvPr/>
        </p:nvSpPr>
        <p:spPr>
          <a:xfrm>
            <a:off x="539552" y="1052736"/>
            <a:ext cx="2448272" cy="11316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491880" y="4204825"/>
            <a:ext cx="2448272" cy="126594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REPORT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hlinkClick r:id="rId3" action="ppaction://hlinkfile"/>
          </p:cNvPr>
          <p:cNvSpPr/>
          <p:nvPr/>
        </p:nvSpPr>
        <p:spPr>
          <a:xfrm>
            <a:off x="6409978" y="2529159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FILE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hlinkClick r:id="rId4" action="ppaction://hlinkfile"/>
          </p:cNvPr>
          <p:cNvSpPr/>
          <p:nvPr/>
        </p:nvSpPr>
        <p:spPr>
          <a:xfrm>
            <a:off x="6409978" y="3717032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Data Found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hlinkClick r:id="rId5" action="ppaction://hlinkfile"/>
          </p:cNvPr>
          <p:cNvSpPr/>
          <p:nvPr/>
        </p:nvSpPr>
        <p:spPr>
          <a:xfrm>
            <a:off x="6409978" y="4797152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Report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Elbow Connector 10"/>
          <p:cNvCxnSpPr>
            <a:stCxn id="6" idx="6"/>
            <a:endCxn id="8" idx="2"/>
          </p:cNvCxnSpPr>
          <p:nvPr/>
        </p:nvCxnSpPr>
        <p:spPr>
          <a:xfrm flipV="1">
            <a:off x="5940152" y="3016952"/>
            <a:ext cx="469826" cy="18208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6"/>
            <a:endCxn id="10" idx="2"/>
          </p:cNvCxnSpPr>
          <p:nvPr/>
        </p:nvCxnSpPr>
        <p:spPr>
          <a:xfrm>
            <a:off x="5940152" y="4837797"/>
            <a:ext cx="469826" cy="4471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2"/>
          </p:cNvCxnSpPr>
          <p:nvPr/>
        </p:nvCxnSpPr>
        <p:spPr>
          <a:xfrm>
            <a:off x="6175065" y="4204825"/>
            <a:ext cx="2349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>
            <a:hlinkClick r:id="rId6" action="ppaction://hlinksldjump"/>
          </p:cNvPr>
          <p:cNvSpPr/>
          <p:nvPr/>
        </p:nvSpPr>
        <p:spPr>
          <a:xfrm rot="10800000">
            <a:off x="10312399" y="5672667"/>
            <a:ext cx="1083733" cy="54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hlinkClick r:id="rId7" action="ppaction://hlinkfile"/>
          </p:cNvPr>
          <p:cNvSpPr/>
          <p:nvPr/>
        </p:nvSpPr>
        <p:spPr>
          <a:xfrm>
            <a:off x="1774974" y="2529160"/>
            <a:ext cx="2425700" cy="118787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dist="25400" sx="1000" sy="1000" algn="tl" rotWithShape="0">
                    <a:schemeClr val="dk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PAPER LAYOUT</a:t>
            </a:r>
            <a:endParaRPr lang="en-US" dirty="0">
              <a:ln w="0"/>
              <a:solidFill>
                <a:schemeClr val="tx1"/>
              </a:solidFill>
              <a:effectLst>
                <a:outerShdw dist="25400" sx="1000" sy="1000" algn="tl" rotWithShape="0">
                  <a:schemeClr val="dk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6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 Application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676398"/>
            <a:ext cx="10143067" cy="3860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registration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function for the 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function to the Custom Menu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Menu should be assigned to the Responsibility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responsibility to the TEST USER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 rot="10800000">
            <a:off x="10312399" y="5672667"/>
            <a:ext cx="1083733" cy="54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47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smtClean="0"/>
              <a:t>Conclusion  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134533" y="1524000"/>
            <a:ext cx="970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this project we conclude that a Book management system is built and all the required problem statements have been solved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ight Arrow 6">
            <a:hlinkClick r:id="rId2" action="ppaction://hlinksldjump"/>
          </p:cNvPr>
          <p:cNvSpPr/>
          <p:nvPr/>
        </p:nvSpPr>
        <p:spPr>
          <a:xfrm rot="10800000">
            <a:off x="10312399" y="5672667"/>
            <a:ext cx="1083733" cy="54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3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32" y="1515533"/>
            <a:ext cx="8314267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3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00513"/>
              </p:ext>
            </p:extLst>
          </p:nvPr>
        </p:nvGraphicFramePr>
        <p:xfrm>
          <a:off x="1849968" y="770463"/>
          <a:ext cx="8822264" cy="54257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5566"/>
                <a:gridCol w="2205566"/>
                <a:gridCol w="2205566"/>
                <a:gridCol w="2205566"/>
              </a:tblGrid>
              <a:tr h="668686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CONTRIBUTION</a:t>
                      </a:r>
                      <a:endParaRPr lang="en-US" dirty="0"/>
                    </a:p>
                  </a:txBody>
                  <a:tcPr/>
                </a:tc>
              </a:tr>
              <a:tr h="668686">
                <a:tc>
                  <a:txBody>
                    <a:bodyPr/>
                    <a:lstStyle/>
                    <a:p>
                      <a:r>
                        <a:rPr lang="en-US" dirty="0" smtClean="0"/>
                        <a:t>129085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CHANDRAKALA GAJJALA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REPORTS,VALIDATIONS</a:t>
                      </a:r>
                      <a:endParaRPr lang="en-US" dirty="0"/>
                    </a:p>
                  </a:txBody>
                  <a:tcPr/>
                </a:tc>
              </a:tr>
              <a:tr h="908753">
                <a:tc>
                  <a:txBody>
                    <a:bodyPr/>
                    <a:lstStyle/>
                    <a:p>
                      <a:r>
                        <a:rPr lang="en-US" dirty="0" smtClean="0"/>
                        <a:t>129068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BHUVANPRAKASH KARUTURI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 APPLICATIONS,FORMS</a:t>
                      </a:r>
                      <a:endParaRPr lang="en-US" dirty="0"/>
                    </a:p>
                  </a:txBody>
                  <a:tcPr/>
                </a:tc>
              </a:tr>
              <a:tr h="922188">
                <a:tc>
                  <a:txBody>
                    <a:bodyPr/>
                    <a:lstStyle/>
                    <a:p>
                      <a:r>
                        <a:rPr lang="en-US" dirty="0" smtClean="0"/>
                        <a:t>129081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BHAVANA MUNDADA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 SCRIPTS,REPORTS,VALIDATIONS</a:t>
                      </a:r>
                      <a:endParaRPr lang="en-US" dirty="0"/>
                    </a:p>
                  </a:txBody>
                  <a:tcPr/>
                </a:tc>
              </a:tr>
              <a:tr h="668686">
                <a:tc>
                  <a:txBody>
                    <a:bodyPr/>
                    <a:lstStyle/>
                    <a:p>
                      <a:r>
                        <a:rPr lang="en-US" dirty="0" smtClean="0"/>
                        <a:t>129262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RAJASEKHAR KANDULA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r>
                        <a:rPr lang="en-US" baseline="0" dirty="0" smtClean="0"/>
                        <a:t> LOADER, PPT</a:t>
                      </a:r>
                      <a:endParaRPr lang="en-US" dirty="0"/>
                    </a:p>
                  </a:txBody>
                  <a:tcPr/>
                </a:tc>
              </a:tr>
              <a:tr h="908753">
                <a:tc>
                  <a:txBody>
                    <a:bodyPr/>
                    <a:lstStyle/>
                    <a:p>
                      <a:r>
                        <a:rPr lang="en-US" dirty="0" smtClean="0"/>
                        <a:t>129079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SASIKUMAR CHEBROLU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 APPLICATION,VALIDATIONS</a:t>
                      </a:r>
                      <a:endParaRPr lang="en-US" dirty="0"/>
                    </a:p>
                  </a:txBody>
                  <a:tcPr/>
                </a:tc>
              </a:tr>
              <a:tr h="668686">
                <a:tc>
                  <a:txBody>
                    <a:bodyPr/>
                    <a:lstStyle/>
                    <a:p>
                      <a:r>
                        <a:rPr lang="en-US" dirty="0" smtClean="0"/>
                        <a:t>129077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MOHAMMAD FAYAZ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REPORTS,ORACLE APPLICATIONS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76136" y="231666"/>
            <a:ext cx="496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 ELITE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1120" y="6334882"/>
            <a:ext cx="565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MENTOR:  SACHIN NARENDEKAR , DEVANGANA MANDAL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8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30616156"/>
              </p:ext>
            </p:extLst>
          </p:nvPr>
        </p:nvGraphicFramePr>
        <p:xfrm>
          <a:off x="1761067" y="1032934"/>
          <a:ext cx="8740080" cy="5293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06800" y="355600"/>
            <a:ext cx="438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</a:t>
            </a:r>
            <a:r>
              <a:rPr lang="en-US" sz="2800" dirty="0" smtClean="0">
                <a:solidFill>
                  <a:srgbClr val="00B0F0"/>
                </a:solidFill>
              </a:rPr>
              <a:t>CONTENTS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6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888" y="1093801"/>
            <a:ext cx="11021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The main objective is developing a </a:t>
            </a:r>
            <a:r>
              <a:rPr lang="en-US" sz="3200" u="sng" dirty="0" smtClean="0"/>
              <a:t>Book Management System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77338" y="2128562"/>
            <a:ext cx="75353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u="sng" dirty="0" smtClean="0"/>
              <a:t>Purpose</a:t>
            </a:r>
            <a:r>
              <a:rPr lang="en-US" sz="3200" dirty="0" smtClean="0"/>
              <a:t> of this system is to: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3200" dirty="0" smtClean="0"/>
              <a:t>Search for Books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3200" dirty="0" smtClean="0"/>
              <a:t>Add the Books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3200" dirty="0" smtClean="0"/>
              <a:t>Add the Authors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3200" dirty="0" smtClean="0"/>
              <a:t>Remove the Books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580472" y="-242277"/>
            <a:ext cx="4360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      </a:t>
            </a:r>
            <a:r>
              <a:rPr lang="en-US" sz="3200" dirty="0" smtClean="0">
                <a:solidFill>
                  <a:srgbClr val="FF0000"/>
                </a:solidFill>
              </a:rPr>
              <a:t>INTRODUCTION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 rot="10800000">
            <a:off x="10312399" y="5672667"/>
            <a:ext cx="1083733" cy="54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91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75" y="43398"/>
            <a:ext cx="10049928" cy="793315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OF THE PROJECT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47161735"/>
              </p:ext>
            </p:extLst>
          </p:nvPr>
        </p:nvGraphicFramePr>
        <p:xfrm>
          <a:off x="1564432" y="976454"/>
          <a:ext cx="8492008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5716424"/>
            <a:ext cx="769348" cy="73691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5150638"/>
            <a:ext cx="792088" cy="72663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1" t="15999" r="19161" b="20388"/>
          <a:stretch/>
        </p:blipFill>
        <p:spPr bwMode="auto">
          <a:xfrm>
            <a:off x="6426944" y="1484785"/>
            <a:ext cx="763892" cy="80138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6" t="2861" r="24099" b="34379"/>
          <a:stretch/>
        </p:blipFill>
        <p:spPr bwMode="auto">
          <a:xfrm>
            <a:off x="6326652" y="2450480"/>
            <a:ext cx="705452" cy="7398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3429000"/>
            <a:ext cx="725316" cy="72531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4365104"/>
            <a:ext cx="720080" cy="72008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94289" y="5716424"/>
            <a:ext cx="1097375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4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9825" y="1175624"/>
            <a:ext cx="91217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/>
              <a:t>Data Loading Using SQL*LOADER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/>
              <a:t>Data Validation Using PL/SQL</a:t>
            </a:r>
            <a:endParaRPr lang="en-US" sz="3200" dirty="0" smtClean="0"/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/>
              <a:t>Author </a:t>
            </a:r>
            <a:r>
              <a:rPr lang="en-US" sz="3200" dirty="0" smtClean="0"/>
              <a:t>Form Creation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/>
              <a:t>Book Master Form Creation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/>
              <a:t>Report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3198" y="152400"/>
            <a:ext cx="7951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       </a:t>
            </a:r>
            <a:r>
              <a:rPr lang="en-US" sz="3200" dirty="0" smtClean="0">
                <a:solidFill>
                  <a:srgbClr val="FF0000"/>
                </a:solidFill>
              </a:rPr>
              <a:t>REQUIREMENT ANALYSIS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773" y="5639738"/>
            <a:ext cx="1097375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Creation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1560" y="4581128"/>
            <a:ext cx="1512168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1560" y="1844824"/>
            <a:ext cx="1512168" cy="9473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TEMPORARYTABLE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>
            <a:hlinkClick r:id="rId2" action="ppaction://hlinkfile"/>
          </p:cNvPr>
          <p:cNvSpPr/>
          <p:nvPr/>
        </p:nvSpPr>
        <p:spPr>
          <a:xfrm>
            <a:off x="6732240" y="2740732"/>
            <a:ext cx="1306860" cy="1840396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DISCARDED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hlinkClick r:id="rId3" action="ppaction://hlinkfile"/>
          </p:cNvPr>
          <p:cNvSpPr/>
          <p:nvPr/>
        </p:nvSpPr>
        <p:spPr>
          <a:xfrm>
            <a:off x="3131840" y="2492896"/>
            <a:ext cx="1512168" cy="639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hlinkClick r:id="rId4" action="ppaction://hlinkfile"/>
          </p:cNvPr>
          <p:cNvSpPr/>
          <p:nvPr/>
        </p:nvSpPr>
        <p:spPr>
          <a:xfrm>
            <a:off x="3131840" y="1412776"/>
            <a:ext cx="1512168" cy="6964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hlinkClick r:id="rId5" action="ppaction://hlinkfile"/>
          </p:cNvPr>
          <p:cNvSpPr/>
          <p:nvPr/>
        </p:nvSpPr>
        <p:spPr>
          <a:xfrm>
            <a:off x="3203848" y="4005064"/>
            <a:ext cx="1512168" cy="639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hlinkClick r:id="rId6" action="ppaction://hlinkfile"/>
          </p:cNvPr>
          <p:cNvSpPr/>
          <p:nvPr/>
        </p:nvSpPr>
        <p:spPr>
          <a:xfrm>
            <a:off x="3203848" y="5229200"/>
            <a:ext cx="1512168" cy="639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4860032" y="1628800"/>
            <a:ext cx="2448272" cy="648072"/>
          </a:xfrm>
          <a:prstGeom prst="curvedDownArrow">
            <a:avLst/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Left Arrow 11"/>
          <p:cNvSpPr/>
          <p:nvPr/>
        </p:nvSpPr>
        <p:spPr>
          <a:xfrm>
            <a:off x="5004048" y="2740732"/>
            <a:ext cx="648072" cy="2704492"/>
          </a:xfrm>
          <a:prstGeom prst="curvedLeftArrow">
            <a:avLst/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>
            <a:off x="1259632" y="1480200"/>
            <a:ext cx="1764196" cy="364624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>
            <a:off x="1331640" y="4216504"/>
            <a:ext cx="1728192" cy="364624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10800000" flipH="1">
            <a:off x="1367644" y="2765023"/>
            <a:ext cx="1692188" cy="375943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rot="10800000" flipH="1">
            <a:off x="1331639" y="5501326"/>
            <a:ext cx="1800201" cy="375943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17032"/>
            <a:ext cx="488733" cy="55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32" y="1772816"/>
            <a:ext cx="545699" cy="54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3059832" y="1196752"/>
            <a:ext cx="0" cy="216024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31840" y="3861048"/>
            <a:ext cx="0" cy="2234951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60032" y="3861048"/>
            <a:ext cx="0" cy="2232248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16016" y="1196752"/>
            <a:ext cx="0" cy="216024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131840" y="6093296"/>
            <a:ext cx="1728192" cy="270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31840" y="3858345"/>
            <a:ext cx="1728192" cy="270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59832" y="3356992"/>
            <a:ext cx="1656184" cy="1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023828" y="1194050"/>
            <a:ext cx="1692188" cy="2702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pic>
        <p:nvPicPr>
          <p:cNvPr id="27" name="Picture 2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9812" y="5806759"/>
            <a:ext cx="1097375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5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625599" y="1398000"/>
            <a:ext cx="9059333" cy="49858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Authors Stage	</a:t>
            </a:r>
          </a:p>
          <a:p>
            <a:pPr lvl="1"/>
            <a:r>
              <a:rPr lang="en-US" sz="3200" dirty="0" smtClean="0">
                <a:hlinkClick r:id="rId2" action="ppaction://hlinkfile"/>
              </a:rPr>
              <a:t>Control File</a:t>
            </a:r>
            <a:endParaRPr lang="en-US" sz="3200" dirty="0" smtClean="0"/>
          </a:p>
          <a:p>
            <a:pPr lvl="1"/>
            <a:r>
              <a:rPr lang="en-US" sz="3200" dirty="0" smtClean="0">
                <a:hlinkClick r:id="rId3" action="ppaction://hlinkfile"/>
              </a:rPr>
              <a:t>Data File</a:t>
            </a:r>
            <a:r>
              <a:rPr lang="en-US" sz="3200" dirty="0" smtClean="0"/>
              <a:t>	(‘|’ terminated )</a:t>
            </a:r>
          </a:p>
          <a:p>
            <a:r>
              <a:rPr lang="en-US" sz="3200" dirty="0" smtClean="0"/>
              <a:t>Books Stage</a:t>
            </a:r>
          </a:p>
          <a:p>
            <a:pPr lvl="1"/>
            <a:r>
              <a:rPr lang="en-US" sz="3200" dirty="0" smtClean="0">
                <a:hlinkClick r:id="rId4" action="ppaction://hlinkfile"/>
              </a:rPr>
              <a:t>Control File</a:t>
            </a:r>
            <a:endParaRPr lang="en-US" sz="3200" dirty="0" smtClean="0"/>
          </a:p>
          <a:p>
            <a:pPr lvl="1"/>
            <a:r>
              <a:rPr lang="en-US" sz="3200" dirty="0" smtClean="0">
                <a:hlinkClick r:id="rId5" action="ppaction://hlinkfile"/>
              </a:rPr>
              <a:t>Data File</a:t>
            </a:r>
            <a:r>
              <a:rPr lang="en-US" sz="3200" dirty="0" smtClean="0"/>
              <a:t>	(Tab Separated 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386667" y="389467"/>
            <a:ext cx="5977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</a:t>
            </a:r>
            <a:r>
              <a:rPr lang="en-US" sz="3200" dirty="0" smtClean="0">
                <a:solidFill>
                  <a:srgbClr val="FF0000"/>
                </a:solidFill>
              </a:rPr>
              <a:t>SQL LOADER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ight Arrow 4">
            <a:hlinkClick r:id="rId6" action="ppaction://hlinksldjump"/>
          </p:cNvPr>
          <p:cNvSpPr/>
          <p:nvPr/>
        </p:nvSpPr>
        <p:spPr>
          <a:xfrm rot="10800000">
            <a:off x="10312399" y="5672667"/>
            <a:ext cx="1083733" cy="54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52457434"/>
              </p:ext>
            </p:extLst>
          </p:nvPr>
        </p:nvGraphicFramePr>
        <p:xfrm>
          <a:off x="2641597" y="1016000"/>
          <a:ext cx="6942670" cy="479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>
            <a:hlinkClick r:id="rId7" action="ppaction://hlinksldjump"/>
          </p:cNvPr>
          <p:cNvSpPr/>
          <p:nvPr/>
        </p:nvSpPr>
        <p:spPr>
          <a:xfrm rot="10800000">
            <a:off x="10312399" y="5672667"/>
            <a:ext cx="1083733" cy="54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</TotalTime>
  <Words>253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WORK FLOW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MUNDADA, BHAVANA</dc:creator>
  <cp:lastModifiedBy>Karuturi, Bhuvan Prakash</cp:lastModifiedBy>
  <cp:revision>25</cp:revision>
  <dcterms:created xsi:type="dcterms:W3CDTF">2017-07-25T04:23:58Z</dcterms:created>
  <dcterms:modified xsi:type="dcterms:W3CDTF">2017-07-26T13:39:39Z</dcterms:modified>
</cp:coreProperties>
</file>