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7"/>
  </p:notesMasterIdLst>
  <p:handoutMasterIdLst>
    <p:handoutMasterId r:id="rId28"/>
  </p:handoutMasterIdLst>
  <p:sldIdLst>
    <p:sldId id="365" r:id="rId5"/>
    <p:sldId id="350" r:id="rId6"/>
    <p:sldId id="366" r:id="rId7"/>
    <p:sldId id="361" r:id="rId8"/>
    <p:sldId id="367" r:id="rId9"/>
    <p:sldId id="368" r:id="rId10"/>
    <p:sldId id="379" r:id="rId11"/>
    <p:sldId id="357" r:id="rId12"/>
    <p:sldId id="364" r:id="rId13"/>
    <p:sldId id="369" r:id="rId14"/>
    <p:sldId id="362" r:id="rId15"/>
    <p:sldId id="370" r:id="rId16"/>
    <p:sldId id="371" r:id="rId17"/>
    <p:sldId id="372" r:id="rId18"/>
    <p:sldId id="373" r:id="rId19"/>
    <p:sldId id="374" r:id="rId20"/>
    <p:sldId id="363" r:id="rId21"/>
    <p:sldId id="375" r:id="rId22"/>
    <p:sldId id="376" r:id="rId23"/>
    <p:sldId id="377" r:id="rId24"/>
    <p:sldId id="378" r:id="rId25"/>
    <p:sldId id="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7B2E3-EE8C-4B17-A6F6-F4180E3CC5BD}" v="84" dt="2022-11-03T19:09:14.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51" d="100"/>
          <a:sy n="51" d="100"/>
        </p:scale>
        <p:origin x="77" y="8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van Raj" userId="2fa8fec41c25eb79" providerId="LiveId" clId="{BBC7B2E3-EE8C-4B17-A6F6-F4180E3CC5BD}"/>
    <pc:docChg chg="undo custSel addSld delSld modSld sldOrd">
      <pc:chgData name="Jivan Raj" userId="2fa8fec41c25eb79" providerId="LiveId" clId="{BBC7B2E3-EE8C-4B17-A6F6-F4180E3CC5BD}" dt="2022-11-03T19:10:34.582" v="1544" actId="207"/>
      <pc:docMkLst>
        <pc:docMk/>
      </pc:docMkLst>
      <pc:sldChg chg="del ord">
        <pc:chgData name="Jivan Raj" userId="2fa8fec41c25eb79" providerId="LiveId" clId="{BBC7B2E3-EE8C-4B17-A6F6-F4180E3CC5BD}" dt="2022-11-03T18:50:26.812" v="1462" actId="47"/>
        <pc:sldMkLst>
          <pc:docMk/>
          <pc:sldMk cId="2105465797" sldId="334"/>
        </pc:sldMkLst>
      </pc:sldChg>
      <pc:sldChg chg="addSp delSp modSp mod">
        <pc:chgData name="Jivan Raj" userId="2fa8fec41c25eb79" providerId="LiveId" clId="{BBC7B2E3-EE8C-4B17-A6F6-F4180E3CC5BD}" dt="2022-11-03T19:09:14.165" v="1542"/>
        <pc:sldMkLst>
          <pc:docMk/>
          <pc:sldMk cId="2336677316" sldId="343"/>
        </pc:sldMkLst>
        <pc:spChg chg="add del mod">
          <ac:chgData name="Jivan Raj" userId="2fa8fec41c25eb79" providerId="LiveId" clId="{BBC7B2E3-EE8C-4B17-A6F6-F4180E3CC5BD}" dt="2022-11-03T18:57:42.258" v="1464" actId="478"/>
          <ac:spMkLst>
            <pc:docMk/>
            <pc:sldMk cId="2336677316" sldId="343"/>
            <ac:spMk id="4" creationId="{BE6474B7-00B4-132E-5E0B-B8941543A7A0}"/>
          </ac:spMkLst>
        </pc:spChg>
        <pc:spChg chg="add del mod">
          <ac:chgData name="Jivan Raj" userId="2fa8fec41c25eb79" providerId="LiveId" clId="{BBC7B2E3-EE8C-4B17-A6F6-F4180E3CC5BD}" dt="2022-11-03T18:59:39.901" v="1466" actId="478"/>
          <ac:spMkLst>
            <pc:docMk/>
            <pc:sldMk cId="2336677316" sldId="343"/>
            <ac:spMk id="6" creationId="{6E0C2B11-2573-D8C9-37C9-E5359C95A025}"/>
          </ac:spMkLst>
        </pc:spChg>
        <pc:spChg chg="add mod">
          <ac:chgData name="Jivan Raj" userId="2fa8fec41c25eb79" providerId="LiveId" clId="{BBC7B2E3-EE8C-4B17-A6F6-F4180E3CC5BD}" dt="2022-11-03T19:09:14.165" v="1542"/>
          <ac:spMkLst>
            <pc:docMk/>
            <pc:sldMk cId="2336677316" sldId="343"/>
            <ac:spMk id="7" creationId="{4263131C-6787-2F60-5282-AED2491B8D38}"/>
          </ac:spMkLst>
        </pc:spChg>
        <pc:spChg chg="add mod">
          <ac:chgData name="Jivan Raj" userId="2fa8fec41c25eb79" providerId="LiveId" clId="{BBC7B2E3-EE8C-4B17-A6F6-F4180E3CC5BD}" dt="2022-11-03T19:09:14.165" v="1542"/>
          <ac:spMkLst>
            <pc:docMk/>
            <pc:sldMk cId="2336677316" sldId="343"/>
            <ac:spMk id="8" creationId="{B67D5E41-5318-779E-DE46-6B57D5113C7E}"/>
          </ac:spMkLst>
        </pc:spChg>
        <pc:spChg chg="del">
          <ac:chgData name="Jivan Raj" userId="2fa8fec41c25eb79" providerId="LiveId" clId="{BBC7B2E3-EE8C-4B17-A6F6-F4180E3CC5BD}" dt="2022-11-03T18:57:40.335" v="1463" actId="478"/>
          <ac:spMkLst>
            <pc:docMk/>
            <pc:sldMk cId="2336677316" sldId="343"/>
            <ac:spMk id="9" creationId="{76767661-63CB-A645-82F2-3B860E338B67}"/>
          </ac:spMkLst>
        </pc:spChg>
        <pc:spChg chg="del">
          <ac:chgData name="Jivan Raj" userId="2fa8fec41c25eb79" providerId="LiveId" clId="{BBC7B2E3-EE8C-4B17-A6F6-F4180E3CC5BD}" dt="2022-11-03T18:59:37.636" v="1465" actId="478"/>
          <ac:spMkLst>
            <pc:docMk/>
            <pc:sldMk cId="2336677316" sldId="343"/>
            <ac:spMk id="11" creationId="{F0F25866-5DB1-334A-8037-692579FBDE39}"/>
          </ac:spMkLst>
        </pc:spChg>
      </pc:sldChg>
      <pc:sldChg chg="addSp delSp modSp mod">
        <pc:chgData name="Jivan Raj" userId="2fa8fec41c25eb79" providerId="LiveId" clId="{BBC7B2E3-EE8C-4B17-A6F6-F4180E3CC5BD}" dt="2022-11-03T19:04:20.144" v="1517"/>
        <pc:sldMkLst>
          <pc:docMk/>
          <pc:sldMk cId="2509101887" sldId="357"/>
        </pc:sldMkLst>
        <pc:spChg chg="mod">
          <ac:chgData name="Jivan Raj" userId="2fa8fec41c25eb79" providerId="LiveId" clId="{BBC7B2E3-EE8C-4B17-A6F6-F4180E3CC5BD}" dt="2022-11-03T14:45:54.485" v="35" actId="27636"/>
          <ac:spMkLst>
            <pc:docMk/>
            <pc:sldMk cId="2509101887" sldId="357"/>
            <ac:spMk id="2" creationId="{00319620-6CCC-A34D-9D45-D6B57F800708}"/>
          </ac:spMkLst>
        </pc:spChg>
        <pc:spChg chg="mod">
          <ac:chgData name="Jivan Raj" userId="2fa8fec41c25eb79" providerId="LiveId" clId="{BBC7B2E3-EE8C-4B17-A6F6-F4180E3CC5BD}" dt="2022-11-03T14:44:07.326" v="9" actId="1076"/>
          <ac:spMkLst>
            <pc:docMk/>
            <pc:sldMk cId="2509101887" sldId="357"/>
            <ac:spMk id="3" creationId="{6873C602-BA59-1744-B258-B489E00A3E14}"/>
          </ac:spMkLst>
        </pc:spChg>
        <pc:spChg chg="add mod">
          <ac:chgData name="Jivan Raj" userId="2fa8fec41c25eb79" providerId="LiveId" clId="{BBC7B2E3-EE8C-4B17-A6F6-F4180E3CC5BD}" dt="2022-11-03T19:04:20.144" v="1517"/>
          <ac:spMkLst>
            <pc:docMk/>
            <pc:sldMk cId="2509101887" sldId="357"/>
            <ac:spMk id="4" creationId="{7670B542-13CC-4A8A-91D1-A55CA7CA849F}"/>
          </ac:spMkLst>
        </pc:spChg>
        <pc:spChg chg="del mod">
          <ac:chgData name="Jivan Raj" userId="2fa8fec41c25eb79" providerId="LiveId" clId="{BBC7B2E3-EE8C-4B17-A6F6-F4180E3CC5BD}" dt="2022-11-03T14:43:30.463" v="1" actId="478"/>
          <ac:spMkLst>
            <pc:docMk/>
            <pc:sldMk cId="2509101887" sldId="357"/>
            <ac:spMk id="4" creationId="{86655189-E7B2-3A4A-99EE-997592791F7D}"/>
          </ac:spMkLst>
        </pc:spChg>
        <pc:spChg chg="mod">
          <ac:chgData name="Jivan Raj" userId="2fa8fec41c25eb79" providerId="LiveId" clId="{BBC7B2E3-EE8C-4B17-A6F6-F4180E3CC5BD}" dt="2022-11-03T14:45:07.758" v="24" actId="1076"/>
          <ac:spMkLst>
            <pc:docMk/>
            <pc:sldMk cId="2509101887" sldId="357"/>
            <ac:spMk id="5" creationId="{FA4FEC49-A0F0-FB4E-9A87-B2EF11364721}"/>
          </ac:spMkLst>
        </pc:spChg>
        <pc:spChg chg="add mod">
          <ac:chgData name="Jivan Raj" userId="2fa8fec41c25eb79" providerId="LiveId" clId="{BBC7B2E3-EE8C-4B17-A6F6-F4180E3CC5BD}" dt="2022-11-03T19:04:20.144" v="1517"/>
          <ac:spMkLst>
            <pc:docMk/>
            <pc:sldMk cId="2509101887" sldId="357"/>
            <ac:spMk id="6" creationId="{27BDF0C3-939D-A0EB-6B06-38B33A8558F5}"/>
          </ac:spMkLst>
        </pc:spChg>
        <pc:spChg chg="del">
          <ac:chgData name="Jivan Raj" userId="2fa8fec41c25eb79" providerId="LiveId" clId="{BBC7B2E3-EE8C-4B17-A6F6-F4180E3CC5BD}" dt="2022-11-03T14:44:45.874" v="17" actId="478"/>
          <ac:spMkLst>
            <pc:docMk/>
            <pc:sldMk cId="2509101887" sldId="357"/>
            <ac:spMk id="6" creationId="{8D4284CF-DF13-E947-ADA5-0FD9AAC03C23}"/>
          </ac:spMkLst>
        </pc:spChg>
        <pc:spChg chg="mod">
          <ac:chgData name="Jivan Raj" userId="2fa8fec41c25eb79" providerId="LiveId" clId="{BBC7B2E3-EE8C-4B17-A6F6-F4180E3CC5BD}" dt="2022-11-03T14:45:33.845" v="30" actId="1076"/>
          <ac:spMkLst>
            <pc:docMk/>
            <pc:sldMk cId="2509101887" sldId="357"/>
            <ac:spMk id="7" creationId="{4E355B93-F7B4-8649-8BBF-819B529D7EC7}"/>
          </ac:spMkLst>
        </pc:spChg>
        <pc:spChg chg="del">
          <ac:chgData name="Jivan Raj" userId="2fa8fec41c25eb79" providerId="LiveId" clId="{BBC7B2E3-EE8C-4B17-A6F6-F4180E3CC5BD}" dt="2022-11-03T14:45:11.229" v="25" actId="478"/>
          <ac:spMkLst>
            <pc:docMk/>
            <pc:sldMk cId="2509101887" sldId="357"/>
            <ac:spMk id="8" creationId="{58554997-3B04-634C-A36E-69B03113315A}"/>
          </ac:spMkLst>
        </pc:spChg>
        <pc:spChg chg="mod">
          <ac:chgData name="Jivan Raj" userId="2fa8fec41c25eb79" providerId="LiveId" clId="{BBC7B2E3-EE8C-4B17-A6F6-F4180E3CC5BD}" dt="2022-11-03T14:44:41.101" v="16" actId="1076"/>
          <ac:spMkLst>
            <pc:docMk/>
            <pc:sldMk cId="2509101887" sldId="357"/>
            <ac:spMk id="9" creationId="{55F2A68F-70C1-7F46-9A1C-586701744F58}"/>
          </ac:spMkLst>
        </pc:spChg>
        <pc:spChg chg="del">
          <ac:chgData name="Jivan Raj" userId="2fa8fec41c25eb79" providerId="LiveId" clId="{BBC7B2E3-EE8C-4B17-A6F6-F4180E3CC5BD}" dt="2022-11-03T14:44:13.974" v="10" actId="478"/>
          <ac:spMkLst>
            <pc:docMk/>
            <pc:sldMk cId="2509101887" sldId="357"/>
            <ac:spMk id="10" creationId="{9C396C20-F6DF-C940-BE16-6E008BFF9CB9}"/>
          </ac:spMkLst>
        </pc:spChg>
        <pc:spChg chg="del">
          <ac:chgData name="Jivan Raj" userId="2fa8fec41c25eb79" providerId="LiveId" clId="{BBC7B2E3-EE8C-4B17-A6F6-F4180E3CC5BD}" dt="2022-11-03T19:04:17.197" v="1516" actId="478"/>
          <ac:spMkLst>
            <pc:docMk/>
            <pc:sldMk cId="2509101887" sldId="357"/>
            <ac:spMk id="11" creationId="{188C120B-6FFA-9C42-80DF-9F19DE9503F4}"/>
          </ac:spMkLst>
        </pc:spChg>
        <pc:spChg chg="del">
          <ac:chgData name="Jivan Raj" userId="2fa8fec41c25eb79" providerId="LiveId" clId="{BBC7B2E3-EE8C-4B17-A6F6-F4180E3CC5BD}" dt="2022-11-03T19:04:17.197" v="1516" actId="478"/>
          <ac:spMkLst>
            <pc:docMk/>
            <pc:sldMk cId="2509101887" sldId="357"/>
            <ac:spMk id="12" creationId="{6F29C953-E914-EE4E-B001-1E1EAD7BFD8A}"/>
          </ac:spMkLst>
        </pc:spChg>
        <pc:spChg chg="del">
          <ac:chgData name="Jivan Raj" userId="2fa8fec41c25eb79" providerId="LiveId" clId="{BBC7B2E3-EE8C-4B17-A6F6-F4180E3CC5BD}" dt="2022-11-03T19:04:17.197" v="1516" actId="478"/>
          <ac:spMkLst>
            <pc:docMk/>
            <pc:sldMk cId="2509101887" sldId="357"/>
            <ac:spMk id="13" creationId="{B2B0E625-26CC-9744-9B92-56905E797B65}"/>
          </ac:spMkLst>
        </pc:spChg>
        <pc:spChg chg="add del mod">
          <ac:chgData name="Jivan Raj" userId="2fa8fec41c25eb79" providerId="LiveId" clId="{BBC7B2E3-EE8C-4B17-A6F6-F4180E3CC5BD}" dt="2022-11-03T14:43:36.845" v="2" actId="478"/>
          <ac:spMkLst>
            <pc:docMk/>
            <pc:sldMk cId="2509101887" sldId="357"/>
            <ac:spMk id="15" creationId="{93CF2E22-98FB-80A9-DB91-DEFA7486F9F8}"/>
          </ac:spMkLst>
        </pc:spChg>
        <pc:spChg chg="add del mod">
          <ac:chgData name="Jivan Raj" userId="2fa8fec41c25eb79" providerId="LiveId" clId="{BBC7B2E3-EE8C-4B17-A6F6-F4180E3CC5BD}" dt="2022-11-03T14:44:16.403" v="11" actId="478"/>
          <ac:spMkLst>
            <pc:docMk/>
            <pc:sldMk cId="2509101887" sldId="357"/>
            <ac:spMk id="17" creationId="{86C066DA-D8C0-060D-D04F-AFEFAFD0CD6B}"/>
          </ac:spMkLst>
        </pc:spChg>
        <pc:spChg chg="add del mod">
          <ac:chgData name="Jivan Raj" userId="2fa8fec41c25eb79" providerId="LiveId" clId="{BBC7B2E3-EE8C-4B17-A6F6-F4180E3CC5BD}" dt="2022-11-03T14:44:48.074" v="18" actId="478"/>
          <ac:spMkLst>
            <pc:docMk/>
            <pc:sldMk cId="2509101887" sldId="357"/>
            <ac:spMk id="19" creationId="{E71683AF-8DFD-A416-B6E8-B21EC04C93A3}"/>
          </ac:spMkLst>
        </pc:spChg>
        <pc:spChg chg="add del mod">
          <ac:chgData name="Jivan Raj" userId="2fa8fec41c25eb79" providerId="LiveId" clId="{BBC7B2E3-EE8C-4B17-A6F6-F4180E3CC5BD}" dt="2022-11-03T14:45:13.929" v="26" actId="478"/>
          <ac:spMkLst>
            <pc:docMk/>
            <pc:sldMk cId="2509101887" sldId="357"/>
            <ac:spMk id="21" creationId="{94C01213-3263-5E3D-64B1-AA34AFAFE651}"/>
          </ac:spMkLst>
        </pc:spChg>
        <pc:picChg chg="add mod">
          <ac:chgData name="Jivan Raj" userId="2fa8fec41c25eb79" providerId="LiveId" clId="{BBC7B2E3-EE8C-4B17-A6F6-F4180E3CC5BD}" dt="2022-11-03T15:07:39.671" v="365"/>
          <ac:picMkLst>
            <pc:docMk/>
            <pc:sldMk cId="2509101887" sldId="357"/>
            <ac:picMk id="22" creationId="{F7E8EDC8-7F68-3692-3131-3CB9F43947D4}"/>
          </ac:picMkLst>
        </pc:picChg>
      </pc:sldChg>
      <pc:sldChg chg="addSp modSp">
        <pc:chgData name="Jivan Raj" userId="2fa8fec41c25eb79" providerId="LiveId" clId="{BBC7B2E3-EE8C-4B17-A6F6-F4180E3CC5BD}" dt="2022-11-03T19:03:09.313" v="1510"/>
        <pc:sldMkLst>
          <pc:docMk/>
          <pc:sldMk cId="391246093" sldId="361"/>
        </pc:sldMkLst>
        <pc:spChg chg="add mod">
          <ac:chgData name="Jivan Raj" userId="2fa8fec41c25eb79" providerId="LiveId" clId="{BBC7B2E3-EE8C-4B17-A6F6-F4180E3CC5BD}" dt="2022-11-03T19:03:09.313" v="1510"/>
          <ac:spMkLst>
            <pc:docMk/>
            <pc:sldMk cId="391246093" sldId="361"/>
            <ac:spMk id="2" creationId="{8FF640AF-A4A6-7518-0526-AC2353AFC1F1}"/>
          </ac:spMkLst>
        </pc:spChg>
        <pc:spChg chg="add mod">
          <ac:chgData name="Jivan Raj" userId="2fa8fec41c25eb79" providerId="LiveId" clId="{BBC7B2E3-EE8C-4B17-A6F6-F4180E3CC5BD}" dt="2022-11-03T19:03:09.313" v="1510"/>
          <ac:spMkLst>
            <pc:docMk/>
            <pc:sldMk cId="391246093" sldId="361"/>
            <ac:spMk id="5" creationId="{F362D456-3165-AC12-CCC7-CA276F0D9B29}"/>
          </ac:spMkLst>
        </pc:spChg>
      </pc:sldChg>
      <pc:sldChg chg="addSp delSp modSp mod">
        <pc:chgData name="Jivan Raj" userId="2fa8fec41c25eb79" providerId="LiveId" clId="{BBC7B2E3-EE8C-4B17-A6F6-F4180E3CC5BD}" dt="2022-11-03T19:06:20.484" v="1523"/>
        <pc:sldMkLst>
          <pc:docMk/>
          <pc:sldMk cId="767675903" sldId="362"/>
        </pc:sldMkLst>
        <pc:spChg chg="mod">
          <ac:chgData name="Jivan Raj" userId="2fa8fec41c25eb79" providerId="LiveId" clId="{BBC7B2E3-EE8C-4B17-A6F6-F4180E3CC5BD}" dt="2022-11-03T15:09:21.300" v="393" actId="1076"/>
          <ac:spMkLst>
            <pc:docMk/>
            <pc:sldMk cId="767675903" sldId="362"/>
            <ac:spMk id="2" creationId="{68F0FA04-6227-9040-92A6-9514A59B8E7B}"/>
          </ac:spMkLst>
        </pc:spChg>
        <pc:spChg chg="mod">
          <ac:chgData name="Jivan Raj" userId="2fa8fec41c25eb79" providerId="LiveId" clId="{BBC7B2E3-EE8C-4B17-A6F6-F4180E3CC5BD}" dt="2022-11-03T15:10:42.757" v="402" actId="14100"/>
          <ac:spMkLst>
            <pc:docMk/>
            <pc:sldMk cId="767675903" sldId="362"/>
            <ac:spMk id="3" creationId="{9CD657E5-4675-E84E-840E-4F6D4868C5A9}"/>
          </ac:spMkLst>
        </pc:spChg>
        <pc:spChg chg="del">
          <ac:chgData name="Jivan Raj" userId="2fa8fec41c25eb79" providerId="LiveId" clId="{BBC7B2E3-EE8C-4B17-A6F6-F4180E3CC5BD}" dt="2022-11-03T15:09:47.449" v="396" actId="478"/>
          <ac:spMkLst>
            <pc:docMk/>
            <pc:sldMk cId="767675903" sldId="362"/>
            <ac:spMk id="4" creationId="{6AF03CC0-7DA0-ED4F-B612-580E138D588A}"/>
          </ac:spMkLst>
        </pc:spChg>
        <pc:spChg chg="add mod">
          <ac:chgData name="Jivan Raj" userId="2fa8fec41c25eb79" providerId="LiveId" clId="{BBC7B2E3-EE8C-4B17-A6F6-F4180E3CC5BD}" dt="2022-11-03T19:06:20.484" v="1523"/>
          <ac:spMkLst>
            <pc:docMk/>
            <pc:sldMk cId="767675903" sldId="362"/>
            <ac:spMk id="4" creationId="{C8ED819C-4CA1-B113-3549-A7C89B6EEB11}"/>
          </ac:spMkLst>
        </pc:spChg>
        <pc:spChg chg="del">
          <ac:chgData name="Jivan Raj" userId="2fa8fec41c25eb79" providerId="LiveId" clId="{BBC7B2E3-EE8C-4B17-A6F6-F4180E3CC5BD}" dt="2022-11-03T15:09:47.449" v="396" actId="478"/>
          <ac:spMkLst>
            <pc:docMk/>
            <pc:sldMk cId="767675903" sldId="362"/>
            <ac:spMk id="5" creationId="{0B4B9306-DDC0-AD4F-A9C2-739C6AEB0172}"/>
          </ac:spMkLst>
        </pc:spChg>
        <pc:spChg chg="add mod">
          <ac:chgData name="Jivan Raj" userId="2fa8fec41c25eb79" providerId="LiveId" clId="{BBC7B2E3-EE8C-4B17-A6F6-F4180E3CC5BD}" dt="2022-11-03T19:06:20.484" v="1523"/>
          <ac:spMkLst>
            <pc:docMk/>
            <pc:sldMk cId="767675903" sldId="362"/>
            <ac:spMk id="5" creationId="{AC8D1AFD-C658-0596-BC51-56BBDD8C8BD6}"/>
          </ac:spMkLst>
        </pc:spChg>
        <pc:spChg chg="del">
          <ac:chgData name="Jivan Raj" userId="2fa8fec41c25eb79" providerId="LiveId" clId="{BBC7B2E3-EE8C-4B17-A6F6-F4180E3CC5BD}" dt="2022-11-03T15:09:47.449" v="396" actId="478"/>
          <ac:spMkLst>
            <pc:docMk/>
            <pc:sldMk cId="767675903" sldId="362"/>
            <ac:spMk id="6" creationId="{B7D8EEE0-6E1C-9F47-936F-25FCC2FC368C}"/>
          </ac:spMkLst>
        </pc:spChg>
        <pc:spChg chg="del">
          <ac:chgData name="Jivan Raj" userId="2fa8fec41c25eb79" providerId="LiveId" clId="{BBC7B2E3-EE8C-4B17-A6F6-F4180E3CC5BD}" dt="2022-11-03T19:06:19.699" v="1522" actId="478"/>
          <ac:spMkLst>
            <pc:docMk/>
            <pc:sldMk cId="767675903" sldId="362"/>
            <ac:spMk id="7" creationId="{99E44123-0AF5-4A4C-B0C7-BB7409DE8161}"/>
          </ac:spMkLst>
        </pc:spChg>
        <pc:spChg chg="del">
          <ac:chgData name="Jivan Raj" userId="2fa8fec41c25eb79" providerId="LiveId" clId="{BBC7B2E3-EE8C-4B17-A6F6-F4180E3CC5BD}" dt="2022-11-03T19:06:19.699" v="1522" actId="478"/>
          <ac:spMkLst>
            <pc:docMk/>
            <pc:sldMk cId="767675903" sldId="362"/>
            <ac:spMk id="8" creationId="{2A659727-BBB9-9B49-BCA1-694F74F717C4}"/>
          </ac:spMkLst>
        </pc:spChg>
        <pc:spChg chg="del">
          <ac:chgData name="Jivan Raj" userId="2fa8fec41c25eb79" providerId="LiveId" clId="{BBC7B2E3-EE8C-4B17-A6F6-F4180E3CC5BD}" dt="2022-11-03T19:06:19.699" v="1522" actId="478"/>
          <ac:spMkLst>
            <pc:docMk/>
            <pc:sldMk cId="767675903" sldId="362"/>
            <ac:spMk id="9" creationId="{9A5802D8-6C81-6C4F-97CF-C1F2344EE894}"/>
          </ac:spMkLst>
        </pc:spChg>
        <pc:spChg chg="add del mod">
          <ac:chgData name="Jivan Raj" userId="2fa8fec41c25eb79" providerId="LiveId" clId="{BBC7B2E3-EE8C-4B17-A6F6-F4180E3CC5BD}" dt="2022-11-03T15:09:52.411" v="397" actId="478"/>
          <ac:spMkLst>
            <pc:docMk/>
            <pc:sldMk cId="767675903" sldId="362"/>
            <ac:spMk id="12" creationId="{39BF624B-FF03-3E5F-3083-878FC5E30B9C}"/>
          </ac:spMkLst>
        </pc:spChg>
        <pc:spChg chg="add del mod">
          <ac:chgData name="Jivan Raj" userId="2fa8fec41c25eb79" providerId="LiveId" clId="{BBC7B2E3-EE8C-4B17-A6F6-F4180E3CC5BD}" dt="2022-11-03T15:09:52.411" v="397" actId="478"/>
          <ac:spMkLst>
            <pc:docMk/>
            <pc:sldMk cId="767675903" sldId="362"/>
            <ac:spMk id="14" creationId="{2985E5B2-40AF-D1C8-99E8-A3BA1B72B650}"/>
          </ac:spMkLst>
        </pc:spChg>
        <pc:spChg chg="add del mod">
          <ac:chgData name="Jivan Raj" userId="2fa8fec41c25eb79" providerId="LiveId" clId="{BBC7B2E3-EE8C-4B17-A6F6-F4180E3CC5BD}" dt="2022-11-03T15:09:52.411" v="397" actId="478"/>
          <ac:spMkLst>
            <pc:docMk/>
            <pc:sldMk cId="767675903" sldId="362"/>
            <ac:spMk id="16" creationId="{5F12A41E-6D98-4D75-E492-D3BC51E42213}"/>
          </ac:spMkLst>
        </pc:spChg>
        <pc:picChg chg="add mod">
          <ac:chgData name="Jivan Raj" userId="2fa8fec41c25eb79" providerId="LiveId" clId="{BBC7B2E3-EE8C-4B17-A6F6-F4180E3CC5BD}" dt="2022-11-03T15:07:47.104" v="368"/>
          <ac:picMkLst>
            <pc:docMk/>
            <pc:sldMk cId="767675903" sldId="362"/>
            <ac:picMk id="10" creationId="{18A2D9B6-6CF2-AE62-757C-2A89EACF59DC}"/>
          </ac:picMkLst>
        </pc:picChg>
      </pc:sldChg>
      <pc:sldChg chg="addSp delSp modSp mod ord modClrScheme chgLayout">
        <pc:chgData name="Jivan Raj" userId="2fa8fec41c25eb79" providerId="LiveId" clId="{BBC7B2E3-EE8C-4B17-A6F6-F4180E3CC5BD}" dt="2022-11-03T19:08:45.238" v="1535"/>
        <pc:sldMkLst>
          <pc:docMk/>
          <pc:sldMk cId="495483412" sldId="363"/>
        </pc:sldMkLst>
        <pc:spChg chg="mod ord">
          <ac:chgData name="Jivan Raj" userId="2fa8fec41c25eb79" providerId="LiveId" clId="{BBC7B2E3-EE8C-4B17-A6F6-F4180E3CC5BD}" dt="2022-11-03T16:59:39.522" v="846" actId="1076"/>
          <ac:spMkLst>
            <pc:docMk/>
            <pc:sldMk cId="495483412" sldId="363"/>
            <ac:spMk id="2" creationId="{C18026B5-2F88-BA48-A996-4A13FDFAA43A}"/>
          </ac:spMkLst>
        </pc:spChg>
        <pc:spChg chg="mod ord">
          <ac:chgData name="Jivan Raj" userId="2fa8fec41c25eb79" providerId="LiveId" clId="{BBC7B2E3-EE8C-4B17-A6F6-F4180E3CC5BD}" dt="2022-11-03T17:11:13.268" v="877" actId="1076"/>
          <ac:spMkLst>
            <pc:docMk/>
            <pc:sldMk cId="495483412" sldId="363"/>
            <ac:spMk id="3" creationId="{A5ABDF8F-0AD5-5C43-9EF3-8679B9897E01}"/>
          </ac:spMkLst>
        </pc:spChg>
        <pc:spChg chg="del mod ord">
          <ac:chgData name="Jivan Raj" userId="2fa8fec41c25eb79" providerId="LiveId" clId="{BBC7B2E3-EE8C-4B17-A6F6-F4180E3CC5BD}" dt="2022-11-03T17:15:15.480" v="1051" actId="478"/>
          <ac:spMkLst>
            <pc:docMk/>
            <pc:sldMk cId="495483412" sldId="363"/>
            <ac:spMk id="4" creationId="{7782A119-28D1-B54D-A879-A0DDEC296674}"/>
          </ac:spMkLst>
        </pc:spChg>
        <pc:spChg chg="mod ord">
          <ac:chgData name="Jivan Raj" userId="2fa8fec41c25eb79" providerId="LiveId" clId="{BBC7B2E3-EE8C-4B17-A6F6-F4180E3CC5BD}" dt="2022-11-03T17:13:12.325" v="955" actId="20577"/>
          <ac:spMkLst>
            <pc:docMk/>
            <pc:sldMk cId="495483412" sldId="363"/>
            <ac:spMk id="5" creationId="{B55E5840-ED0D-0349-88F3-4E90A0094985}"/>
          </ac:spMkLst>
        </pc:spChg>
        <pc:spChg chg="del mod ord">
          <ac:chgData name="Jivan Raj" userId="2fa8fec41c25eb79" providerId="LiveId" clId="{BBC7B2E3-EE8C-4B17-A6F6-F4180E3CC5BD}" dt="2022-11-03T17:15:08.982" v="1049" actId="478"/>
          <ac:spMkLst>
            <pc:docMk/>
            <pc:sldMk cId="495483412" sldId="363"/>
            <ac:spMk id="6" creationId="{34801285-85FB-FD43-9631-322998389AF0}"/>
          </ac:spMkLst>
        </pc:spChg>
        <pc:spChg chg="del mod ord">
          <ac:chgData name="Jivan Raj" userId="2fa8fec41c25eb79" providerId="LiveId" clId="{BBC7B2E3-EE8C-4B17-A6F6-F4180E3CC5BD}" dt="2022-11-03T17:15:20.827" v="1054" actId="478"/>
          <ac:spMkLst>
            <pc:docMk/>
            <pc:sldMk cId="495483412" sldId="363"/>
            <ac:spMk id="7" creationId="{8820E658-15B8-6C4B-A736-3D894774670E}"/>
          </ac:spMkLst>
        </pc:spChg>
        <pc:spChg chg="del mod ord">
          <ac:chgData name="Jivan Raj" userId="2fa8fec41c25eb79" providerId="LiveId" clId="{BBC7B2E3-EE8C-4B17-A6F6-F4180E3CC5BD}" dt="2022-11-03T17:15:01.405" v="1047" actId="478"/>
          <ac:spMkLst>
            <pc:docMk/>
            <pc:sldMk cId="495483412" sldId="363"/>
            <ac:spMk id="8" creationId="{7F52F621-1B1F-5E49-939F-12BD1A0FD522}"/>
          </ac:spMkLst>
        </pc:spChg>
        <pc:spChg chg="del mod ord">
          <ac:chgData name="Jivan Raj" userId="2fa8fec41c25eb79" providerId="LiveId" clId="{BBC7B2E3-EE8C-4B17-A6F6-F4180E3CC5BD}" dt="2022-11-03T19:08:43.811" v="1534" actId="478"/>
          <ac:spMkLst>
            <pc:docMk/>
            <pc:sldMk cId="495483412" sldId="363"/>
            <ac:spMk id="9" creationId="{AFD06229-BFA1-7D4D-B1E0-0A9F7FBF1F7E}"/>
          </ac:spMkLst>
        </pc:spChg>
        <pc:spChg chg="del mod ord">
          <ac:chgData name="Jivan Raj" userId="2fa8fec41c25eb79" providerId="LiveId" clId="{BBC7B2E3-EE8C-4B17-A6F6-F4180E3CC5BD}" dt="2022-11-03T19:08:43.811" v="1534" actId="478"/>
          <ac:spMkLst>
            <pc:docMk/>
            <pc:sldMk cId="495483412" sldId="363"/>
            <ac:spMk id="10" creationId="{56278D20-060E-1942-9A72-E600C02A8208}"/>
          </ac:spMkLst>
        </pc:spChg>
        <pc:spChg chg="del mod ord">
          <ac:chgData name="Jivan Raj" userId="2fa8fec41c25eb79" providerId="LiveId" clId="{BBC7B2E3-EE8C-4B17-A6F6-F4180E3CC5BD}" dt="2022-11-03T19:08:43.811" v="1534" actId="478"/>
          <ac:spMkLst>
            <pc:docMk/>
            <pc:sldMk cId="495483412" sldId="363"/>
            <ac:spMk id="11" creationId="{8B50C3FA-D20D-3049-9C7F-6F37D4E022C5}"/>
          </ac:spMkLst>
        </pc:spChg>
        <pc:spChg chg="add del mod ord">
          <ac:chgData name="Jivan Raj" userId="2fa8fec41c25eb79" providerId="LiveId" clId="{BBC7B2E3-EE8C-4B17-A6F6-F4180E3CC5BD}" dt="2022-11-03T17:13:31.995" v="957" actId="478"/>
          <ac:spMkLst>
            <pc:docMk/>
            <pc:sldMk cId="495483412" sldId="363"/>
            <ac:spMk id="12" creationId="{E1A8B97C-DB2B-8312-6D0D-37DD8C05DBAF}"/>
          </ac:spMkLst>
        </pc:spChg>
        <pc:spChg chg="add del mod ord">
          <ac:chgData name="Jivan Raj" userId="2fa8fec41c25eb79" providerId="LiveId" clId="{BBC7B2E3-EE8C-4B17-A6F6-F4180E3CC5BD}" dt="2022-11-03T17:13:30.915" v="956" actId="478"/>
          <ac:spMkLst>
            <pc:docMk/>
            <pc:sldMk cId="495483412" sldId="363"/>
            <ac:spMk id="13" creationId="{C482F076-6044-8937-D9E8-2D1602D14437}"/>
          </ac:spMkLst>
        </pc:spChg>
        <pc:spChg chg="add mod">
          <ac:chgData name="Jivan Raj" userId="2fa8fec41c25eb79" providerId="LiveId" clId="{BBC7B2E3-EE8C-4B17-A6F6-F4180E3CC5BD}" dt="2022-11-03T17:14:45.525" v="1046" actId="20577"/>
          <ac:spMkLst>
            <pc:docMk/>
            <pc:sldMk cId="495483412" sldId="363"/>
            <ac:spMk id="15" creationId="{9D0A2B4A-450F-1113-B3E1-7B8EAF4D63BA}"/>
          </ac:spMkLst>
        </pc:spChg>
        <pc:spChg chg="add mod">
          <ac:chgData name="Jivan Raj" userId="2fa8fec41c25eb79" providerId="LiveId" clId="{BBC7B2E3-EE8C-4B17-A6F6-F4180E3CC5BD}" dt="2022-11-03T17:13:41.445" v="958" actId="571"/>
          <ac:spMkLst>
            <pc:docMk/>
            <pc:sldMk cId="495483412" sldId="363"/>
            <ac:spMk id="16" creationId="{677F53E5-CED7-C87B-0070-26B418CF00EC}"/>
          </ac:spMkLst>
        </pc:spChg>
        <pc:spChg chg="add del mod">
          <ac:chgData name="Jivan Raj" userId="2fa8fec41c25eb79" providerId="LiveId" clId="{BBC7B2E3-EE8C-4B17-A6F6-F4180E3CC5BD}" dt="2022-11-03T17:15:06.022" v="1048" actId="478"/>
          <ac:spMkLst>
            <pc:docMk/>
            <pc:sldMk cId="495483412" sldId="363"/>
            <ac:spMk id="18" creationId="{AD170F78-A834-B8C9-092A-FAD8A0DEF7AD}"/>
          </ac:spMkLst>
        </pc:spChg>
        <pc:spChg chg="add del mod">
          <ac:chgData name="Jivan Raj" userId="2fa8fec41c25eb79" providerId="LiveId" clId="{BBC7B2E3-EE8C-4B17-A6F6-F4180E3CC5BD}" dt="2022-11-03T17:15:11.875" v="1050" actId="478"/>
          <ac:spMkLst>
            <pc:docMk/>
            <pc:sldMk cId="495483412" sldId="363"/>
            <ac:spMk id="20" creationId="{8D7CFDB2-B2F9-DA0B-619B-11BC92A39F01}"/>
          </ac:spMkLst>
        </pc:spChg>
        <pc:spChg chg="add del mod">
          <ac:chgData name="Jivan Raj" userId="2fa8fec41c25eb79" providerId="LiveId" clId="{BBC7B2E3-EE8C-4B17-A6F6-F4180E3CC5BD}" dt="2022-11-03T17:15:17.448" v="1052" actId="478"/>
          <ac:spMkLst>
            <pc:docMk/>
            <pc:sldMk cId="495483412" sldId="363"/>
            <ac:spMk id="22" creationId="{DC461232-8408-849A-C8E5-FB45E7456901}"/>
          </ac:spMkLst>
        </pc:spChg>
        <pc:spChg chg="add del mod">
          <ac:chgData name="Jivan Raj" userId="2fa8fec41c25eb79" providerId="LiveId" clId="{BBC7B2E3-EE8C-4B17-A6F6-F4180E3CC5BD}" dt="2022-11-03T17:15:23.005" v="1055" actId="478"/>
          <ac:spMkLst>
            <pc:docMk/>
            <pc:sldMk cId="495483412" sldId="363"/>
            <ac:spMk id="24" creationId="{6001BB3E-5D2E-95C9-CD4B-5D80A9C1EBA0}"/>
          </ac:spMkLst>
        </pc:spChg>
        <pc:spChg chg="add mod">
          <ac:chgData name="Jivan Raj" userId="2fa8fec41c25eb79" providerId="LiveId" clId="{BBC7B2E3-EE8C-4B17-A6F6-F4180E3CC5BD}" dt="2022-11-03T17:17:42.422" v="1199" actId="1076"/>
          <ac:spMkLst>
            <pc:docMk/>
            <pc:sldMk cId="495483412" sldId="363"/>
            <ac:spMk id="25" creationId="{84CEA0EA-8FD0-151A-A392-A86A1056336A}"/>
          </ac:spMkLst>
        </pc:spChg>
        <pc:spChg chg="add mod">
          <ac:chgData name="Jivan Raj" userId="2fa8fec41c25eb79" providerId="LiveId" clId="{BBC7B2E3-EE8C-4B17-A6F6-F4180E3CC5BD}" dt="2022-11-03T17:17:42.422" v="1199" actId="1076"/>
          <ac:spMkLst>
            <pc:docMk/>
            <pc:sldMk cId="495483412" sldId="363"/>
            <ac:spMk id="26" creationId="{3779C48A-9055-02B7-1359-149E52384A2B}"/>
          </ac:spMkLst>
        </pc:spChg>
        <pc:spChg chg="add mod">
          <ac:chgData name="Jivan Raj" userId="2fa8fec41c25eb79" providerId="LiveId" clId="{BBC7B2E3-EE8C-4B17-A6F6-F4180E3CC5BD}" dt="2022-11-03T19:08:45.238" v="1535"/>
          <ac:spMkLst>
            <pc:docMk/>
            <pc:sldMk cId="495483412" sldId="363"/>
            <ac:spMk id="27" creationId="{143BC297-9444-8F81-4D2A-F09822B63EEC}"/>
          </ac:spMkLst>
        </pc:spChg>
        <pc:spChg chg="add mod">
          <ac:chgData name="Jivan Raj" userId="2fa8fec41c25eb79" providerId="LiveId" clId="{BBC7B2E3-EE8C-4B17-A6F6-F4180E3CC5BD}" dt="2022-11-03T19:08:45.238" v="1535"/>
          <ac:spMkLst>
            <pc:docMk/>
            <pc:sldMk cId="495483412" sldId="363"/>
            <ac:spMk id="28" creationId="{BD62DBF3-F626-B44D-CF69-2333A4D05ED7}"/>
          </ac:spMkLst>
        </pc:spChg>
        <pc:picChg chg="add mod">
          <ac:chgData name="Jivan Raj" userId="2fa8fec41c25eb79" providerId="LiveId" clId="{BBC7B2E3-EE8C-4B17-A6F6-F4180E3CC5BD}" dt="2022-11-03T16:59:28.895" v="845"/>
          <ac:picMkLst>
            <pc:docMk/>
            <pc:sldMk cId="495483412" sldId="363"/>
            <ac:picMk id="14" creationId="{E31F0F9B-3D63-01B0-47B1-D92ACAFA2EA4}"/>
          </ac:picMkLst>
        </pc:picChg>
      </pc:sldChg>
      <pc:sldChg chg="addSp delSp modSp mod ord">
        <pc:chgData name="Jivan Raj" userId="2fa8fec41c25eb79" providerId="LiveId" clId="{BBC7B2E3-EE8C-4B17-A6F6-F4180E3CC5BD}" dt="2022-11-03T19:05:19.046" v="1519"/>
        <pc:sldMkLst>
          <pc:docMk/>
          <pc:sldMk cId="643842168" sldId="364"/>
        </pc:sldMkLst>
        <pc:spChg chg="mod">
          <ac:chgData name="Jivan Raj" userId="2fa8fec41c25eb79" providerId="LiveId" clId="{BBC7B2E3-EE8C-4B17-A6F6-F4180E3CC5BD}" dt="2022-11-03T14:48:04.699" v="43" actId="27636"/>
          <ac:spMkLst>
            <pc:docMk/>
            <pc:sldMk cId="643842168" sldId="364"/>
            <ac:spMk id="2" creationId="{8C122DF8-59D4-D94D-8ED9-F2F319899DBF}"/>
          </ac:spMkLst>
        </pc:spChg>
        <pc:spChg chg="del">
          <ac:chgData name="Jivan Raj" userId="2fa8fec41c25eb79" providerId="LiveId" clId="{BBC7B2E3-EE8C-4B17-A6F6-F4180E3CC5BD}" dt="2022-11-03T19:05:18.038" v="1518" actId="478"/>
          <ac:spMkLst>
            <pc:docMk/>
            <pc:sldMk cId="643842168" sldId="364"/>
            <ac:spMk id="3" creationId="{4D5B7634-ADBA-124F-B8CA-431F07F18D44}"/>
          </ac:spMkLst>
        </pc:spChg>
        <pc:spChg chg="del">
          <ac:chgData name="Jivan Raj" userId="2fa8fec41c25eb79" providerId="LiveId" clId="{BBC7B2E3-EE8C-4B17-A6F6-F4180E3CC5BD}" dt="2022-11-03T19:05:18.038" v="1518" actId="478"/>
          <ac:spMkLst>
            <pc:docMk/>
            <pc:sldMk cId="643842168" sldId="364"/>
            <ac:spMk id="4" creationId="{529E91F3-E1A0-DB4A-8CD8-D9D1AB0FFB40}"/>
          </ac:spMkLst>
        </pc:spChg>
        <pc:spChg chg="del">
          <ac:chgData name="Jivan Raj" userId="2fa8fec41c25eb79" providerId="LiveId" clId="{BBC7B2E3-EE8C-4B17-A6F6-F4180E3CC5BD}" dt="2022-11-03T19:05:18.038" v="1518" actId="478"/>
          <ac:spMkLst>
            <pc:docMk/>
            <pc:sldMk cId="643842168" sldId="364"/>
            <ac:spMk id="5" creationId="{AB744071-0CE2-7746-9315-22EC28A0F462}"/>
          </ac:spMkLst>
        </pc:spChg>
        <pc:spChg chg="add mod">
          <ac:chgData name="Jivan Raj" userId="2fa8fec41c25eb79" providerId="LiveId" clId="{BBC7B2E3-EE8C-4B17-A6F6-F4180E3CC5BD}" dt="2022-11-03T19:05:19.046" v="1519"/>
          <ac:spMkLst>
            <pc:docMk/>
            <pc:sldMk cId="643842168" sldId="364"/>
            <ac:spMk id="6" creationId="{40BE12C9-3255-54D7-0137-A0923C17F7B0}"/>
          </ac:spMkLst>
        </pc:spChg>
        <pc:spChg chg="add del mod">
          <ac:chgData name="Jivan Raj" userId="2fa8fec41c25eb79" providerId="LiveId" clId="{BBC7B2E3-EE8C-4B17-A6F6-F4180E3CC5BD}" dt="2022-11-03T14:55:18.338" v="328" actId="478"/>
          <ac:spMkLst>
            <pc:docMk/>
            <pc:sldMk cId="643842168" sldId="364"/>
            <ac:spMk id="7" creationId="{467C8919-3243-7340-59FF-E5F914425D16}"/>
          </ac:spMkLst>
        </pc:spChg>
        <pc:spChg chg="add mod">
          <ac:chgData name="Jivan Raj" userId="2fa8fec41c25eb79" providerId="LiveId" clId="{BBC7B2E3-EE8C-4B17-A6F6-F4180E3CC5BD}" dt="2022-11-03T19:05:19.046" v="1519"/>
          <ac:spMkLst>
            <pc:docMk/>
            <pc:sldMk cId="643842168" sldId="364"/>
            <ac:spMk id="7" creationId="{83BFD49E-8105-412B-DFC3-8DF15C70081E}"/>
          </ac:spMkLst>
        </pc:spChg>
        <pc:spChg chg="add del mod">
          <ac:chgData name="Jivan Raj" userId="2fa8fec41c25eb79" providerId="LiveId" clId="{BBC7B2E3-EE8C-4B17-A6F6-F4180E3CC5BD}" dt="2022-11-03T14:55:45.334" v="334" actId="478"/>
          <ac:spMkLst>
            <pc:docMk/>
            <pc:sldMk cId="643842168" sldId="364"/>
            <ac:spMk id="9" creationId="{78EDCC9E-B3B4-D833-5070-A2417D597D18}"/>
          </ac:spMkLst>
        </pc:spChg>
        <pc:spChg chg="add del mod">
          <ac:chgData name="Jivan Raj" userId="2fa8fec41c25eb79" providerId="LiveId" clId="{BBC7B2E3-EE8C-4B17-A6F6-F4180E3CC5BD}" dt="2022-11-03T14:55:45.334" v="334" actId="478"/>
          <ac:spMkLst>
            <pc:docMk/>
            <pc:sldMk cId="643842168" sldId="364"/>
            <ac:spMk id="11" creationId="{67D30260-2DBA-C195-2FE6-6D2CB21A3F84}"/>
          </ac:spMkLst>
        </pc:spChg>
        <pc:spChg chg="add del mod">
          <ac:chgData name="Jivan Raj" userId="2fa8fec41c25eb79" providerId="LiveId" clId="{BBC7B2E3-EE8C-4B17-A6F6-F4180E3CC5BD}" dt="2022-11-03T14:55:56.256" v="336" actId="478"/>
          <ac:spMkLst>
            <pc:docMk/>
            <pc:sldMk cId="643842168" sldId="364"/>
            <ac:spMk id="13" creationId="{875E4FE4-A7DB-B57B-2B9A-F3779EB62F34}"/>
          </ac:spMkLst>
        </pc:spChg>
        <pc:spChg chg="add del mod">
          <ac:chgData name="Jivan Raj" userId="2fa8fec41c25eb79" providerId="LiveId" clId="{BBC7B2E3-EE8C-4B17-A6F6-F4180E3CC5BD}" dt="2022-11-03T14:55:56.256" v="336" actId="478"/>
          <ac:spMkLst>
            <pc:docMk/>
            <pc:sldMk cId="643842168" sldId="364"/>
            <ac:spMk id="15" creationId="{B0AA2B80-26F9-A0B4-2820-DB7159A7003F}"/>
          </ac:spMkLst>
        </pc:spChg>
        <pc:spChg chg="add del mod">
          <ac:chgData name="Jivan Raj" userId="2fa8fec41c25eb79" providerId="LiveId" clId="{BBC7B2E3-EE8C-4B17-A6F6-F4180E3CC5BD}" dt="2022-11-03T14:55:56.256" v="336" actId="478"/>
          <ac:spMkLst>
            <pc:docMk/>
            <pc:sldMk cId="643842168" sldId="364"/>
            <ac:spMk id="17" creationId="{30C8D805-719E-88F6-4747-5E33386299C9}"/>
          </ac:spMkLst>
        </pc:spChg>
        <pc:spChg chg="del">
          <ac:chgData name="Jivan Raj" userId="2fa8fec41c25eb79" providerId="LiveId" clId="{BBC7B2E3-EE8C-4B17-A6F6-F4180E3CC5BD}" dt="2022-11-03T14:55:52.710" v="335" actId="478"/>
          <ac:spMkLst>
            <pc:docMk/>
            <pc:sldMk cId="643842168" sldId="364"/>
            <ac:spMk id="44" creationId="{906E4DF9-127F-4650-8BAA-2521A37885B0}"/>
          </ac:spMkLst>
        </pc:spChg>
        <pc:spChg chg="mod">
          <ac:chgData name="Jivan Raj" userId="2fa8fec41c25eb79" providerId="LiveId" clId="{BBC7B2E3-EE8C-4B17-A6F6-F4180E3CC5BD}" dt="2022-11-03T14:56:51.605" v="342" actId="255"/>
          <ac:spMkLst>
            <pc:docMk/>
            <pc:sldMk cId="643842168" sldId="364"/>
            <ac:spMk id="45" creationId="{803A1E73-C790-447A-974F-B3ADB50149F7}"/>
          </ac:spMkLst>
        </pc:spChg>
        <pc:spChg chg="del">
          <ac:chgData name="Jivan Raj" userId="2fa8fec41c25eb79" providerId="LiveId" clId="{BBC7B2E3-EE8C-4B17-A6F6-F4180E3CC5BD}" dt="2022-11-03T14:55:52.710" v="335" actId="478"/>
          <ac:spMkLst>
            <pc:docMk/>
            <pc:sldMk cId="643842168" sldId="364"/>
            <ac:spMk id="46" creationId="{A09D80D2-95FB-43C6-96F8-7EF7737C28BA}"/>
          </ac:spMkLst>
        </pc:spChg>
        <pc:spChg chg="mod">
          <ac:chgData name="Jivan Raj" userId="2fa8fec41c25eb79" providerId="LiveId" clId="{BBC7B2E3-EE8C-4B17-A6F6-F4180E3CC5BD}" dt="2022-11-03T14:57:18.933" v="349" actId="14100"/>
          <ac:spMkLst>
            <pc:docMk/>
            <pc:sldMk cId="643842168" sldId="364"/>
            <ac:spMk id="47" creationId="{DDA232CE-EB44-41DD-920C-AEDD5C33D2A5}"/>
          </ac:spMkLst>
        </pc:spChg>
        <pc:spChg chg="del mod">
          <ac:chgData name="Jivan Raj" userId="2fa8fec41c25eb79" providerId="LiveId" clId="{BBC7B2E3-EE8C-4B17-A6F6-F4180E3CC5BD}" dt="2022-11-03T14:55:52.710" v="335" actId="478"/>
          <ac:spMkLst>
            <pc:docMk/>
            <pc:sldMk cId="643842168" sldId="364"/>
            <ac:spMk id="48" creationId="{CEBFC0C0-C506-47F0-AE21-8A46DB86644A}"/>
          </ac:spMkLst>
        </pc:spChg>
        <pc:spChg chg="mod">
          <ac:chgData name="Jivan Raj" userId="2fa8fec41c25eb79" providerId="LiveId" clId="{BBC7B2E3-EE8C-4B17-A6F6-F4180E3CC5BD}" dt="2022-11-03T14:57:24.829" v="350" actId="14100"/>
          <ac:spMkLst>
            <pc:docMk/>
            <pc:sldMk cId="643842168" sldId="364"/>
            <ac:spMk id="49" creationId="{ED796758-F31D-4250-A439-D6DE9523C88B}"/>
          </ac:spMkLst>
        </pc:spChg>
        <pc:spChg chg="del">
          <ac:chgData name="Jivan Raj" userId="2fa8fec41c25eb79" providerId="LiveId" clId="{BBC7B2E3-EE8C-4B17-A6F6-F4180E3CC5BD}" dt="2022-11-03T14:55:14.939" v="327" actId="478"/>
          <ac:spMkLst>
            <pc:docMk/>
            <pc:sldMk cId="643842168" sldId="364"/>
            <ac:spMk id="50" creationId="{C60A09F8-DA84-487F-81AC-337BE4A9F35B}"/>
          </ac:spMkLst>
        </pc:spChg>
        <pc:spChg chg="mod">
          <ac:chgData name="Jivan Raj" userId="2fa8fec41c25eb79" providerId="LiveId" clId="{BBC7B2E3-EE8C-4B17-A6F6-F4180E3CC5BD}" dt="2022-11-03T14:57:27.629" v="351" actId="14100"/>
          <ac:spMkLst>
            <pc:docMk/>
            <pc:sldMk cId="643842168" sldId="364"/>
            <ac:spMk id="51" creationId="{D582AC9C-B267-4C04-9E50-051DE433538C}"/>
          </ac:spMkLst>
        </pc:spChg>
        <pc:spChg chg="del mod">
          <ac:chgData name="Jivan Raj" userId="2fa8fec41c25eb79" providerId="LiveId" clId="{BBC7B2E3-EE8C-4B17-A6F6-F4180E3CC5BD}" dt="2022-11-03T14:55:36.282" v="333" actId="478"/>
          <ac:spMkLst>
            <pc:docMk/>
            <pc:sldMk cId="643842168" sldId="364"/>
            <ac:spMk id="52" creationId="{1E84004F-53E7-47E5-A493-1980475C42D4}"/>
          </ac:spMkLst>
        </pc:spChg>
        <pc:spChg chg="del">
          <ac:chgData name="Jivan Raj" userId="2fa8fec41c25eb79" providerId="LiveId" clId="{BBC7B2E3-EE8C-4B17-A6F6-F4180E3CC5BD}" dt="2022-11-03T14:55:36.282" v="333" actId="478"/>
          <ac:spMkLst>
            <pc:docMk/>
            <pc:sldMk cId="643842168" sldId="364"/>
            <ac:spMk id="53" creationId="{A1B673DD-4FEC-4191-8446-77B89805FF2B}"/>
          </ac:spMkLst>
        </pc:spChg>
        <pc:picChg chg="add mod">
          <ac:chgData name="Jivan Raj" userId="2fa8fec41c25eb79" providerId="LiveId" clId="{BBC7B2E3-EE8C-4B17-A6F6-F4180E3CC5BD}" dt="2022-11-03T15:07:41.897" v="366"/>
          <ac:picMkLst>
            <pc:docMk/>
            <pc:sldMk cId="643842168" sldId="364"/>
            <ac:picMk id="18" creationId="{45E0DE46-AD58-6693-DA12-558C18BFB12F}"/>
          </ac:picMkLst>
        </pc:picChg>
      </pc:sldChg>
      <pc:sldChg chg="addSp modSp">
        <pc:chgData name="Jivan Raj" userId="2fa8fec41c25eb79" providerId="LiveId" clId="{BBC7B2E3-EE8C-4B17-A6F6-F4180E3CC5BD}" dt="2022-11-03T19:02:56.426" v="1508"/>
        <pc:sldMkLst>
          <pc:docMk/>
          <pc:sldMk cId="1696857695" sldId="365"/>
        </pc:sldMkLst>
        <pc:spChg chg="add mod">
          <ac:chgData name="Jivan Raj" userId="2fa8fec41c25eb79" providerId="LiveId" clId="{BBC7B2E3-EE8C-4B17-A6F6-F4180E3CC5BD}" dt="2022-11-03T19:02:56.426" v="1508"/>
          <ac:spMkLst>
            <pc:docMk/>
            <pc:sldMk cId="1696857695" sldId="365"/>
            <ac:spMk id="2" creationId="{59CC31B1-CF0F-E152-56A2-81D2DDE9F926}"/>
          </ac:spMkLst>
        </pc:spChg>
        <pc:spChg chg="add mod">
          <ac:chgData name="Jivan Raj" userId="2fa8fec41c25eb79" providerId="LiveId" clId="{BBC7B2E3-EE8C-4B17-A6F6-F4180E3CC5BD}" dt="2022-11-03T19:02:56.426" v="1508"/>
          <ac:spMkLst>
            <pc:docMk/>
            <pc:sldMk cId="1696857695" sldId="365"/>
            <ac:spMk id="3" creationId="{02916191-C5C5-694D-8CCA-EE5521DEC213}"/>
          </ac:spMkLst>
        </pc:spChg>
      </pc:sldChg>
      <pc:sldChg chg="addSp modSp">
        <pc:chgData name="Jivan Raj" userId="2fa8fec41c25eb79" providerId="LiveId" clId="{BBC7B2E3-EE8C-4B17-A6F6-F4180E3CC5BD}" dt="2022-11-03T19:03:05.769" v="1509"/>
        <pc:sldMkLst>
          <pc:docMk/>
          <pc:sldMk cId="1353722403" sldId="366"/>
        </pc:sldMkLst>
        <pc:spChg chg="add mod">
          <ac:chgData name="Jivan Raj" userId="2fa8fec41c25eb79" providerId="LiveId" clId="{BBC7B2E3-EE8C-4B17-A6F6-F4180E3CC5BD}" dt="2022-11-03T19:03:05.769" v="1509"/>
          <ac:spMkLst>
            <pc:docMk/>
            <pc:sldMk cId="1353722403" sldId="366"/>
            <ac:spMk id="2" creationId="{5BF6CEB6-4F59-FE95-8C79-41601837B372}"/>
          </ac:spMkLst>
        </pc:spChg>
        <pc:spChg chg="add mod">
          <ac:chgData name="Jivan Raj" userId="2fa8fec41c25eb79" providerId="LiveId" clId="{BBC7B2E3-EE8C-4B17-A6F6-F4180E3CC5BD}" dt="2022-11-03T19:03:05.769" v="1509"/>
          <ac:spMkLst>
            <pc:docMk/>
            <pc:sldMk cId="1353722403" sldId="366"/>
            <ac:spMk id="3" creationId="{2591D55B-75D2-F680-6248-3F16A971CD8E}"/>
          </ac:spMkLst>
        </pc:spChg>
      </pc:sldChg>
      <pc:sldChg chg="modSp mod">
        <pc:chgData name="Jivan Raj" userId="2fa8fec41c25eb79" providerId="LiveId" clId="{BBC7B2E3-EE8C-4B17-A6F6-F4180E3CC5BD}" dt="2022-11-03T19:02:49.902" v="1507" actId="313"/>
        <pc:sldMkLst>
          <pc:docMk/>
          <pc:sldMk cId="2856035482" sldId="367"/>
        </pc:sldMkLst>
        <pc:spChg chg="mod">
          <ac:chgData name="Jivan Raj" userId="2fa8fec41c25eb79" providerId="LiveId" clId="{BBC7B2E3-EE8C-4B17-A6F6-F4180E3CC5BD}" dt="2022-11-03T19:02:49.902" v="1507" actId="313"/>
          <ac:spMkLst>
            <pc:docMk/>
            <pc:sldMk cId="2856035482" sldId="367"/>
            <ac:spMk id="2" creationId="{7A30BDBB-2F58-6AED-AD7E-ACF45CD40C87}"/>
          </ac:spMkLst>
        </pc:spChg>
      </pc:sldChg>
      <pc:sldChg chg="addSp delSp modSp mod">
        <pc:chgData name="Jivan Raj" userId="2fa8fec41c25eb79" providerId="LiveId" clId="{BBC7B2E3-EE8C-4B17-A6F6-F4180E3CC5BD}" dt="2022-11-03T19:03:27.799" v="1512"/>
        <pc:sldMkLst>
          <pc:docMk/>
          <pc:sldMk cId="250841114" sldId="368"/>
        </pc:sldMkLst>
        <pc:spChg chg="add mod">
          <ac:chgData name="Jivan Raj" userId="2fa8fec41c25eb79" providerId="LiveId" clId="{BBC7B2E3-EE8C-4B17-A6F6-F4180E3CC5BD}" dt="2022-11-03T19:03:27.799" v="1512"/>
          <ac:spMkLst>
            <pc:docMk/>
            <pc:sldMk cId="250841114" sldId="368"/>
            <ac:spMk id="2" creationId="{06EA5BB1-E340-EBEA-EDCE-AA1531536EE9}"/>
          </ac:spMkLst>
        </pc:spChg>
        <pc:spChg chg="add mod">
          <ac:chgData name="Jivan Raj" userId="2fa8fec41c25eb79" providerId="LiveId" clId="{BBC7B2E3-EE8C-4B17-A6F6-F4180E3CC5BD}" dt="2022-11-03T19:03:27.799" v="1512"/>
          <ac:spMkLst>
            <pc:docMk/>
            <pc:sldMk cId="250841114" sldId="368"/>
            <ac:spMk id="3" creationId="{D7FBE16A-D292-2F80-4B30-0839F58115B9}"/>
          </ac:spMkLst>
        </pc:spChg>
        <pc:spChg chg="del">
          <ac:chgData name="Jivan Raj" userId="2fa8fec41c25eb79" providerId="LiveId" clId="{BBC7B2E3-EE8C-4B17-A6F6-F4180E3CC5BD}" dt="2022-11-03T19:03:26.852" v="1511" actId="478"/>
          <ac:spMkLst>
            <pc:docMk/>
            <pc:sldMk cId="250841114" sldId="368"/>
            <ac:spMk id="7" creationId="{1036A3A6-C324-5A14-96A9-A342D0F4DEC6}"/>
          </ac:spMkLst>
        </pc:spChg>
        <pc:spChg chg="del">
          <ac:chgData name="Jivan Raj" userId="2fa8fec41c25eb79" providerId="LiveId" clId="{BBC7B2E3-EE8C-4B17-A6F6-F4180E3CC5BD}" dt="2022-11-03T19:03:26.852" v="1511" actId="478"/>
          <ac:spMkLst>
            <pc:docMk/>
            <pc:sldMk cId="250841114" sldId="368"/>
            <ac:spMk id="8" creationId="{29311699-ED36-E821-8409-26A2BB116794}"/>
          </ac:spMkLst>
        </pc:spChg>
        <pc:graphicFrameChg chg="mod">
          <ac:chgData name="Jivan Raj" userId="2fa8fec41c25eb79" providerId="LiveId" clId="{BBC7B2E3-EE8C-4B17-A6F6-F4180E3CC5BD}" dt="2022-11-03T17:40:52.451" v="1310"/>
          <ac:graphicFrameMkLst>
            <pc:docMk/>
            <pc:sldMk cId="250841114" sldId="368"/>
            <ac:graphicFrameMk id="13" creationId="{23E9F50B-A132-CAA7-653D-8CCB0BCFBE67}"/>
          </ac:graphicFrameMkLst>
        </pc:graphicFrameChg>
      </pc:sldChg>
      <pc:sldChg chg="addSp delSp modSp add mod">
        <pc:chgData name="Jivan Raj" userId="2fa8fec41c25eb79" providerId="LiveId" clId="{BBC7B2E3-EE8C-4B17-A6F6-F4180E3CC5BD}" dt="2022-11-03T19:05:27.838" v="1521"/>
        <pc:sldMkLst>
          <pc:docMk/>
          <pc:sldMk cId="348049847" sldId="369"/>
        </pc:sldMkLst>
        <pc:spChg chg="mod">
          <ac:chgData name="Jivan Raj" userId="2fa8fec41c25eb79" providerId="LiveId" clId="{BBC7B2E3-EE8C-4B17-A6F6-F4180E3CC5BD}" dt="2022-11-03T14:58:47.349" v="355" actId="27636"/>
          <ac:spMkLst>
            <pc:docMk/>
            <pc:sldMk cId="348049847" sldId="369"/>
            <ac:spMk id="2" creationId="{8C122DF8-59D4-D94D-8ED9-F2F319899DBF}"/>
          </ac:spMkLst>
        </pc:spChg>
        <pc:spChg chg="del">
          <ac:chgData name="Jivan Raj" userId="2fa8fec41c25eb79" providerId="LiveId" clId="{BBC7B2E3-EE8C-4B17-A6F6-F4180E3CC5BD}" dt="2022-11-03T19:05:26.847" v="1520" actId="478"/>
          <ac:spMkLst>
            <pc:docMk/>
            <pc:sldMk cId="348049847" sldId="369"/>
            <ac:spMk id="3" creationId="{4D5B7634-ADBA-124F-B8CA-431F07F18D44}"/>
          </ac:spMkLst>
        </pc:spChg>
        <pc:spChg chg="del">
          <ac:chgData name="Jivan Raj" userId="2fa8fec41c25eb79" providerId="LiveId" clId="{BBC7B2E3-EE8C-4B17-A6F6-F4180E3CC5BD}" dt="2022-11-03T19:05:26.847" v="1520" actId="478"/>
          <ac:spMkLst>
            <pc:docMk/>
            <pc:sldMk cId="348049847" sldId="369"/>
            <ac:spMk id="4" creationId="{529E91F3-E1A0-DB4A-8CD8-D9D1AB0FFB40}"/>
          </ac:spMkLst>
        </pc:spChg>
        <pc:spChg chg="del">
          <ac:chgData name="Jivan Raj" userId="2fa8fec41c25eb79" providerId="LiveId" clId="{BBC7B2E3-EE8C-4B17-A6F6-F4180E3CC5BD}" dt="2022-11-03T19:05:26.847" v="1520" actId="478"/>
          <ac:spMkLst>
            <pc:docMk/>
            <pc:sldMk cId="348049847" sldId="369"/>
            <ac:spMk id="5" creationId="{AB744071-0CE2-7746-9315-22EC28A0F462}"/>
          </ac:spMkLst>
        </pc:spChg>
        <pc:spChg chg="add mod">
          <ac:chgData name="Jivan Raj" userId="2fa8fec41c25eb79" providerId="LiveId" clId="{BBC7B2E3-EE8C-4B17-A6F6-F4180E3CC5BD}" dt="2022-11-03T19:05:27.838" v="1521"/>
          <ac:spMkLst>
            <pc:docMk/>
            <pc:sldMk cId="348049847" sldId="369"/>
            <ac:spMk id="6" creationId="{5D73A7CE-3BE6-CB9B-B5B3-279F5218397D}"/>
          </ac:spMkLst>
        </pc:spChg>
        <pc:spChg chg="add mod">
          <ac:chgData name="Jivan Raj" userId="2fa8fec41c25eb79" providerId="LiveId" clId="{BBC7B2E3-EE8C-4B17-A6F6-F4180E3CC5BD}" dt="2022-11-03T19:05:27.838" v="1521"/>
          <ac:spMkLst>
            <pc:docMk/>
            <pc:sldMk cId="348049847" sldId="369"/>
            <ac:spMk id="7" creationId="{6978FCBC-4717-988F-389E-DD278C891E5A}"/>
          </ac:spMkLst>
        </pc:spChg>
        <pc:spChg chg="add del mod">
          <ac:chgData name="Jivan Raj" userId="2fa8fec41c25eb79" providerId="LiveId" clId="{BBC7B2E3-EE8C-4B17-A6F6-F4180E3CC5BD}" dt="2022-11-03T15:02:59.329" v="364" actId="478"/>
          <ac:spMkLst>
            <pc:docMk/>
            <pc:sldMk cId="348049847" sldId="369"/>
            <ac:spMk id="7" creationId="{E5082E98-4EED-C597-5DF6-7FA01D365F00}"/>
          </ac:spMkLst>
        </pc:spChg>
        <pc:spChg chg="add del mod">
          <ac:chgData name="Jivan Raj" userId="2fa8fec41c25eb79" providerId="LiveId" clId="{BBC7B2E3-EE8C-4B17-A6F6-F4180E3CC5BD}" dt="2022-11-03T15:02:59.329" v="364" actId="478"/>
          <ac:spMkLst>
            <pc:docMk/>
            <pc:sldMk cId="348049847" sldId="369"/>
            <ac:spMk id="9" creationId="{7CBBF76E-01F0-42F3-D3B8-0E57802A5F38}"/>
          </ac:spMkLst>
        </pc:spChg>
        <pc:spChg chg="mod">
          <ac:chgData name="Jivan Raj" userId="2fa8fec41c25eb79" providerId="LiveId" clId="{BBC7B2E3-EE8C-4B17-A6F6-F4180E3CC5BD}" dt="2022-11-03T15:01:27.111" v="361" actId="14100"/>
          <ac:spMkLst>
            <pc:docMk/>
            <pc:sldMk cId="348049847" sldId="369"/>
            <ac:spMk id="45" creationId="{803A1E73-C790-447A-974F-B3ADB50149F7}"/>
          </ac:spMkLst>
        </pc:spChg>
        <pc:spChg chg="mod">
          <ac:chgData name="Jivan Raj" userId="2fa8fec41c25eb79" providerId="LiveId" clId="{BBC7B2E3-EE8C-4B17-A6F6-F4180E3CC5BD}" dt="2022-11-03T15:01:58.329" v="362"/>
          <ac:spMkLst>
            <pc:docMk/>
            <pc:sldMk cId="348049847" sldId="369"/>
            <ac:spMk id="47" creationId="{DDA232CE-EB44-41DD-920C-AEDD5C33D2A5}"/>
          </ac:spMkLst>
        </pc:spChg>
        <pc:spChg chg="del mod">
          <ac:chgData name="Jivan Raj" userId="2fa8fec41c25eb79" providerId="LiveId" clId="{BBC7B2E3-EE8C-4B17-A6F6-F4180E3CC5BD}" dt="2022-11-03T15:02:54.194" v="363" actId="478"/>
          <ac:spMkLst>
            <pc:docMk/>
            <pc:sldMk cId="348049847" sldId="369"/>
            <ac:spMk id="49" creationId="{ED796758-F31D-4250-A439-D6DE9523C88B}"/>
          </ac:spMkLst>
        </pc:spChg>
        <pc:spChg chg="del">
          <ac:chgData name="Jivan Raj" userId="2fa8fec41c25eb79" providerId="LiveId" clId="{BBC7B2E3-EE8C-4B17-A6F6-F4180E3CC5BD}" dt="2022-11-03T15:02:54.194" v="363" actId="478"/>
          <ac:spMkLst>
            <pc:docMk/>
            <pc:sldMk cId="348049847" sldId="369"/>
            <ac:spMk id="51" creationId="{D582AC9C-B267-4C04-9E50-051DE433538C}"/>
          </ac:spMkLst>
        </pc:spChg>
        <pc:picChg chg="add mod">
          <ac:chgData name="Jivan Raj" userId="2fa8fec41c25eb79" providerId="LiveId" clId="{BBC7B2E3-EE8C-4B17-A6F6-F4180E3CC5BD}" dt="2022-11-03T15:07:44.104" v="367"/>
          <ac:picMkLst>
            <pc:docMk/>
            <pc:sldMk cId="348049847" sldId="369"/>
            <ac:picMk id="10" creationId="{6D9C9F73-2852-62A3-E15A-AFD3ED261FD4}"/>
          </ac:picMkLst>
        </pc:picChg>
      </pc:sldChg>
      <pc:sldChg chg="addSp delSp modSp add mod">
        <pc:chgData name="Jivan Raj" userId="2fa8fec41c25eb79" providerId="LiveId" clId="{BBC7B2E3-EE8C-4B17-A6F6-F4180E3CC5BD}" dt="2022-11-03T19:06:29.874" v="1525"/>
        <pc:sldMkLst>
          <pc:docMk/>
          <pc:sldMk cId="2739472817" sldId="370"/>
        </pc:sldMkLst>
        <pc:spChg chg="mod">
          <ac:chgData name="Jivan Raj" userId="2fa8fec41c25eb79" providerId="LiveId" clId="{BBC7B2E3-EE8C-4B17-A6F6-F4180E3CC5BD}" dt="2022-11-03T16:27:07.271" v="436" actId="1076"/>
          <ac:spMkLst>
            <pc:docMk/>
            <pc:sldMk cId="2739472817" sldId="370"/>
            <ac:spMk id="2" creationId="{68F0FA04-6227-9040-92A6-9514A59B8E7B}"/>
          </ac:spMkLst>
        </pc:spChg>
        <pc:spChg chg="mod">
          <ac:chgData name="Jivan Raj" userId="2fa8fec41c25eb79" providerId="LiveId" clId="{BBC7B2E3-EE8C-4B17-A6F6-F4180E3CC5BD}" dt="2022-11-03T16:36:23.388" v="615" actId="2711"/>
          <ac:spMkLst>
            <pc:docMk/>
            <pc:sldMk cId="2739472817" sldId="370"/>
            <ac:spMk id="3" creationId="{9CD657E5-4675-E84E-840E-4F6D4868C5A9}"/>
          </ac:spMkLst>
        </pc:spChg>
        <pc:spChg chg="add mod">
          <ac:chgData name="Jivan Raj" userId="2fa8fec41c25eb79" providerId="LiveId" clId="{BBC7B2E3-EE8C-4B17-A6F6-F4180E3CC5BD}" dt="2022-11-03T16:26:58.642" v="434" actId="255"/>
          <ac:spMkLst>
            <pc:docMk/>
            <pc:sldMk cId="2739472817" sldId="370"/>
            <ac:spMk id="4" creationId="{AC813CD6-09A8-E0EB-F9ED-AAFACEB3FBA1}"/>
          </ac:spMkLst>
        </pc:spChg>
        <pc:spChg chg="add mod">
          <ac:chgData name="Jivan Raj" userId="2fa8fec41c25eb79" providerId="LiveId" clId="{BBC7B2E3-EE8C-4B17-A6F6-F4180E3CC5BD}" dt="2022-11-03T19:06:29.874" v="1525"/>
          <ac:spMkLst>
            <pc:docMk/>
            <pc:sldMk cId="2739472817" sldId="370"/>
            <ac:spMk id="5" creationId="{37FCD83E-7D8C-4BB3-2CE2-D0BF6C732734}"/>
          </ac:spMkLst>
        </pc:spChg>
        <pc:spChg chg="add mod">
          <ac:chgData name="Jivan Raj" userId="2fa8fec41c25eb79" providerId="LiveId" clId="{BBC7B2E3-EE8C-4B17-A6F6-F4180E3CC5BD}" dt="2022-11-03T19:06:29.874" v="1525"/>
          <ac:spMkLst>
            <pc:docMk/>
            <pc:sldMk cId="2739472817" sldId="370"/>
            <ac:spMk id="6" creationId="{FC3B1452-1FA3-F580-8EA0-CA3034E44013}"/>
          </ac:spMkLst>
        </pc:spChg>
        <pc:spChg chg="del">
          <ac:chgData name="Jivan Raj" userId="2fa8fec41c25eb79" providerId="LiveId" clId="{BBC7B2E3-EE8C-4B17-A6F6-F4180E3CC5BD}" dt="2022-11-03T19:06:29.305" v="1524" actId="478"/>
          <ac:spMkLst>
            <pc:docMk/>
            <pc:sldMk cId="2739472817" sldId="370"/>
            <ac:spMk id="7" creationId="{99E44123-0AF5-4A4C-B0C7-BB7409DE8161}"/>
          </ac:spMkLst>
        </pc:spChg>
        <pc:spChg chg="del">
          <ac:chgData name="Jivan Raj" userId="2fa8fec41c25eb79" providerId="LiveId" clId="{BBC7B2E3-EE8C-4B17-A6F6-F4180E3CC5BD}" dt="2022-11-03T19:06:29.305" v="1524" actId="478"/>
          <ac:spMkLst>
            <pc:docMk/>
            <pc:sldMk cId="2739472817" sldId="370"/>
            <ac:spMk id="8" creationId="{2A659727-BBB9-9B49-BCA1-694F74F717C4}"/>
          </ac:spMkLst>
        </pc:spChg>
        <pc:spChg chg="del">
          <ac:chgData name="Jivan Raj" userId="2fa8fec41c25eb79" providerId="LiveId" clId="{BBC7B2E3-EE8C-4B17-A6F6-F4180E3CC5BD}" dt="2022-11-03T19:06:29.305" v="1524" actId="478"/>
          <ac:spMkLst>
            <pc:docMk/>
            <pc:sldMk cId="2739472817" sldId="370"/>
            <ac:spMk id="9" creationId="{9A5802D8-6C81-6C4F-97CF-C1F2344EE894}"/>
          </ac:spMkLst>
        </pc:spChg>
      </pc:sldChg>
      <pc:sldChg chg="addSp delSp modSp add mod">
        <pc:chgData name="Jivan Raj" userId="2fa8fec41c25eb79" providerId="LiveId" clId="{BBC7B2E3-EE8C-4B17-A6F6-F4180E3CC5BD}" dt="2022-11-03T19:06:37.185" v="1527"/>
        <pc:sldMkLst>
          <pc:docMk/>
          <pc:sldMk cId="2047465368" sldId="371"/>
        </pc:sldMkLst>
        <pc:spChg chg="mod">
          <ac:chgData name="Jivan Raj" userId="2fa8fec41c25eb79" providerId="LiveId" clId="{BBC7B2E3-EE8C-4B17-A6F6-F4180E3CC5BD}" dt="2022-11-03T16:45:44.411" v="660" actId="1076"/>
          <ac:spMkLst>
            <pc:docMk/>
            <pc:sldMk cId="2047465368" sldId="371"/>
            <ac:spMk id="2" creationId="{68F0FA04-6227-9040-92A6-9514A59B8E7B}"/>
          </ac:spMkLst>
        </pc:spChg>
        <pc:spChg chg="mod">
          <ac:chgData name="Jivan Raj" userId="2fa8fec41c25eb79" providerId="LiveId" clId="{BBC7B2E3-EE8C-4B17-A6F6-F4180E3CC5BD}" dt="2022-11-03T16:45:00.622" v="643" actId="1076"/>
          <ac:spMkLst>
            <pc:docMk/>
            <pc:sldMk cId="2047465368" sldId="371"/>
            <ac:spMk id="3" creationId="{9CD657E5-4675-E84E-840E-4F6D4868C5A9}"/>
          </ac:spMkLst>
        </pc:spChg>
        <pc:spChg chg="mod">
          <ac:chgData name="Jivan Raj" userId="2fa8fec41c25eb79" providerId="LiveId" clId="{BBC7B2E3-EE8C-4B17-A6F6-F4180E3CC5BD}" dt="2022-11-03T16:45:44.411" v="660" actId="1076"/>
          <ac:spMkLst>
            <pc:docMk/>
            <pc:sldMk cId="2047465368" sldId="371"/>
            <ac:spMk id="4" creationId="{AC813CD6-09A8-E0EB-F9ED-AAFACEB3FBA1}"/>
          </ac:spMkLst>
        </pc:spChg>
        <pc:spChg chg="add mod">
          <ac:chgData name="Jivan Raj" userId="2fa8fec41c25eb79" providerId="LiveId" clId="{BBC7B2E3-EE8C-4B17-A6F6-F4180E3CC5BD}" dt="2022-11-03T16:45:36.209" v="659" actId="113"/>
          <ac:spMkLst>
            <pc:docMk/>
            <pc:sldMk cId="2047465368" sldId="371"/>
            <ac:spMk id="5" creationId="{C1FB9AAB-DBCC-0A09-D0A4-CAA185AB0F00}"/>
          </ac:spMkLst>
        </pc:spChg>
        <pc:spChg chg="add mod">
          <ac:chgData name="Jivan Raj" userId="2fa8fec41c25eb79" providerId="LiveId" clId="{BBC7B2E3-EE8C-4B17-A6F6-F4180E3CC5BD}" dt="2022-11-03T16:45:57.401" v="670" actId="20577"/>
          <ac:spMkLst>
            <pc:docMk/>
            <pc:sldMk cId="2047465368" sldId="371"/>
            <ac:spMk id="6" creationId="{BAF58E41-2272-B977-A551-B94B70E4A4A4}"/>
          </ac:spMkLst>
        </pc:spChg>
        <pc:spChg chg="del">
          <ac:chgData name="Jivan Raj" userId="2fa8fec41c25eb79" providerId="LiveId" clId="{BBC7B2E3-EE8C-4B17-A6F6-F4180E3CC5BD}" dt="2022-11-03T19:06:36.427" v="1526" actId="478"/>
          <ac:spMkLst>
            <pc:docMk/>
            <pc:sldMk cId="2047465368" sldId="371"/>
            <ac:spMk id="7" creationId="{99E44123-0AF5-4A4C-B0C7-BB7409DE8161}"/>
          </ac:spMkLst>
        </pc:spChg>
        <pc:spChg chg="del">
          <ac:chgData name="Jivan Raj" userId="2fa8fec41c25eb79" providerId="LiveId" clId="{BBC7B2E3-EE8C-4B17-A6F6-F4180E3CC5BD}" dt="2022-11-03T19:06:36.427" v="1526" actId="478"/>
          <ac:spMkLst>
            <pc:docMk/>
            <pc:sldMk cId="2047465368" sldId="371"/>
            <ac:spMk id="8" creationId="{2A659727-BBB9-9B49-BCA1-694F74F717C4}"/>
          </ac:spMkLst>
        </pc:spChg>
        <pc:spChg chg="del">
          <ac:chgData name="Jivan Raj" userId="2fa8fec41c25eb79" providerId="LiveId" clId="{BBC7B2E3-EE8C-4B17-A6F6-F4180E3CC5BD}" dt="2022-11-03T19:06:36.427" v="1526" actId="478"/>
          <ac:spMkLst>
            <pc:docMk/>
            <pc:sldMk cId="2047465368" sldId="371"/>
            <ac:spMk id="9" creationId="{9A5802D8-6C81-6C4F-97CF-C1F2344EE894}"/>
          </ac:spMkLst>
        </pc:spChg>
        <pc:spChg chg="add mod">
          <ac:chgData name="Jivan Raj" userId="2fa8fec41c25eb79" providerId="LiveId" clId="{BBC7B2E3-EE8C-4B17-A6F6-F4180E3CC5BD}" dt="2022-11-03T16:48:19.072" v="684" actId="20577"/>
          <ac:spMkLst>
            <pc:docMk/>
            <pc:sldMk cId="2047465368" sldId="371"/>
            <ac:spMk id="11" creationId="{D4BF781E-D8C3-1432-BDAB-9EF2F17D064A}"/>
          </ac:spMkLst>
        </pc:spChg>
        <pc:spChg chg="add mod">
          <ac:chgData name="Jivan Raj" userId="2fa8fec41c25eb79" providerId="LiveId" clId="{BBC7B2E3-EE8C-4B17-A6F6-F4180E3CC5BD}" dt="2022-11-03T19:06:37.185" v="1527"/>
          <ac:spMkLst>
            <pc:docMk/>
            <pc:sldMk cId="2047465368" sldId="371"/>
            <ac:spMk id="15" creationId="{A31AE066-8306-6DFD-5165-03D295F7CE10}"/>
          </ac:spMkLst>
        </pc:spChg>
        <pc:spChg chg="add mod">
          <ac:chgData name="Jivan Raj" userId="2fa8fec41c25eb79" providerId="LiveId" clId="{BBC7B2E3-EE8C-4B17-A6F6-F4180E3CC5BD}" dt="2022-11-03T19:06:37.185" v="1527"/>
          <ac:spMkLst>
            <pc:docMk/>
            <pc:sldMk cId="2047465368" sldId="371"/>
            <ac:spMk id="16" creationId="{B662BC69-FBF2-C64E-9211-060F10770A72}"/>
          </ac:spMkLst>
        </pc:spChg>
        <pc:cxnChg chg="add mod">
          <ac:chgData name="Jivan Raj" userId="2fa8fec41c25eb79" providerId="LiveId" clId="{BBC7B2E3-EE8C-4B17-A6F6-F4180E3CC5BD}" dt="2022-11-03T16:48:25.963" v="685" actId="14100"/>
          <ac:cxnSpMkLst>
            <pc:docMk/>
            <pc:sldMk cId="2047465368" sldId="371"/>
            <ac:cxnSpMk id="13" creationId="{72615643-0B7C-FC08-9BCF-8724035D3E1B}"/>
          </ac:cxnSpMkLst>
        </pc:cxnChg>
      </pc:sldChg>
      <pc:sldChg chg="addSp delSp modSp add mod">
        <pc:chgData name="Jivan Raj" userId="2fa8fec41c25eb79" providerId="LiveId" clId="{BBC7B2E3-EE8C-4B17-A6F6-F4180E3CC5BD}" dt="2022-11-03T19:07:46.235" v="1529"/>
        <pc:sldMkLst>
          <pc:docMk/>
          <pc:sldMk cId="426759112" sldId="372"/>
        </pc:sldMkLst>
        <pc:spChg chg="mod">
          <ac:chgData name="Jivan Raj" userId="2fa8fec41c25eb79" providerId="LiveId" clId="{BBC7B2E3-EE8C-4B17-A6F6-F4180E3CC5BD}" dt="2022-11-03T16:53:33.014" v="792"/>
          <ac:spMkLst>
            <pc:docMk/>
            <pc:sldMk cId="426759112" sldId="372"/>
            <ac:spMk id="3" creationId="{9CD657E5-4675-E84E-840E-4F6D4868C5A9}"/>
          </ac:spMkLst>
        </pc:spChg>
        <pc:spChg chg="mod">
          <ac:chgData name="Jivan Raj" userId="2fa8fec41c25eb79" providerId="LiveId" clId="{BBC7B2E3-EE8C-4B17-A6F6-F4180E3CC5BD}" dt="2022-11-03T16:48:46.314" v="690" actId="20577"/>
          <ac:spMkLst>
            <pc:docMk/>
            <pc:sldMk cId="426759112" sldId="372"/>
            <ac:spMk id="5" creationId="{C1FB9AAB-DBCC-0A09-D0A4-CAA185AB0F00}"/>
          </ac:spMkLst>
        </pc:spChg>
        <pc:spChg chg="mod">
          <ac:chgData name="Jivan Raj" userId="2fa8fec41c25eb79" providerId="LiveId" clId="{BBC7B2E3-EE8C-4B17-A6F6-F4180E3CC5BD}" dt="2022-11-03T16:48:54.161" v="695" actId="20577"/>
          <ac:spMkLst>
            <pc:docMk/>
            <pc:sldMk cId="426759112" sldId="372"/>
            <ac:spMk id="6" creationId="{BAF58E41-2272-B977-A551-B94B70E4A4A4}"/>
          </ac:spMkLst>
        </pc:spChg>
        <pc:spChg chg="del">
          <ac:chgData name="Jivan Raj" userId="2fa8fec41c25eb79" providerId="LiveId" clId="{BBC7B2E3-EE8C-4B17-A6F6-F4180E3CC5BD}" dt="2022-11-03T19:07:45.129" v="1528" actId="478"/>
          <ac:spMkLst>
            <pc:docMk/>
            <pc:sldMk cId="426759112" sldId="372"/>
            <ac:spMk id="7" creationId="{99E44123-0AF5-4A4C-B0C7-BB7409DE8161}"/>
          </ac:spMkLst>
        </pc:spChg>
        <pc:spChg chg="del">
          <ac:chgData name="Jivan Raj" userId="2fa8fec41c25eb79" providerId="LiveId" clId="{BBC7B2E3-EE8C-4B17-A6F6-F4180E3CC5BD}" dt="2022-11-03T19:07:45.129" v="1528" actId="478"/>
          <ac:spMkLst>
            <pc:docMk/>
            <pc:sldMk cId="426759112" sldId="372"/>
            <ac:spMk id="8" creationId="{2A659727-BBB9-9B49-BCA1-694F74F717C4}"/>
          </ac:spMkLst>
        </pc:spChg>
        <pc:spChg chg="del">
          <ac:chgData name="Jivan Raj" userId="2fa8fec41c25eb79" providerId="LiveId" clId="{BBC7B2E3-EE8C-4B17-A6F6-F4180E3CC5BD}" dt="2022-11-03T19:07:45.129" v="1528" actId="478"/>
          <ac:spMkLst>
            <pc:docMk/>
            <pc:sldMk cId="426759112" sldId="372"/>
            <ac:spMk id="9" creationId="{9A5802D8-6C81-6C4F-97CF-C1F2344EE894}"/>
          </ac:spMkLst>
        </pc:spChg>
        <pc:spChg chg="mod">
          <ac:chgData name="Jivan Raj" userId="2fa8fec41c25eb79" providerId="LiveId" clId="{BBC7B2E3-EE8C-4B17-A6F6-F4180E3CC5BD}" dt="2022-11-03T16:51:29.231" v="752" actId="14100"/>
          <ac:spMkLst>
            <pc:docMk/>
            <pc:sldMk cId="426759112" sldId="372"/>
            <ac:spMk id="11" creationId="{D4BF781E-D8C3-1432-BDAB-9EF2F17D064A}"/>
          </ac:spMkLst>
        </pc:spChg>
        <pc:spChg chg="add mod">
          <ac:chgData name="Jivan Raj" userId="2fa8fec41c25eb79" providerId="LiveId" clId="{BBC7B2E3-EE8C-4B17-A6F6-F4180E3CC5BD}" dt="2022-11-03T19:07:46.235" v="1529"/>
          <ac:spMkLst>
            <pc:docMk/>
            <pc:sldMk cId="426759112" sldId="372"/>
            <ac:spMk id="14" creationId="{8FFA5F89-26E8-3344-BE28-AC1B43975201}"/>
          </ac:spMkLst>
        </pc:spChg>
        <pc:spChg chg="add mod">
          <ac:chgData name="Jivan Raj" userId="2fa8fec41c25eb79" providerId="LiveId" clId="{BBC7B2E3-EE8C-4B17-A6F6-F4180E3CC5BD}" dt="2022-11-03T19:07:46.235" v="1529"/>
          <ac:spMkLst>
            <pc:docMk/>
            <pc:sldMk cId="426759112" sldId="372"/>
            <ac:spMk id="15" creationId="{4029EAD0-6337-9C22-1920-D0F50C21895D}"/>
          </ac:spMkLst>
        </pc:spChg>
        <pc:cxnChg chg="mod">
          <ac:chgData name="Jivan Raj" userId="2fa8fec41c25eb79" providerId="LiveId" clId="{BBC7B2E3-EE8C-4B17-A6F6-F4180E3CC5BD}" dt="2022-11-03T16:51:34.377" v="753" actId="14100"/>
          <ac:cxnSpMkLst>
            <pc:docMk/>
            <pc:sldMk cId="426759112" sldId="372"/>
            <ac:cxnSpMk id="13" creationId="{72615643-0B7C-FC08-9BCF-8724035D3E1B}"/>
          </ac:cxnSpMkLst>
        </pc:cxnChg>
      </pc:sldChg>
      <pc:sldChg chg="add del">
        <pc:chgData name="Jivan Raj" userId="2fa8fec41c25eb79" providerId="LiveId" clId="{BBC7B2E3-EE8C-4B17-A6F6-F4180E3CC5BD}" dt="2022-11-03T16:54:38.439" v="794" actId="47"/>
        <pc:sldMkLst>
          <pc:docMk/>
          <pc:sldMk cId="2328030150" sldId="373"/>
        </pc:sldMkLst>
      </pc:sldChg>
      <pc:sldChg chg="addSp delSp modSp add mod ord">
        <pc:chgData name="Jivan Raj" userId="2fa8fec41c25eb79" providerId="LiveId" clId="{BBC7B2E3-EE8C-4B17-A6F6-F4180E3CC5BD}" dt="2022-11-03T19:07:56.122" v="1531"/>
        <pc:sldMkLst>
          <pc:docMk/>
          <pc:sldMk cId="2392442658" sldId="373"/>
        </pc:sldMkLst>
        <pc:spChg chg="del">
          <ac:chgData name="Jivan Raj" userId="2fa8fec41c25eb79" providerId="LiveId" clId="{BBC7B2E3-EE8C-4B17-A6F6-F4180E3CC5BD}" dt="2022-11-03T19:07:55.345" v="1530" actId="478"/>
          <ac:spMkLst>
            <pc:docMk/>
            <pc:sldMk cId="2392442658" sldId="373"/>
            <ac:spMk id="2" creationId="{7A30BDBB-2F58-6AED-AD7E-ACF45CD40C87}"/>
          </ac:spMkLst>
        </pc:spChg>
        <pc:spChg chg="del">
          <ac:chgData name="Jivan Raj" userId="2fa8fec41c25eb79" providerId="LiveId" clId="{BBC7B2E3-EE8C-4B17-A6F6-F4180E3CC5BD}" dt="2022-11-03T19:07:55.345" v="1530" actId="478"/>
          <ac:spMkLst>
            <pc:docMk/>
            <pc:sldMk cId="2392442658" sldId="373"/>
            <ac:spMk id="3" creationId="{14AECEB5-4011-B0DE-E455-AF5CE43326BC}"/>
          </ac:spMkLst>
        </pc:spChg>
        <pc:spChg chg="del">
          <ac:chgData name="Jivan Raj" userId="2fa8fec41c25eb79" providerId="LiveId" clId="{BBC7B2E3-EE8C-4B17-A6F6-F4180E3CC5BD}" dt="2022-11-03T16:55:42.536" v="818" actId="478"/>
          <ac:spMkLst>
            <pc:docMk/>
            <pc:sldMk cId="2392442658" sldId="373"/>
            <ac:spMk id="5" creationId="{FE9964DB-1DEB-63C6-183A-C298D09212FC}"/>
          </ac:spMkLst>
        </pc:spChg>
        <pc:spChg chg="mod">
          <ac:chgData name="Jivan Raj" userId="2fa8fec41c25eb79" providerId="LiveId" clId="{BBC7B2E3-EE8C-4B17-A6F6-F4180E3CC5BD}" dt="2022-11-03T16:55:39.966" v="817" actId="1076"/>
          <ac:spMkLst>
            <pc:docMk/>
            <pc:sldMk cId="2392442658" sldId="373"/>
            <ac:spMk id="7" creationId="{E10F53DE-02D1-9BFC-1B08-20494DEC09C2}"/>
          </ac:spMkLst>
        </pc:spChg>
        <pc:spChg chg="add del mod">
          <ac:chgData name="Jivan Raj" userId="2fa8fec41c25eb79" providerId="LiveId" clId="{BBC7B2E3-EE8C-4B17-A6F6-F4180E3CC5BD}" dt="2022-11-03T16:56:10.501" v="821" actId="478"/>
          <ac:spMkLst>
            <pc:docMk/>
            <pc:sldMk cId="2392442658" sldId="373"/>
            <ac:spMk id="10" creationId="{74A7B0B5-EDF2-6343-F21B-1A581DA8F98C}"/>
          </ac:spMkLst>
        </pc:spChg>
        <pc:spChg chg="add mod">
          <ac:chgData name="Jivan Raj" userId="2fa8fec41c25eb79" providerId="LiveId" clId="{BBC7B2E3-EE8C-4B17-A6F6-F4180E3CC5BD}" dt="2022-11-03T19:07:56.122" v="1531"/>
          <ac:spMkLst>
            <pc:docMk/>
            <pc:sldMk cId="2392442658" sldId="373"/>
            <ac:spMk id="13" creationId="{456D925B-6994-D45B-5B87-1DF714DA2204}"/>
          </ac:spMkLst>
        </pc:spChg>
        <pc:spChg chg="add mod">
          <ac:chgData name="Jivan Raj" userId="2fa8fec41c25eb79" providerId="LiveId" clId="{BBC7B2E3-EE8C-4B17-A6F6-F4180E3CC5BD}" dt="2022-11-03T19:07:56.122" v="1531"/>
          <ac:spMkLst>
            <pc:docMk/>
            <pc:sldMk cId="2392442658" sldId="373"/>
            <ac:spMk id="14" creationId="{221A3E1E-48D9-81D4-84B0-DB00D85FA6B4}"/>
          </ac:spMkLst>
        </pc:spChg>
        <pc:picChg chg="add mod">
          <ac:chgData name="Jivan Raj" userId="2fa8fec41c25eb79" providerId="LiveId" clId="{BBC7B2E3-EE8C-4B17-A6F6-F4180E3CC5BD}" dt="2022-11-03T16:57:26.412" v="823" actId="1076"/>
          <ac:picMkLst>
            <pc:docMk/>
            <pc:sldMk cId="2392442658" sldId="373"/>
            <ac:picMk id="12" creationId="{ACD01205-412C-24D0-8AA1-FD1C51F31712}"/>
          </ac:picMkLst>
        </pc:picChg>
      </pc:sldChg>
      <pc:sldChg chg="addSp delSp modSp add mod">
        <pc:chgData name="Jivan Raj" userId="2fa8fec41c25eb79" providerId="LiveId" clId="{BBC7B2E3-EE8C-4B17-A6F6-F4180E3CC5BD}" dt="2022-11-03T19:08:03.657" v="1533"/>
        <pc:sldMkLst>
          <pc:docMk/>
          <pc:sldMk cId="1820488198" sldId="374"/>
        </pc:sldMkLst>
        <pc:spChg chg="del">
          <ac:chgData name="Jivan Raj" userId="2fa8fec41c25eb79" providerId="LiveId" clId="{BBC7B2E3-EE8C-4B17-A6F6-F4180E3CC5BD}" dt="2022-11-03T19:08:02.717" v="1532" actId="478"/>
          <ac:spMkLst>
            <pc:docMk/>
            <pc:sldMk cId="1820488198" sldId="374"/>
            <ac:spMk id="2" creationId="{7A30BDBB-2F58-6AED-AD7E-ACF45CD40C87}"/>
          </ac:spMkLst>
        </pc:spChg>
        <pc:spChg chg="del">
          <ac:chgData name="Jivan Raj" userId="2fa8fec41c25eb79" providerId="LiveId" clId="{BBC7B2E3-EE8C-4B17-A6F6-F4180E3CC5BD}" dt="2022-11-03T19:08:02.717" v="1532" actId="478"/>
          <ac:spMkLst>
            <pc:docMk/>
            <pc:sldMk cId="1820488198" sldId="374"/>
            <ac:spMk id="3" creationId="{14AECEB5-4011-B0DE-E455-AF5CE43326BC}"/>
          </ac:spMkLst>
        </pc:spChg>
        <pc:spChg chg="del">
          <ac:chgData name="Jivan Raj" userId="2fa8fec41c25eb79" providerId="LiveId" clId="{BBC7B2E3-EE8C-4B17-A6F6-F4180E3CC5BD}" dt="2022-11-03T16:57:59.052" v="838" actId="478"/>
          <ac:spMkLst>
            <pc:docMk/>
            <pc:sldMk cId="1820488198" sldId="374"/>
            <ac:spMk id="4" creationId="{55A5A889-EE5D-D3D0-3C35-AA8B1E227D54}"/>
          </ac:spMkLst>
        </pc:spChg>
        <pc:spChg chg="mod">
          <ac:chgData name="Jivan Raj" userId="2fa8fec41c25eb79" providerId="LiveId" clId="{BBC7B2E3-EE8C-4B17-A6F6-F4180E3CC5BD}" dt="2022-11-03T16:57:42.176" v="835" actId="20577"/>
          <ac:spMkLst>
            <pc:docMk/>
            <pc:sldMk cId="1820488198" sldId="374"/>
            <ac:spMk id="7" creationId="{E10F53DE-02D1-9BFC-1B08-20494DEC09C2}"/>
          </ac:spMkLst>
        </pc:spChg>
        <pc:spChg chg="add mod">
          <ac:chgData name="Jivan Raj" userId="2fa8fec41c25eb79" providerId="LiveId" clId="{BBC7B2E3-EE8C-4B17-A6F6-F4180E3CC5BD}" dt="2022-11-03T19:08:03.657" v="1533"/>
          <ac:spMkLst>
            <pc:docMk/>
            <pc:sldMk cId="1820488198" sldId="374"/>
            <ac:spMk id="10" creationId="{06A92815-1FC8-3D31-B92B-C50E4770CAC5}"/>
          </ac:spMkLst>
        </pc:spChg>
        <pc:spChg chg="add mod">
          <ac:chgData name="Jivan Raj" userId="2fa8fec41c25eb79" providerId="LiveId" clId="{BBC7B2E3-EE8C-4B17-A6F6-F4180E3CC5BD}" dt="2022-11-03T19:08:03.657" v="1533"/>
          <ac:spMkLst>
            <pc:docMk/>
            <pc:sldMk cId="1820488198" sldId="374"/>
            <ac:spMk id="11" creationId="{D2940782-D1FB-A11C-46C2-54306DCEEEE8}"/>
          </ac:spMkLst>
        </pc:spChg>
        <pc:picChg chg="add mod">
          <ac:chgData name="Jivan Raj" userId="2fa8fec41c25eb79" providerId="LiveId" clId="{BBC7B2E3-EE8C-4B17-A6F6-F4180E3CC5BD}" dt="2022-11-03T16:57:55.748" v="837"/>
          <ac:picMkLst>
            <pc:docMk/>
            <pc:sldMk cId="1820488198" sldId="374"/>
            <ac:picMk id="9" creationId="{6DC2AAB5-4F71-4F2A-EFCD-0EFB8BAB5826}"/>
          </ac:picMkLst>
        </pc:picChg>
        <pc:picChg chg="del">
          <ac:chgData name="Jivan Raj" userId="2fa8fec41c25eb79" providerId="LiveId" clId="{BBC7B2E3-EE8C-4B17-A6F6-F4180E3CC5BD}" dt="2022-11-03T16:57:45.616" v="836" actId="478"/>
          <ac:picMkLst>
            <pc:docMk/>
            <pc:sldMk cId="1820488198" sldId="374"/>
            <ac:picMk id="12" creationId="{ACD01205-412C-24D0-8AA1-FD1C51F31712}"/>
          </ac:picMkLst>
        </pc:picChg>
      </pc:sldChg>
      <pc:sldChg chg="addSp delSp modSp add mod ord">
        <pc:chgData name="Jivan Raj" userId="2fa8fec41c25eb79" providerId="LiveId" clId="{BBC7B2E3-EE8C-4B17-A6F6-F4180E3CC5BD}" dt="2022-11-03T19:10:13.264" v="1543" actId="207"/>
        <pc:sldMkLst>
          <pc:docMk/>
          <pc:sldMk cId="4284380086" sldId="375"/>
        </pc:sldMkLst>
        <pc:spChg chg="del">
          <ac:chgData name="Jivan Raj" userId="2fa8fec41c25eb79" providerId="LiveId" clId="{BBC7B2E3-EE8C-4B17-A6F6-F4180E3CC5BD}" dt="2022-11-03T19:08:52.190" v="1536" actId="478"/>
          <ac:spMkLst>
            <pc:docMk/>
            <pc:sldMk cId="4284380086" sldId="375"/>
            <ac:spMk id="2" creationId="{7A30BDBB-2F58-6AED-AD7E-ACF45CD40C87}"/>
          </ac:spMkLst>
        </pc:spChg>
        <pc:spChg chg="del">
          <ac:chgData name="Jivan Raj" userId="2fa8fec41c25eb79" providerId="LiveId" clId="{BBC7B2E3-EE8C-4B17-A6F6-F4180E3CC5BD}" dt="2022-11-03T19:08:52.190" v="1536" actId="478"/>
          <ac:spMkLst>
            <pc:docMk/>
            <pc:sldMk cId="4284380086" sldId="375"/>
            <ac:spMk id="3" creationId="{14AECEB5-4011-B0DE-E455-AF5CE43326BC}"/>
          </ac:spMkLst>
        </pc:spChg>
        <pc:spChg chg="mod">
          <ac:chgData name="Jivan Raj" userId="2fa8fec41c25eb79" providerId="LiveId" clId="{BBC7B2E3-EE8C-4B17-A6F6-F4180E3CC5BD}" dt="2022-11-03T19:10:13.264" v="1543" actId="207"/>
          <ac:spMkLst>
            <pc:docMk/>
            <pc:sldMk cId="4284380086" sldId="375"/>
            <ac:spMk id="7" creationId="{E10F53DE-02D1-9BFC-1B08-20494DEC09C2}"/>
          </ac:spMkLst>
        </pc:spChg>
        <pc:spChg chg="add mod">
          <ac:chgData name="Jivan Raj" userId="2fa8fec41c25eb79" providerId="LiveId" clId="{BBC7B2E3-EE8C-4B17-A6F6-F4180E3CC5BD}" dt="2022-11-03T19:08:52.805" v="1537"/>
          <ac:spMkLst>
            <pc:docMk/>
            <pc:sldMk cId="4284380086" sldId="375"/>
            <ac:spMk id="12" creationId="{547A047D-109B-F6BF-06F9-F3DA1D6FD577}"/>
          </ac:spMkLst>
        </pc:spChg>
        <pc:spChg chg="add mod">
          <ac:chgData name="Jivan Raj" userId="2fa8fec41c25eb79" providerId="LiveId" clId="{BBC7B2E3-EE8C-4B17-A6F6-F4180E3CC5BD}" dt="2022-11-03T19:08:52.805" v="1537"/>
          <ac:spMkLst>
            <pc:docMk/>
            <pc:sldMk cId="4284380086" sldId="375"/>
            <ac:spMk id="13" creationId="{6E2000CA-4D22-FFE3-9EBF-ACC52D7D9A43}"/>
          </ac:spMkLst>
        </pc:spChg>
        <pc:picChg chg="add mod">
          <ac:chgData name="Jivan Raj" userId="2fa8fec41c25eb79" providerId="LiveId" clId="{BBC7B2E3-EE8C-4B17-A6F6-F4180E3CC5BD}" dt="2022-11-03T17:21:01.120" v="1250" actId="1035"/>
          <ac:picMkLst>
            <pc:docMk/>
            <pc:sldMk cId="4284380086" sldId="375"/>
            <ac:picMk id="5" creationId="{6C0A2424-3558-6A60-9277-755EDAB93F79}"/>
          </ac:picMkLst>
        </pc:picChg>
        <pc:picChg chg="del">
          <ac:chgData name="Jivan Raj" userId="2fa8fec41c25eb79" providerId="LiveId" clId="{BBC7B2E3-EE8C-4B17-A6F6-F4180E3CC5BD}" dt="2022-11-03T17:18:47.221" v="1227" actId="478"/>
          <ac:picMkLst>
            <pc:docMk/>
            <pc:sldMk cId="4284380086" sldId="375"/>
            <ac:picMk id="9" creationId="{6DC2AAB5-4F71-4F2A-EFCD-0EFB8BAB5826}"/>
          </ac:picMkLst>
        </pc:picChg>
        <pc:picChg chg="add mod">
          <ac:chgData name="Jivan Raj" userId="2fa8fec41c25eb79" providerId="LiveId" clId="{BBC7B2E3-EE8C-4B17-A6F6-F4180E3CC5BD}" dt="2022-11-03T17:20:46.603" v="1242" actId="1076"/>
          <ac:picMkLst>
            <pc:docMk/>
            <pc:sldMk cId="4284380086" sldId="375"/>
            <ac:picMk id="11" creationId="{4C7FBDE9-CC14-45FB-A1F8-54A64B84F723}"/>
          </ac:picMkLst>
        </pc:picChg>
      </pc:sldChg>
      <pc:sldChg chg="addSp delSp modSp add mod">
        <pc:chgData name="Jivan Raj" userId="2fa8fec41c25eb79" providerId="LiveId" clId="{BBC7B2E3-EE8C-4B17-A6F6-F4180E3CC5BD}" dt="2022-11-03T19:10:34.582" v="1544" actId="207"/>
        <pc:sldMkLst>
          <pc:docMk/>
          <pc:sldMk cId="3505434183" sldId="376"/>
        </pc:sldMkLst>
        <pc:spChg chg="del">
          <ac:chgData name="Jivan Raj" userId="2fa8fec41c25eb79" providerId="LiveId" clId="{BBC7B2E3-EE8C-4B17-A6F6-F4180E3CC5BD}" dt="2022-11-03T19:08:59.473" v="1538" actId="478"/>
          <ac:spMkLst>
            <pc:docMk/>
            <pc:sldMk cId="3505434183" sldId="376"/>
            <ac:spMk id="2" creationId="{7A30BDBB-2F58-6AED-AD7E-ACF45CD40C87}"/>
          </ac:spMkLst>
        </pc:spChg>
        <pc:spChg chg="del">
          <ac:chgData name="Jivan Raj" userId="2fa8fec41c25eb79" providerId="LiveId" clId="{BBC7B2E3-EE8C-4B17-A6F6-F4180E3CC5BD}" dt="2022-11-03T19:08:59.473" v="1538" actId="478"/>
          <ac:spMkLst>
            <pc:docMk/>
            <pc:sldMk cId="3505434183" sldId="376"/>
            <ac:spMk id="3" creationId="{14AECEB5-4011-B0DE-E455-AF5CE43326BC}"/>
          </ac:spMkLst>
        </pc:spChg>
        <pc:spChg chg="mod">
          <ac:chgData name="Jivan Raj" userId="2fa8fec41c25eb79" providerId="LiveId" clId="{BBC7B2E3-EE8C-4B17-A6F6-F4180E3CC5BD}" dt="2022-11-03T19:10:34.582" v="1544" actId="207"/>
          <ac:spMkLst>
            <pc:docMk/>
            <pc:sldMk cId="3505434183" sldId="376"/>
            <ac:spMk id="7" creationId="{E10F53DE-02D1-9BFC-1B08-20494DEC09C2}"/>
          </ac:spMkLst>
        </pc:spChg>
        <pc:spChg chg="add mod">
          <ac:chgData name="Jivan Raj" userId="2fa8fec41c25eb79" providerId="LiveId" clId="{BBC7B2E3-EE8C-4B17-A6F6-F4180E3CC5BD}" dt="2022-11-03T19:09:00.053" v="1539"/>
          <ac:spMkLst>
            <pc:docMk/>
            <pc:sldMk cId="3505434183" sldId="376"/>
            <ac:spMk id="13" creationId="{8580A5FC-C833-6CEE-04AE-E74F1204FE38}"/>
          </ac:spMkLst>
        </pc:spChg>
        <pc:spChg chg="add mod">
          <ac:chgData name="Jivan Raj" userId="2fa8fec41c25eb79" providerId="LiveId" clId="{BBC7B2E3-EE8C-4B17-A6F6-F4180E3CC5BD}" dt="2022-11-03T19:09:00.053" v="1539"/>
          <ac:spMkLst>
            <pc:docMk/>
            <pc:sldMk cId="3505434183" sldId="376"/>
            <ac:spMk id="14" creationId="{E28CE00E-57CE-E923-347C-895A11D11594}"/>
          </ac:spMkLst>
        </pc:spChg>
        <pc:picChg chg="add del">
          <ac:chgData name="Jivan Raj" userId="2fa8fec41c25eb79" providerId="LiveId" clId="{BBC7B2E3-EE8C-4B17-A6F6-F4180E3CC5BD}" dt="2022-11-03T17:21:12.301" v="1253" actId="478"/>
          <ac:picMkLst>
            <pc:docMk/>
            <pc:sldMk cId="3505434183" sldId="376"/>
            <ac:picMk id="5" creationId="{6C0A2424-3558-6A60-9277-755EDAB93F79}"/>
          </ac:picMkLst>
        </pc:picChg>
        <pc:picChg chg="add mod">
          <ac:chgData name="Jivan Raj" userId="2fa8fec41c25eb79" providerId="LiveId" clId="{BBC7B2E3-EE8C-4B17-A6F6-F4180E3CC5BD}" dt="2022-11-03T17:21:45.083" v="1258" actId="14100"/>
          <ac:picMkLst>
            <pc:docMk/>
            <pc:sldMk cId="3505434183" sldId="376"/>
            <ac:picMk id="9" creationId="{94D73226-B1AB-21D2-C156-CC9B93669A7D}"/>
          </ac:picMkLst>
        </pc:picChg>
        <pc:picChg chg="add mod">
          <ac:chgData name="Jivan Raj" userId="2fa8fec41c25eb79" providerId="LiveId" clId="{BBC7B2E3-EE8C-4B17-A6F6-F4180E3CC5BD}" dt="2022-11-03T17:22:09.157" v="1262" actId="14100"/>
          <ac:picMkLst>
            <pc:docMk/>
            <pc:sldMk cId="3505434183" sldId="376"/>
            <ac:picMk id="12" creationId="{CF4352DF-F715-8EC4-2691-81148F49A487}"/>
          </ac:picMkLst>
        </pc:picChg>
      </pc:sldChg>
      <pc:sldChg chg="addSp delSp modSp add mod ord">
        <pc:chgData name="Jivan Raj" userId="2fa8fec41c25eb79" providerId="LiveId" clId="{BBC7B2E3-EE8C-4B17-A6F6-F4180E3CC5BD}" dt="2022-11-03T19:09:08.718" v="1540"/>
        <pc:sldMkLst>
          <pc:docMk/>
          <pc:sldMk cId="188377764" sldId="377"/>
        </pc:sldMkLst>
        <pc:spChg chg="mod">
          <ac:chgData name="Jivan Raj" userId="2fa8fec41c25eb79" providerId="LiveId" clId="{BBC7B2E3-EE8C-4B17-A6F6-F4180E3CC5BD}" dt="2022-11-03T17:23:08.672" v="1276" actId="20577"/>
          <ac:spMkLst>
            <pc:docMk/>
            <pc:sldMk cId="188377764" sldId="377"/>
            <ac:spMk id="3" creationId="{1353F689-2E51-BF4F-AE47-7CEB7CC4C52A}"/>
          </ac:spMkLst>
        </pc:spChg>
        <pc:spChg chg="mod">
          <ac:chgData name="Jivan Raj" userId="2fa8fec41c25eb79" providerId="LiveId" clId="{BBC7B2E3-EE8C-4B17-A6F6-F4180E3CC5BD}" dt="2022-11-03T17:23:37.975" v="1277"/>
          <ac:spMkLst>
            <pc:docMk/>
            <pc:sldMk cId="188377764" sldId="377"/>
            <ac:spMk id="4" creationId="{A17F80A9-6337-524E-AC61-32C5AFEE8E6D}"/>
          </ac:spMkLst>
        </pc:spChg>
        <pc:spChg chg="add del mod">
          <ac:chgData name="Jivan Raj" userId="2fa8fec41c25eb79" providerId="LiveId" clId="{BBC7B2E3-EE8C-4B17-A6F6-F4180E3CC5BD}" dt="2022-11-03T17:28:40.974" v="1279"/>
          <ac:spMkLst>
            <pc:docMk/>
            <pc:sldMk cId="188377764" sldId="377"/>
            <ac:spMk id="5" creationId="{69341145-7EAB-C70E-8174-07B348E73DD9}"/>
          </ac:spMkLst>
        </pc:spChg>
        <pc:spChg chg="add mod">
          <ac:chgData name="Jivan Raj" userId="2fa8fec41c25eb79" providerId="LiveId" clId="{BBC7B2E3-EE8C-4B17-A6F6-F4180E3CC5BD}" dt="2022-11-03T19:09:08.718" v="1540"/>
          <ac:spMkLst>
            <pc:docMk/>
            <pc:sldMk cId="188377764" sldId="377"/>
            <ac:spMk id="6" creationId="{C7533439-2F61-4CF1-CB30-3DBB94033664}"/>
          </ac:spMkLst>
        </pc:spChg>
        <pc:spChg chg="add mod">
          <ac:chgData name="Jivan Raj" userId="2fa8fec41c25eb79" providerId="LiveId" clId="{BBC7B2E3-EE8C-4B17-A6F6-F4180E3CC5BD}" dt="2022-11-03T19:09:08.718" v="1540"/>
          <ac:spMkLst>
            <pc:docMk/>
            <pc:sldMk cId="188377764" sldId="377"/>
            <ac:spMk id="7" creationId="{DA728266-612C-3279-5BE5-7F7088D405F4}"/>
          </ac:spMkLst>
        </pc:spChg>
        <pc:picChg chg="del">
          <ac:chgData name="Jivan Raj" userId="2fa8fec41c25eb79" providerId="LiveId" clId="{BBC7B2E3-EE8C-4B17-A6F6-F4180E3CC5BD}" dt="2022-11-03T17:23:51.307" v="1278" actId="21"/>
          <ac:picMkLst>
            <pc:docMk/>
            <pc:sldMk cId="188377764" sldId="377"/>
            <ac:picMk id="53" creationId="{CAC9EF15-08A3-406D-9236-76A5454D5F8A}"/>
          </ac:picMkLst>
        </pc:picChg>
        <pc:picChg chg="add mod">
          <ac:chgData name="Jivan Raj" userId="2fa8fec41c25eb79" providerId="LiveId" clId="{BBC7B2E3-EE8C-4B17-A6F6-F4180E3CC5BD}" dt="2022-11-03T17:28:40.974" v="1279"/>
          <ac:picMkLst>
            <pc:docMk/>
            <pc:sldMk cId="188377764" sldId="377"/>
            <ac:picMk id="1026" creationId="{3AD0260B-C00A-2BD7-DC07-66CFFC4EBE11}"/>
          </ac:picMkLst>
        </pc:picChg>
      </pc:sldChg>
      <pc:sldChg chg="addSp delSp modSp add mod">
        <pc:chgData name="Jivan Raj" userId="2fa8fec41c25eb79" providerId="LiveId" clId="{BBC7B2E3-EE8C-4B17-A6F6-F4180E3CC5BD}" dt="2022-11-03T19:09:12.089" v="1541"/>
        <pc:sldMkLst>
          <pc:docMk/>
          <pc:sldMk cId="1474725819" sldId="378"/>
        </pc:sldMkLst>
        <pc:spChg chg="add del mod">
          <ac:chgData name="Jivan Raj" userId="2fa8fec41c25eb79" providerId="LiveId" clId="{BBC7B2E3-EE8C-4B17-A6F6-F4180E3CC5BD}" dt="2022-11-03T17:30:08.631" v="1291"/>
          <ac:spMkLst>
            <pc:docMk/>
            <pc:sldMk cId="1474725819" sldId="378"/>
            <ac:spMk id="2" creationId="{0BB7D1B8-9CA7-20DF-ED34-199D185D9DA7}"/>
          </ac:spMkLst>
        </pc:spChg>
        <pc:spChg chg="mod">
          <ac:chgData name="Jivan Raj" userId="2fa8fec41c25eb79" providerId="LiveId" clId="{BBC7B2E3-EE8C-4B17-A6F6-F4180E3CC5BD}" dt="2022-11-03T17:29:25.482" v="1289" actId="20577"/>
          <ac:spMkLst>
            <pc:docMk/>
            <pc:sldMk cId="1474725819" sldId="378"/>
            <ac:spMk id="3" creationId="{1353F689-2E51-BF4F-AE47-7CEB7CC4C52A}"/>
          </ac:spMkLst>
        </pc:spChg>
        <pc:spChg chg="mod">
          <ac:chgData name="Jivan Raj" userId="2fa8fec41c25eb79" providerId="LiveId" clId="{BBC7B2E3-EE8C-4B17-A6F6-F4180E3CC5BD}" dt="2022-11-03T17:36:29.815" v="1306" actId="20577"/>
          <ac:spMkLst>
            <pc:docMk/>
            <pc:sldMk cId="1474725819" sldId="378"/>
            <ac:spMk id="4" creationId="{A17F80A9-6337-524E-AC61-32C5AFEE8E6D}"/>
          </ac:spMkLst>
        </pc:spChg>
        <pc:spChg chg="add del mod">
          <ac:chgData name="Jivan Raj" userId="2fa8fec41c25eb79" providerId="LiveId" clId="{BBC7B2E3-EE8C-4B17-A6F6-F4180E3CC5BD}" dt="2022-11-03T17:35:55.506" v="1301" actId="478"/>
          <ac:spMkLst>
            <pc:docMk/>
            <pc:sldMk cId="1474725819" sldId="378"/>
            <ac:spMk id="5" creationId="{E8F58DA9-0EAE-4D51-429E-DCD31F22E035}"/>
          </ac:spMkLst>
        </pc:spChg>
        <pc:spChg chg="add mod">
          <ac:chgData name="Jivan Raj" userId="2fa8fec41c25eb79" providerId="LiveId" clId="{BBC7B2E3-EE8C-4B17-A6F6-F4180E3CC5BD}" dt="2022-11-03T19:09:12.089" v="1541"/>
          <ac:spMkLst>
            <pc:docMk/>
            <pc:sldMk cId="1474725819" sldId="378"/>
            <ac:spMk id="6" creationId="{89952586-0A82-D73B-69EF-C68BB62C1609}"/>
          </ac:spMkLst>
        </pc:spChg>
        <pc:spChg chg="add mod">
          <ac:chgData name="Jivan Raj" userId="2fa8fec41c25eb79" providerId="LiveId" clId="{BBC7B2E3-EE8C-4B17-A6F6-F4180E3CC5BD}" dt="2022-11-03T19:09:12.089" v="1541"/>
          <ac:spMkLst>
            <pc:docMk/>
            <pc:sldMk cId="1474725819" sldId="378"/>
            <ac:spMk id="7" creationId="{E8706CE8-03FD-0867-0E83-6CF69194D7FB}"/>
          </ac:spMkLst>
        </pc:spChg>
        <pc:picChg chg="del">
          <ac:chgData name="Jivan Raj" userId="2fa8fec41c25eb79" providerId="LiveId" clId="{BBC7B2E3-EE8C-4B17-A6F6-F4180E3CC5BD}" dt="2022-11-03T17:29:32.040" v="1290" actId="478"/>
          <ac:picMkLst>
            <pc:docMk/>
            <pc:sldMk cId="1474725819" sldId="378"/>
            <ac:picMk id="1026" creationId="{3AD0260B-C00A-2BD7-DC07-66CFFC4EBE11}"/>
          </ac:picMkLst>
        </pc:picChg>
        <pc:picChg chg="add del mod">
          <ac:chgData name="Jivan Raj" userId="2fa8fec41c25eb79" providerId="LiveId" clId="{BBC7B2E3-EE8C-4B17-A6F6-F4180E3CC5BD}" dt="2022-11-03T17:35:51.341" v="1300" actId="478"/>
          <ac:picMkLst>
            <pc:docMk/>
            <pc:sldMk cId="1474725819" sldId="378"/>
            <ac:picMk id="2050" creationId="{9E5E5A70-EE0F-C292-9C39-9C4D789F6632}"/>
          </ac:picMkLst>
        </pc:picChg>
      </pc:sldChg>
      <pc:sldChg chg="addSp delSp modSp add mod ord">
        <pc:chgData name="Jivan Raj" userId="2fa8fec41c25eb79" providerId="LiveId" clId="{BBC7B2E3-EE8C-4B17-A6F6-F4180E3CC5BD}" dt="2022-11-03T19:03:49.329" v="1515" actId="478"/>
        <pc:sldMkLst>
          <pc:docMk/>
          <pc:sldMk cId="1767534534" sldId="379"/>
        </pc:sldMkLst>
        <pc:spChg chg="del">
          <ac:chgData name="Jivan Raj" userId="2fa8fec41c25eb79" providerId="LiveId" clId="{BBC7B2E3-EE8C-4B17-A6F6-F4180E3CC5BD}" dt="2022-11-03T19:03:35.495" v="1513" actId="478"/>
          <ac:spMkLst>
            <pc:docMk/>
            <pc:sldMk cId="1767534534" sldId="379"/>
            <ac:spMk id="2" creationId="{7A30BDBB-2F58-6AED-AD7E-ACF45CD40C87}"/>
          </ac:spMkLst>
        </pc:spChg>
        <pc:spChg chg="del">
          <ac:chgData name="Jivan Raj" userId="2fa8fec41c25eb79" providerId="LiveId" clId="{BBC7B2E3-EE8C-4B17-A6F6-F4180E3CC5BD}" dt="2022-11-03T19:03:49.329" v="1515" actId="478"/>
          <ac:spMkLst>
            <pc:docMk/>
            <pc:sldMk cId="1767534534" sldId="379"/>
            <ac:spMk id="3" creationId="{14AECEB5-4011-B0DE-E455-AF5CE43326BC}"/>
          </ac:spMkLst>
        </pc:spChg>
        <pc:spChg chg="del">
          <ac:chgData name="Jivan Raj" userId="2fa8fec41c25eb79" providerId="LiveId" clId="{BBC7B2E3-EE8C-4B17-A6F6-F4180E3CC5BD}" dt="2022-11-03T17:53:29.470" v="1314" actId="478"/>
          <ac:spMkLst>
            <pc:docMk/>
            <pc:sldMk cId="1767534534" sldId="379"/>
            <ac:spMk id="7" creationId="{E10F53DE-02D1-9BFC-1B08-20494DEC09C2}"/>
          </ac:spMkLst>
        </pc:spChg>
        <pc:spChg chg="add del mod">
          <ac:chgData name="Jivan Raj" userId="2fa8fec41c25eb79" providerId="LiveId" clId="{BBC7B2E3-EE8C-4B17-A6F6-F4180E3CC5BD}" dt="2022-11-03T18:14:12.041" v="1320" actId="478"/>
          <ac:spMkLst>
            <pc:docMk/>
            <pc:sldMk cId="1767534534" sldId="379"/>
            <ac:spMk id="9" creationId="{1683C6B2-512C-F9A1-B995-DDA408146BA8}"/>
          </ac:spMkLst>
        </pc:spChg>
        <pc:spChg chg="add del mod">
          <ac:chgData name="Jivan Raj" userId="2fa8fec41c25eb79" providerId="LiveId" clId="{BBC7B2E3-EE8C-4B17-A6F6-F4180E3CC5BD}" dt="2022-11-03T19:03:35.495" v="1513" actId="478"/>
          <ac:spMkLst>
            <pc:docMk/>
            <pc:sldMk cId="1767534534" sldId="379"/>
            <ac:spMk id="10" creationId="{A982F0B0-E818-2D0A-582E-39E30A7152BA}"/>
          </ac:spMkLst>
        </pc:spChg>
        <pc:spChg chg="add mod">
          <ac:chgData name="Jivan Raj" userId="2fa8fec41c25eb79" providerId="LiveId" clId="{BBC7B2E3-EE8C-4B17-A6F6-F4180E3CC5BD}" dt="2022-11-03T18:14:26.198" v="1321" actId="20577"/>
          <ac:spMkLst>
            <pc:docMk/>
            <pc:sldMk cId="1767534534" sldId="379"/>
            <ac:spMk id="11" creationId="{21173CB2-2AAC-D150-27AB-4E6B4A4D25F3}"/>
          </ac:spMkLst>
        </pc:spChg>
        <pc:spChg chg="add mod">
          <ac:chgData name="Jivan Raj" userId="2fa8fec41c25eb79" providerId="LiveId" clId="{BBC7B2E3-EE8C-4B17-A6F6-F4180E3CC5BD}" dt="2022-11-03T17:54:15.654" v="1315"/>
          <ac:spMkLst>
            <pc:docMk/>
            <pc:sldMk cId="1767534534" sldId="379"/>
            <ac:spMk id="12" creationId="{D5171AC0-4599-C50B-A6F6-8FDB0659E49E}"/>
          </ac:spMkLst>
        </pc:spChg>
        <pc:spChg chg="add mod">
          <ac:chgData name="Jivan Raj" userId="2fa8fec41c25eb79" providerId="LiveId" clId="{BBC7B2E3-EE8C-4B17-A6F6-F4180E3CC5BD}" dt="2022-11-03T17:54:15.654" v="1315"/>
          <ac:spMkLst>
            <pc:docMk/>
            <pc:sldMk cId="1767534534" sldId="379"/>
            <ac:spMk id="13" creationId="{0E10D09A-DCEE-3C1C-DDAC-EC7BD880508B}"/>
          </ac:spMkLst>
        </pc:spChg>
        <pc:spChg chg="add mod">
          <ac:chgData name="Jivan Raj" userId="2fa8fec41c25eb79" providerId="LiveId" clId="{BBC7B2E3-EE8C-4B17-A6F6-F4180E3CC5BD}" dt="2022-11-03T17:54:15.654" v="1315"/>
          <ac:spMkLst>
            <pc:docMk/>
            <pc:sldMk cId="1767534534" sldId="379"/>
            <ac:spMk id="14" creationId="{B13FB492-0BB4-9941-DF08-43E014050F8D}"/>
          </ac:spMkLst>
        </pc:spChg>
        <pc:spChg chg="mod">
          <ac:chgData name="Jivan Raj" userId="2fa8fec41c25eb79" providerId="LiveId" clId="{BBC7B2E3-EE8C-4B17-A6F6-F4180E3CC5BD}" dt="2022-11-03T17:55:55.148" v="1319" actId="207"/>
          <ac:spMkLst>
            <pc:docMk/>
            <pc:sldMk cId="1767534534" sldId="379"/>
            <ac:spMk id="22" creationId="{9BF4CA43-1561-13B6-BEEA-8AA9F1459F28}"/>
          </ac:spMkLst>
        </pc:spChg>
        <pc:spChg chg="add mod">
          <ac:chgData name="Jivan Raj" userId="2fa8fec41c25eb79" providerId="LiveId" clId="{BBC7B2E3-EE8C-4B17-A6F6-F4180E3CC5BD}" dt="2022-11-03T18:22:20.914" v="1357" actId="1076"/>
          <ac:spMkLst>
            <pc:docMk/>
            <pc:sldMk cId="1767534534" sldId="379"/>
            <ac:spMk id="24" creationId="{D270AAC6-6079-9185-188B-6450E3448780}"/>
          </ac:spMkLst>
        </pc:spChg>
        <pc:spChg chg="add mod">
          <ac:chgData name="Jivan Raj" userId="2fa8fec41c25eb79" providerId="LiveId" clId="{BBC7B2E3-EE8C-4B17-A6F6-F4180E3CC5BD}" dt="2022-11-03T18:22:46.566" v="1373" actId="1076"/>
          <ac:spMkLst>
            <pc:docMk/>
            <pc:sldMk cId="1767534534" sldId="379"/>
            <ac:spMk id="25" creationId="{AA0114DE-46FB-C56D-C8AF-AB83579484E3}"/>
          </ac:spMkLst>
        </pc:spChg>
        <pc:spChg chg="add mod">
          <ac:chgData name="Jivan Raj" userId="2fa8fec41c25eb79" providerId="LiveId" clId="{BBC7B2E3-EE8C-4B17-A6F6-F4180E3CC5BD}" dt="2022-11-03T18:23:14.451" v="1395" actId="313"/>
          <ac:spMkLst>
            <pc:docMk/>
            <pc:sldMk cId="1767534534" sldId="379"/>
            <ac:spMk id="26" creationId="{5CD813A9-2143-B6FB-3C4A-D6DB8C7064A5}"/>
          </ac:spMkLst>
        </pc:spChg>
        <pc:spChg chg="add mod">
          <ac:chgData name="Jivan Raj" userId="2fa8fec41c25eb79" providerId="LiveId" clId="{BBC7B2E3-EE8C-4B17-A6F6-F4180E3CC5BD}" dt="2022-11-03T18:24:08.562" v="1417" actId="1076"/>
          <ac:spMkLst>
            <pc:docMk/>
            <pc:sldMk cId="1767534534" sldId="379"/>
            <ac:spMk id="27" creationId="{7C32B89E-3339-CFE6-77DF-5C519765330A}"/>
          </ac:spMkLst>
        </pc:spChg>
        <pc:spChg chg="add mod">
          <ac:chgData name="Jivan Raj" userId="2fa8fec41c25eb79" providerId="LiveId" clId="{BBC7B2E3-EE8C-4B17-A6F6-F4180E3CC5BD}" dt="2022-11-03T17:54:15.654" v="1315"/>
          <ac:spMkLst>
            <pc:docMk/>
            <pc:sldMk cId="1767534534" sldId="379"/>
            <ac:spMk id="28" creationId="{C3248748-9FC7-F79B-74E0-58E35B58B2C3}"/>
          </ac:spMkLst>
        </pc:spChg>
        <pc:spChg chg="add mod">
          <ac:chgData name="Jivan Raj" userId="2fa8fec41c25eb79" providerId="LiveId" clId="{BBC7B2E3-EE8C-4B17-A6F6-F4180E3CC5BD}" dt="2022-11-03T17:54:15.654" v="1315"/>
          <ac:spMkLst>
            <pc:docMk/>
            <pc:sldMk cId="1767534534" sldId="379"/>
            <ac:spMk id="29" creationId="{613A673E-FD62-E85E-0696-3C197BB0797A}"/>
          </ac:spMkLst>
        </pc:spChg>
        <pc:spChg chg="add mod">
          <ac:chgData name="Jivan Raj" userId="2fa8fec41c25eb79" providerId="LiveId" clId="{BBC7B2E3-EE8C-4B17-A6F6-F4180E3CC5BD}" dt="2022-11-03T19:03:36.885" v="1514"/>
          <ac:spMkLst>
            <pc:docMk/>
            <pc:sldMk cId="1767534534" sldId="379"/>
            <ac:spMk id="41" creationId="{8495271B-BEBC-5D89-29B3-0C6DBBDECB31}"/>
          </ac:spMkLst>
        </pc:spChg>
        <pc:spChg chg="add mod">
          <ac:chgData name="Jivan Raj" userId="2fa8fec41c25eb79" providerId="LiveId" clId="{BBC7B2E3-EE8C-4B17-A6F6-F4180E3CC5BD}" dt="2022-11-03T19:03:36.885" v="1514"/>
          <ac:spMkLst>
            <pc:docMk/>
            <pc:sldMk cId="1767534534" sldId="379"/>
            <ac:spMk id="42" creationId="{E7AF60D0-82C8-403D-0291-9035DDD57C4E}"/>
          </ac:spMkLst>
        </pc:spChg>
        <pc:grpChg chg="add mod">
          <ac:chgData name="Jivan Raj" userId="2fa8fec41c25eb79" providerId="LiveId" clId="{BBC7B2E3-EE8C-4B17-A6F6-F4180E3CC5BD}" dt="2022-11-03T17:54:15.654" v="1315"/>
          <ac:grpSpMkLst>
            <pc:docMk/>
            <pc:sldMk cId="1767534534" sldId="379"/>
            <ac:grpSpMk id="16" creationId="{BCA683CD-D9E1-DE66-C40F-81C24185FCD6}"/>
          </ac:grpSpMkLst>
        </pc:grpChg>
        <pc:graphicFrameChg chg="add mod modGraphic">
          <ac:chgData name="Jivan Raj" userId="2fa8fec41c25eb79" providerId="LiveId" clId="{BBC7B2E3-EE8C-4B17-A6F6-F4180E3CC5BD}" dt="2022-11-03T18:28:50.549" v="1461"/>
          <ac:graphicFrameMkLst>
            <pc:docMk/>
            <pc:sldMk cId="1767534534" sldId="379"/>
            <ac:graphicFrameMk id="15" creationId="{5DBBDA50-522D-18E2-7366-E80DBFA894C4}"/>
          </ac:graphicFrameMkLst>
        </pc:graphicFrameChg>
        <pc:picChg chg="del">
          <ac:chgData name="Jivan Raj" userId="2fa8fec41c25eb79" providerId="LiveId" clId="{BBC7B2E3-EE8C-4B17-A6F6-F4180E3CC5BD}" dt="2022-11-03T17:53:29.470" v="1314" actId="478"/>
          <ac:picMkLst>
            <pc:docMk/>
            <pc:sldMk cId="1767534534" sldId="379"/>
            <ac:picMk id="8" creationId="{D980E385-48DE-DE65-DB44-F9C12C6EE6C0}"/>
          </ac:picMkLst>
        </pc:picChg>
        <pc:picChg chg="add mod">
          <ac:chgData name="Jivan Raj" userId="2fa8fec41c25eb79" providerId="LiveId" clId="{BBC7B2E3-EE8C-4B17-A6F6-F4180E3CC5BD}" dt="2022-11-03T17:54:15.654" v="1315"/>
          <ac:picMkLst>
            <pc:docMk/>
            <pc:sldMk cId="1767534534" sldId="379"/>
            <ac:picMk id="30" creationId="{5AA7F15B-F2F1-3C45-D549-E7628724B4EE}"/>
          </ac:picMkLst>
        </pc:picChg>
        <pc:cxnChg chg="mod">
          <ac:chgData name="Jivan Raj" userId="2fa8fec41c25eb79" providerId="LiveId" clId="{BBC7B2E3-EE8C-4B17-A6F6-F4180E3CC5BD}" dt="2022-11-03T17:54:15.654" v="1315"/>
          <ac:cxnSpMkLst>
            <pc:docMk/>
            <pc:sldMk cId="1767534534" sldId="379"/>
            <ac:cxnSpMk id="17" creationId="{4306A144-4FD9-0BBC-BEE7-913943542E46}"/>
          </ac:cxnSpMkLst>
        </pc:cxnChg>
        <pc:cxnChg chg="mod">
          <ac:chgData name="Jivan Raj" userId="2fa8fec41c25eb79" providerId="LiveId" clId="{BBC7B2E3-EE8C-4B17-A6F6-F4180E3CC5BD}" dt="2022-11-03T17:54:15.654" v="1315"/>
          <ac:cxnSpMkLst>
            <pc:docMk/>
            <pc:sldMk cId="1767534534" sldId="379"/>
            <ac:cxnSpMk id="18" creationId="{94246932-4D1D-28C3-A617-427AB9B4797F}"/>
          </ac:cxnSpMkLst>
        </pc:cxnChg>
        <pc:cxnChg chg="mod">
          <ac:chgData name="Jivan Raj" userId="2fa8fec41c25eb79" providerId="LiveId" clId="{BBC7B2E3-EE8C-4B17-A6F6-F4180E3CC5BD}" dt="2022-11-03T17:54:15.654" v="1315"/>
          <ac:cxnSpMkLst>
            <pc:docMk/>
            <pc:sldMk cId="1767534534" sldId="379"/>
            <ac:cxnSpMk id="19" creationId="{B9D29F11-91D6-6EC7-9A01-96FC85569662}"/>
          </ac:cxnSpMkLst>
        </pc:cxnChg>
        <pc:cxnChg chg="mod">
          <ac:chgData name="Jivan Raj" userId="2fa8fec41c25eb79" providerId="LiveId" clId="{BBC7B2E3-EE8C-4B17-A6F6-F4180E3CC5BD}" dt="2022-11-03T17:54:15.654" v="1315"/>
          <ac:cxnSpMkLst>
            <pc:docMk/>
            <pc:sldMk cId="1767534534" sldId="379"/>
            <ac:cxnSpMk id="20" creationId="{E960E315-8D83-AFDF-07D9-27E4EE6353C2}"/>
          </ac:cxnSpMkLst>
        </pc:cxnChg>
        <pc:cxnChg chg="mod">
          <ac:chgData name="Jivan Raj" userId="2fa8fec41c25eb79" providerId="LiveId" clId="{BBC7B2E3-EE8C-4B17-A6F6-F4180E3CC5BD}" dt="2022-11-03T17:54:15.654" v="1315"/>
          <ac:cxnSpMkLst>
            <pc:docMk/>
            <pc:sldMk cId="1767534534" sldId="379"/>
            <ac:cxnSpMk id="21" creationId="{3965AD85-A8CA-55E2-FC85-9E47855A59FB}"/>
          </ac:cxnSpMkLst>
        </pc:cxnChg>
        <pc:cxnChg chg="mod">
          <ac:chgData name="Jivan Raj" userId="2fa8fec41c25eb79" providerId="LiveId" clId="{BBC7B2E3-EE8C-4B17-A6F6-F4180E3CC5BD}" dt="2022-11-03T17:54:15.654" v="1315"/>
          <ac:cxnSpMkLst>
            <pc:docMk/>
            <pc:sldMk cId="1767534534" sldId="379"/>
            <ac:cxnSpMk id="23" creationId="{43CB9A0B-C8A7-F799-AF8A-8B36AE5F9410}"/>
          </ac:cxnSpMkLst>
        </pc:cxnChg>
        <pc:cxnChg chg="add del mod">
          <ac:chgData name="Jivan Raj" userId="2fa8fec41c25eb79" providerId="LiveId" clId="{BBC7B2E3-EE8C-4B17-A6F6-F4180E3CC5BD}" dt="2022-11-03T18:21:13.802" v="1337" actId="11529"/>
          <ac:cxnSpMkLst>
            <pc:docMk/>
            <pc:sldMk cId="1767534534" sldId="379"/>
            <ac:cxnSpMk id="32" creationId="{8F86145F-9C94-7F48-97FB-F1378F314E20}"/>
          </ac:cxnSpMkLst>
        </pc:cxnChg>
        <pc:cxnChg chg="add del mod">
          <ac:chgData name="Jivan Raj" userId="2fa8fec41c25eb79" providerId="LiveId" clId="{BBC7B2E3-EE8C-4B17-A6F6-F4180E3CC5BD}" dt="2022-11-03T18:21:12.669" v="1335"/>
          <ac:cxnSpMkLst>
            <pc:docMk/>
            <pc:sldMk cId="1767534534" sldId="379"/>
            <ac:cxnSpMk id="33" creationId="{C977DCBB-77A3-2554-79B3-DBF7E35EDFCD}"/>
          </ac:cxnSpMkLst>
        </pc:cxnChg>
        <pc:cxnChg chg="add del mod">
          <ac:chgData name="Jivan Raj" userId="2fa8fec41c25eb79" providerId="LiveId" clId="{BBC7B2E3-EE8C-4B17-A6F6-F4180E3CC5BD}" dt="2022-11-03T18:21:11.947" v="1333"/>
          <ac:cxnSpMkLst>
            <pc:docMk/>
            <pc:sldMk cId="1767534534" sldId="379"/>
            <ac:cxnSpMk id="34" creationId="{130CB173-8613-61B4-A8D4-B8FF32F43869}"/>
          </ac:cxnSpMkLst>
        </pc:cxnChg>
        <pc:cxnChg chg="add del mod">
          <ac:chgData name="Jivan Raj" userId="2fa8fec41c25eb79" providerId="LiveId" clId="{BBC7B2E3-EE8C-4B17-A6F6-F4180E3CC5BD}" dt="2022-11-03T18:21:11.354" v="1331"/>
          <ac:cxnSpMkLst>
            <pc:docMk/>
            <pc:sldMk cId="1767534534" sldId="379"/>
            <ac:cxnSpMk id="35" creationId="{D9A3DFE5-44AF-9A77-2AFD-5D20E6959B77}"/>
          </ac:cxnSpMkLst>
        </pc:cxnChg>
        <pc:cxnChg chg="add mod">
          <ac:chgData name="Jivan Raj" userId="2fa8fec41c25eb79" providerId="LiveId" clId="{BBC7B2E3-EE8C-4B17-A6F6-F4180E3CC5BD}" dt="2022-11-03T18:23:44.256" v="1410" actId="13822"/>
          <ac:cxnSpMkLst>
            <pc:docMk/>
            <pc:sldMk cId="1767534534" sldId="379"/>
            <ac:cxnSpMk id="37" creationId="{D4E8FB07-1FFD-422D-E682-295C7FD2B4F6}"/>
          </ac:cxnSpMkLst>
        </pc:cxnChg>
        <pc:cxnChg chg="add mod">
          <ac:chgData name="Jivan Raj" userId="2fa8fec41c25eb79" providerId="LiveId" clId="{BBC7B2E3-EE8C-4B17-A6F6-F4180E3CC5BD}" dt="2022-11-03T18:23:52.860" v="1412" actId="1076"/>
          <ac:cxnSpMkLst>
            <pc:docMk/>
            <pc:sldMk cId="1767534534" sldId="379"/>
            <ac:cxnSpMk id="38" creationId="{C42DEDBB-2730-6B0C-2A46-D66868BF0C86}"/>
          </ac:cxnSpMkLst>
        </pc:cxnChg>
        <pc:cxnChg chg="add mod">
          <ac:chgData name="Jivan Raj" userId="2fa8fec41c25eb79" providerId="LiveId" clId="{BBC7B2E3-EE8C-4B17-A6F6-F4180E3CC5BD}" dt="2022-11-03T18:23:57.644" v="1414" actId="1076"/>
          <ac:cxnSpMkLst>
            <pc:docMk/>
            <pc:sldMk cId="1767534534" sldId="379"/>
            <ac:cxnSpMk id="39" creationId="{42CD5BFC-84C5-221B-6216-8BCDC6223A35}"/>
          </ac:cxnSpMkLst>
        </pc:cxnChg>
        <pc:cxnChg chg="add mod">
          <ac:chgData name="Jivan Raj" userId="2fa8fec41c25eb79" providerId="LiveId" clId="{BBC7B2E3-EE8C-4B17-A6F6-F4180E3CC5BD}" dt="2022-11-03T18:24:11.689" v="1418" actId="1076"/>
          <ac:cxnSpMkLst>
            <pc:docMk/>
            <pc:sldMk cId="1767534534" sldId="379"/>
            <ac:cxnSpMk id="40" creationId="{722464B2-CDD4-BF06-CEC8-5F79AB63930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3,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3,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3,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3,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3,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3,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3,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3,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3,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3,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EC5E97A-12FA-B972-3E33-CE3740FA7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551" y="978967"/>
            <a:ext cx="4402597" cy="4900065"/>
          </a:xfrm>
          <a:prstGeom prst="rect">
            <a:avLst/>
          </a:prstGeom>
        </p:spPr>
      </p:pic>
      <p:sp>
        <p:nvSpPr>
          <p:cNvPr id="2" name="Footer Placeholder 2">
            <a:extLst>
              <a:ext uri="{FF2B5EF4-FFF2-40B4-BE49-F238E27FC236}">
                <a16:creationId xmlns:a16="http://schemas.microsoft.com/office/drawing/2014/main" id="{59CC31B1-CF0F-E152-56A2-81D2DDE9F926}"/>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3" name="Slide Number Placeholder 3">
            <a:extLst>
              <a:ext uri="{FF2B5EF4-FFF2-40B4-BE49-F238E27FC236}">
                <a16:creationId xmlns:a16="http://schemas.microsoft.com/office/drawing/2014/main" id="{02916191-C5C5-694D-8CCA-EE5521DEC213}"/>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a:t>
            </a:fld>
            <a:endParaRPr lang="en-IN" dirty="0"/>
          </a:p>
        </p:txBody>
      </p:sp>
    </p:spTree>
    <p:extLst>
      <p:ext uri="{BB962C8B-B14F-4D97-AF65-F5344CB8AC3E}">
        <p14:creationId xmlns:p14="http://schemas.microsoft.com/office/powerpoint/2010/main" val="169685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6415345" cy="610863"/>
          </a:xfrm>
        </p:spPr>
        <p:txBody>
          <a:bodyPr>
            <a:normAutofit/>
          </a:bodyPr>
          <a:lstStyle/>
          <a:p>
            <a:r>
              <a:rPr lang="en-US" dirty="0"/>
              <a:t>Scope of Proposed Work</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6587288" cy="426529"/>
          </a:xfrm>
        </p:spPr>
        <p:txBody>
          <a:bodyPr/>
          <a:lstStyle/>
          <a:p>
            <a:r>
              <a:rPr lang="en-US" sz="2000" dirty="0"/>
              <a:t>1. Easier to understand various algorithms.</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952499" y="2971460"/>
            <a:ext cx="5913521" cy="426529"/>
          </a:xfrm>
        </p:spPr>
        <p:txBody>
          <a:bodyPr/>
          <a:lstStyle/>
          <a:p>
            <a:r>
              <a:rPr lang="en-US" sz="2000" dirty="0"/>
              <a:t>2. Graphically represent all algorithm.</a:t>
            </a:r>
          </a:p>
        </p:txBody>
      </p:sp>
      <p:pic>
        <p:nvPicPr>
          <p:cNvPr id="10" name="Picture 9">
            <a:extLst>
              <a:ext uri="{FF2B5EF4-FFF2-40B4-BE49-F238E27FC236}">
                <a16:creationId xmlns:a16="http://schemas.microsoft.com/office/drawing/2014/main" id="{6D9C9F73-2852-62A3-E15A-AFD3ED261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6" name="Footer Placeholder 2">
            <a:extLst>
              <a:ext uri="{FF2B5EF4-FFF2-40B4-BE49-F238E27FC236}">
                <a16:creationId xmlns:a16="http://schemas.microsoft.com/office/drawing/2014/main" id="{5D73A7CE-3BE6-CB9B-B5B3-279F5218397D}"/>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7" name="Slide Number Placeholder 3">
            <a:extLst>
              <a:ext uri="{FF2B5EF4-FFF2-40B4-BE49-F238E27FC236}">
                <a16:creationId xmlns:a16="http://schemas.microsoft.com/office/drawing/2014/main" id="{6978FCBC-4717-988F-389E-DD278C891E5A}"/>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10</a:t>
            </a:fld>
            <a:endParaRPr lang="en-IN" dirty="0"/>
          </a:p>
        </p:txBody>
      </p:sp>
    </p:spTree>
    <p:extLst>
      <p:ext uri="{BB962C8B-B14F-4D97-AF65-F5344CB8AC3E}">
        <p14:creationId xmlns:p14="http://schemas.microsoft.com/office/powerpoint/2010/main" val="34804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50" y="877378"/>
            <a:ext cx="4941477" cy="610863"/>
          </a:xfrm>
        </p:spPr>
        <p:txBody>
          <a:bodyPr>
            <a:normAutofit fontScale="90000"/>
          </a:bodyPr>
          <a:lstStyle/>
          <a:p>
            <a:r>
              <a:rPr lang="en-US" dirty="0"/>
              <a:t>Problem Statement</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2" y="2300983"/>
            <a:ext cx="8853746" cy="2656027"/>
          </a:xfrm>
        </p:spPr>
        <p:txBody>
          <a:bodyPr>
            <a:noAutofit/>
          </a:bodyPr>
          <a:lstStyle/>
          <a:p>
            <a:r>
              <a:rPr lang="en-US" sz="3200" dirty="0"/>
              <a:t>An algorithms are hard to understand theoretically. We can understand easily by visualizing such kind of algorithms. Create a application or Website that show the working of Algorithms in graphical form.</a:t>
            </a:r>
          </a:p>
        </p:txBody>
      </p:sp>
      <p:pic>
        <p:nvPicPr>
          <p:cNvPr id="10" name="Picture 9">
            <a:extLst>
              <a:ext uri="{FF2B5EF4-FFF2-40B4-BE49-F238E27FC236}">
                <a16:creationId xmlns:a16="http://schemas.microsoft.com/office/drawing/2014/main" id="{18A2D9B6-6CF2-AE62-757C-2A89EACF5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4" name="Footer Placeholder 2">
            <a:extLst>
              <a:ext uri="{FF2B5EF4-FFF2-40B4-BE49-F238E27FC236}">
                <a16:creationId xmlns:a16="http://schemas.microsoft.com/office/drawing/2014/main" id="{C8ED819C-4CA1-B113-3549-A7C89B6EEB11}"/>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5" name="Slide Number Placeholder 3">
            <a:extLst>
              <a:ext uri="{FF2B5EF4-FFF2-40B4-BE49-F238E27FC236}">
                <a16:creationId xmlns:a16="http://schemas.microsoft.com/office/drawing/2014/main" id="{AC8D1AFD-C658-0596-BC51-56BBDD8C8BD6}"/>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11</a:t>
            </a:fld>
            <a:endParaRPr lang="en-IN" dirty="0"/>
          </a:p>
        </p:txBody>
      </p:sp>
    </p:spTree>
    <p:extLst>
      <p:ext uri="{BB962C8B-B14F-4D97-AF65-F5344CB8AC3E}">
        <p14:creationId xmlns:p14="http://schemas.microsoft.com/office/powerpoint/2010/main" val="76767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1" y="708457"/>
            <a:ext cx="4941477" cy="610863"/>
          </a:xfrm>
        </p:spPr>
        <p:txBody>
          <a:bodyPr>
            <a:normAutofit/>
          </a:bodyPr>
          <a:lstStyle/>
          <a:p>
            <a:r>
              <a:rPr lang="en-US" dirty="0"/>
              <a:t>Proposed System</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1" y="2300983"/>
            <a:ext cx="10201283" cy="3366120"/>
          </a:xfrm>
        </p:spPr>
        <p:txBody>
          <a:bodyPr>
            <a:noAutofit/>
          </a:bodyPr>
          <a:lstStyle/>
          <a:p>
            <a:r>
              <a:rPr lang="en-US" sz="2400" dirty="0">
                <a:solidFill>
                  <a:schemeClr val="bg1"/>
                </a:solidFill>
                <a:latin typeface="Arial" panose="020B0604020202020204" pitchFamily="34" charset="0"/>
                <a:cs typeface="Arial" panose="020B0604020202020204" pitchFamily="34" charset="0"/>
              </a:rPr>
              <a:t>The  proposed  system  involves  the  simulation  of the  different  type  of  sorting algorithms  codes.  The scope has  its  limitations.  Only  4  types  of  sorting  algorithms codes  are  created  which  are Insertion sort, Selection  sort,  Comb  sort and  Shell  sort. Only the Website Development has began. It can be used in Pc, Desktop and even Mobiles. Once  the  synthesize and  simulation  of  the  codes  for  the  software  application have  been  run,  the  following  animations  will  show  how successfully  data  sets  from  distinct  unsorted data  can be sorted using distinct algorithms.</a:t>
            </a:r>
          </a:p>
        </p:txBody>
      </p:sp>
      <p:pic>
        <p:nvPicPr>
          <p:cNvPr id="10" name="Picture 9">
            <a:extLst>
              <a:ext uri="{FF2B5EF4-FFF2-40B4-BE49-F238E27FC236}">
                <a16:creationId xmlns:a16="http://schemas.microsoft.com/office/drawing/2014/main" id="{18A2D9B6-6CF2-AE62-757C-2A89EACF5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4" name="Title 1">
            <a:extLst>
              <a:ext uri="{FF2B5EF4-FFF2-40B4-BE49-F238E27FC236}">
                <a16:creationId xmlns:a16="http://schemas.microsoft.com/office/drawing/2014/main" id="{AC813CD6-09A8-E0EB-F9ED-AAFACEB3FBA1}"/>
              </a:ext>
            </a:extLst>
          </p:cNvPr>
          <p:cNvSpPr txBox="1">
            <a:spLocks/>
          </p:cNvSpPr>
          <p:nvPr/>
        </p:nvSpPr>
        <p:spPr>
          <a:xfrm>
            <a:off x="964022" y="1190897"/>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Introduction</a:t>
            </a:r>
          </a:p>
        </p:txBody>
      </p:sp>
      <p:sp>
        <p:nvSpPr>
          <p:cNvPr id="5" name="Footer Placeholder 2">
            <a:extLst>
              <a:ext uri="{FF2B5EF4-FFF2-40B4-BE49-F238E27FC236}">
                <a16:creationId xmlns:a16="http://schemas.microsoft.com/office/drawing/2014/main" id="{37FCD83E-7D8C-4BB3-2CE2-D0BF6C732734}"/>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6" name="Slide Number Placeholder 3">
            <a:extLst>
              <a:ext uri="{FF2B5EF4-FFF2-40B4-BE49-F238E27FC236}">
                <a16:creationId xmlns:a16="http://schemas.microsoft.com/office/drawing/2014/main" id="{FC3B1452-1FA3-F580-8EA0-CA3034E44013}"/>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12</a:t>
            </a:fld>
            <a:endParaRPr lang="en-IN" dirty="0"/>
          </a:p>
        </p:txBody>
      </p:sp>
    </p:spTree>
    <p:extLst>
      <p:ext uri="{BB962C8B-B14F-4D97-AF65-F5344CB8AC3E}">
        <p14:creationId xmlns:p14="http://schemas.microsoft.com/office/powerpoint/2010/main" val="273947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50" y="268075"/>
            <a:ext cx="4941477" cy="610863"/>
          </a:xfrm>
        </p:spPr>
        <p:txBody>
          <a:bodyPr>
            <a:normAutofit/>
          </a:bodyPr>
          <a:lstStyle/>
          <a:p>
            <a:r>
              <a:rPr lang="en-US" dirty="0"/>
              <a:t>Proposed System</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71550" y="2078498"/>
            <a:ext cx="4297790" cy="3366120"/>
          </a:xfrm>
        </p:spPr>
        <p:txBody>
          <a:bodyPr>
            <a:noAutofit/>
          </a:bodyPr>
          <a:lstStyle/>
          <a:p>
            <a:r>
              <a:rPr lang="en-US" sz="1600" dirty="0">
                <a:solidFill>
                  <a:schemeClr val="bg1"/>
                </a:solidFill>
                <a:latin typeface="Arial" panose="020B0604020202020204" pitchFamily="34" charset="0"/>
                <a:cs typeface="Arial" panose="020B0604020202020204" pitchFamily="34" charset="0"/>
              </a:rPr>
              <a:t>Step 1 - If the element is the first element, assume that it is already sorted. Return 1.</a:t>
            </a:r>
          </a:p>
          <a:p>
            <a:r>
              <a:rPr lang="en-US" sz="1600" dirty="0">
                <a:solidFill>
                  <a:schemeClr val="bg1"/>
                </a:solidFill>
                <a:latin typeface="Arial" panose="020B0604020202020204" pitchFamily="34" charset="0"/>
                <a:cs typeface="Arial" panose="020B0604020202020204" pitchFamily="34" charset="0"/>
              </a:rPr>
              <a:t>Step2 - Pick the next element, and store it separately in a key.</a:t>
            </a:r>
          </a:p>
          <a:p>
            <a:r>
              <a:rPr lang="en-US" sz="1600" dirty="0">
                <a:solidFill>
                  <a:schemeClr val="bg1"/>
                </a:solidFill>
                <a:latin typeface="Arial" panose="020B0604020202020204" pitchFamily="34" charset="0"/>
                <a:cs typeface="Arial" panose="020B0604020202020204" pitchFamily="34" charset="0"/>
              </a:rPr>
              <a:t>Step3 - Now, compare the key with all elements in the sorted array.</a:t>
            </a:r>
          </a:p>
          <a:p>
            <a:r>
              <a:rPr lang="en-US" sz="1600" dirty="0">
                <a:solidFill>
                  <a:schemeClr val="bg1"/>
                </a:solidFill>
                <a:latin typeface="Arial" panose="020B0604020202020204" pitchFamily="34" charset="0"/>
                <a:cs typeface="Arial" panose="020B0604020202020204" pitchFamily="34" charset="0"/>
              </a:rPr>
              <a:t>Step 4 - If the element in the sorted array is smaller than the current element, then move to the next element. Else, shift greater elements in the array towards the right.</a:t>
            </a:r>
          </a:p>
          <a:p>
            <a:r>
              <a:rPr lang="en-US" sz="1600" dirty="0">
                <a:solidFill>
                  <a:schemeClr val="bg1"/>
                </a:solidFill>
                <a:latin typeface="Arial" panose="020B0604020202020204" pitchFamily="34" charset="0"/>
                <a:cs typeface="Arial" panose="020B0604020202020204" pitchFamily="34" charset="0"/>
              </a:rPr>
              <a:t>Step 5 - Insert the value.</a:t>
            </a:r>
          </a:p>
          <a:p>
            <a:r>
              <a:rPr lang="en-US" sz="1600" dirty="0">
                <a:solidFill>
                  <a:schemeClr val="bg1"/>
                </a:solidFill>
                <a:latin typeface="Arial" panose="020B0604020202020204" pitchFamily="34" charset="0"/>
                <a:cs typeface="Arial" panose="020B0604020202020204" pitchFamily="34" charset="0"/>
              </a:rPr>
              <a:t>Step 6 - Repeat until the array is sorted.</a:t>
            </a:r>
          </a:p>
        </p:txBody>
      </p:sp>
      <p:pic>
        <p:nvPicPr>
          <p:cNvPr id="10" name="Picture 9">
            <a:extLst>
              <a:ext uri="{FF2B5EF4-FFF2-40B4-BE49-F238E27FC236}">
                <a16:creationId xmlns:a16="http://schemas.microsoft.com/office/drawing/2014/main" id="{18A2D9B6-6CF2-AE62-757C-2A89EACF5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4" name="Title 1">
            <a:extLst>
              <a:ext uri="{FF2B5EF4-FFF2-40B4-BE49-F238E27FC236}">
                <a16:creationId xmlns:a16="http://schemas.microsoft.com/office/drawing/2014/main" id="{AC813CD6-09A8-E0EB-F9ED-AAFACEB3FBA1}"/>
              </a:ext>
            </a:extLst>
          </p:cNvPr>
          <p:cNvSpPr txBox="1">
            <a:spLocks/>
          </p:cNvSpPr>
          <p:nvPr/>
        </p:nvSpPr>
        <p:spPr>
          <a:xfrm>
            <a:off x="971551" y="750515"/>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Algorithms</a:t>
            </a:r>
          </a:p>
        </p:txBody>
      </p:sp>
      <p:sp>
        <p:nvSpPr>
          <p:cNvPr id="5" name="Title 1">
            <a:extLst>
              <a:ext uri="{FF2B5EF4-FFF2-40B4-BE49-F238E27FC236}">
                <a16:creationId xmlns:a16="http://schemas.microsoft.com/office/drawing/2014/main" id="{C1FB9AAB-DBCC-0A09-D0A4-CAA185AB0F00}"/>
              </a:ext>
            </a:extLst>
          </p:cNvPr>
          <p:cNvSpPr txBox="1">
            <a:spLocks/>
          </p:cNvSpPr>
          <p:nvPr/>
        </p:nvSpPr>
        <p:spPr>
          <a:xfrm>
            <a:off x="971551" y="1236794"/>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t>Insertion Sort</a:t>
            </a:r>
          </a:p>
        </p:txBody>
      </p:sp>
      <p:sp>
        <p:nvSpPr>
          <p:cNvPr id="6" name="Title 1">
            <a:extLst>
              <a:ext uri="{FF2B5EF4-FFF2-40B4-BE49-F238E27FC236}">
                <a16:creationId xmlns:a16="http://schemas.microsoft.com/office/drawing/2014/main" id="{BAF58E41-2272-B977-A551-B94B70E4A4A4}"/>
              </a:ext>
            </a:extLst>
          </p:cNvPr>
          <p:cNvSpPr txBox="1">
            <a:spLocks/>
          </p:cNvSpPr>
          <p:nvPr/>
        </p:nvSpPr>
        <p:spPr>
          <a:xfrm>
            <a:off x="6349158" y="1236794"/>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t>Selection Sort</a:t>
            </a:r>
          </a:p>
        </p:txBody>
      </p:sp>
      <p:sp>
        <p:nvSpPr>
          <p:cNvPr id="11" name="Text Placeholder 2">
            <a:extLst>
              <a:ext uri="{FF2B5EF4-FFF2-40B4-BE49-F238E27FC236}">
                <a16:creationId xmlns:a16="http://schemas.microsoft.com/office/drawing/2014/main" id="{D4BF781E-D8C3-1432-BDAB-9EF2F17D064A}"/>
              </a:ext>
            </a:extLst>
          </p:cNvPr>
          <p:cNvSpPr txBox="1">
            <a:spLocks/>
          </p:cNvSpPr>
          <p:nvPr/>
        </p:nvSpPr>
        <p:spPr>
          <a:xfrm>
            <a:off x="6349157" y="2078498"/>
            <a:ext cx="5265325" cy="5204618"/>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solidFill>
                  <a:schemeClr val="bg1"/>
                </a:solidFill>
                <a:latin typeface="Arial" panose="020B0604020202020204" pitchFamily="34" charset="0"/>
                <a:cs typeface="Arial" panose="020B0604020202020204" pitchFamily="34" charset="0"/>
              </a:rPr>
              <a:t>Step 1: Repeat Steps 2 and 3 for </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 0 to n-1  </a:t>
            </a:r>
          </a:p>
          <a:p>
            <a:r>
              <a:rPr lang="en-US" sz="1600" dirty="0">
                <a:solidFill>
                  <a:schemeClr val="bg1"/>
                </a:solidFill>
                <a:latin typeface="Arial" panose="020B0604020202020204" pitchFamily="34" charset="0"/>
                <a:cs typeface="Arial" panose="020B0604020202020204" pitchFamily="34" charset="0"/>
              </a:rPr>
              <a:t>Step 2: CALL SMALLEST(</a:t>
            </a:r>
            <a:r>
              <a:rPr lang="en-US" sz="1600" dirty="0" err="1">
                <a:solidFill>
                  <a:schemeClr val="bg1"/>
                </a:solidFill>
                <a:latin typeface="Arial" panose="020B0604020202020204" pitchFamily="34" charset="0"/>
                <a:cs typeface="Arial" panose="020B0604020202020204" pitchFamily="34" charset="0"/>
              </a:rPr>
              <a:t>arr</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n, pos)  </a:t>
            </a:r>
          </a:p>
          <a:p>
            <a:r>
              <a:rPr lang="en-US" sz="1600" dirty="0">
                <a:solidFill>
                  <a:schemeClr val="bg1"/>
                </a:solidFill>
                <a:latin typeface="Arial" panose="020B0604020202020204" pitchFamily="34" charset="0"/>
                <a:cs typeface="Arial" panose="020B0604020202020204" pitchFamily="34" charset="0"/>
              </a:rPr>
              <a:t>Step 3: SWAP </a:t>
            </a:r>
            <a:r>
              <a:rPr lang="en-US" sz="1600" dirty="0" err="1">
                <a:solidFill>
                  <a:schemeClr val="bg1"/>
                </a:solidFill>
                <a:latin typeface="Arial" panose="020B0604020202020204" pitchFamily="34" charset="0"/>
                <a:cs typeface="Arial" panose="020B0604020202020204" pitchFamily="34" charset="0"/>
              </a:rPr>
              <a:t>arr</a:t>
            </a:r>
            <a:r>
              <a:rPr lang="en-US" sz="1600" dirty="0">
                <a:solidFill>
                  <a:schemeClr val="bg1"/>
                </a:solidFill>
                <a:latin typeface="Arial" panose="020B0604020202020204" pitchFamily="34" charset="0"/>
                <a:cs typeface="Arial" panose="020B0604020202020204" pitchFamily="34" charset="0"/>
              </a:rPr>
              <a:t>[</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with </a:t>
            </a:r>
            <a:r>
              <a:rPr lang="en-US" sz="1600" dirty="0" err="1">
                <a:solidFill>
                  <a:schemeClr val="bg1"/>
                </a:solidFill>
                <a:latin typeface="Arial" panose="020B0604020202020204" pitchFamily="34" charset="0"/>
                <a:cs typeface="Arial" panose="020B0604020202020204" pitchFamily="34" charset="0"/>
              </a:rPr>
              <a:t>arr</a:t>
            </a:r>
            <a:r>
              <a:rPr lang="en-US" sz="1600" dirty="0">
                <a:solidFill>
                  <a:schemeClr val="bg1"/>
                </a:solidFill>
                <a:latin typeface="Arial" panose="020B0604020202020204" pitchFamily="34" charset="0"/>
                <a:cs typeface="Arial" panose="020B0604020202020204" pitchFamily="34" charset="0"/>
              </a:rPr>
              <a:t>[pos]  </a:t>
            </a:r>
          </a:p>
          <a:p>
            <a:r>
              <a:rPr lang="en-US" sz="1600" dirty="0">
                <a:solidFill>
                  <a:schemeClr val="bg1"/>
                </a:solidFill>
                <a:latin typeface="Arial" panose="020B0604020202020204" pitchFamily="34" charset="0"/>
                <a:cs typeface="Arial" panose="020B0604020202020204" pitchFamily="34" charset="0"/>
              </a:rPr>
              <a:t>Step 4: EXIT  </a:t>
            </a:r>
          </a:p>
          <a:p>
            <a:r>
              <a:rPr lang="en-US" sz="1600" dirty="0">
                <a:solidFill>
                  <a:schemeClr val="bg1"/>
                </a:solidFill>
                <a:latin typeface="Arial" panose="020B0604020202020204" pitchFamily="34" charset="0"/>
                <a:cs typeface="Arial" panose="020B0604020202020204" pitchFamily="34" charset="0"/>
              </a:rPr>
              <a:t>SMALLEST (</a:t>
            </a:r>
            <a:r>
              <a:rPr lang="en-US" sz="1600" dirty="0" err="1">
                <a:solidFill>
                  <a:schemeClr val="bg1"/>
                </a:solidFill>
                <a:latin typeface="Arial" panose="020B0604020202020204" pitchFamily="34" charset="0"/>
                <a:cs typeface="Arial" panose="020B0604020202020204" pitchFamily="34" charset="0"/>
              </a:rPr>
              <a:t>arr</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n, pos)  </a:t>
            </a:r>
          </a:p>
          <a:p>
            <a:r>
              <a:rPr lang="en-US" sz="1600" dirty="0">
                <a:solidFill>
                  <a:schemeClr val="bg1"/>
                </a:solidFill>
                <a:latin typeface="Arial" panose="020B0604020202020204" pitchFamily="34" charset="0"/>
                <a:cs typeface="Arial" panose="020B0604020202020204" pitchFamily="34" charset="0"/>
              </a:rPr>
              <a:t>Step 1: [INITIALIZE] SET SMALL = </a:t>
            </a:r>
            <a:r>
              <a:rPr lang="en-US" sz="1600" dirty="0" err="1">
                <a:solidFill>
                  <a:schemeClr val="bg1"/>
                </a:solidFill>
                <a:latin typeface="Arial" panose="020B0604020202020204" pitchFamily="34" charset="0"/>
                <a:cs typeface="Arial" panose="020B0604020202020204" pitchFamily="34" charset="0"/>
              </a:rPr>
              <a:t>arr</a:t>
            </a:r>
            <a:r>
              <a:rPr lang="en-US" sz="1600" dirty="0">
                <a:solidFill>
                  <a:schemeClr val="bg1"/>
                </a:solidFill>
                <a:latin typeface="Arial" panose="020B0604020202020204" pitchFamily="34" charset="0"/>
                <a:cs typeface="Arial" panose="020B0604020202020204" pitchFamily="34" charset="0"/>
              </a:rPr>
              <a:t>[</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a:t>
            </a:r>
          </a:p>
          <a:p>
            <a:r>
              <a:rPr lang="en-US" sz="1600" dirty="0">
                <a:solidFill>
                  <a:schemeClr val="bg1"/>
                </a:solidFill>
                <a:latin typeface="Arial" panose="020B0604020202020204" pitchFamily="34" charset="0"/>
                <a:cs typeface="Arial" panose="020B0604020202020204" pitchFamily="34" charset="0"/>
              </a:rPr>
              <a:t>Step 2: [INITIALIZE] SET pos = </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a:t>
            </a:r>
          </a:p>
          <a:p>
            <a:r>
              <a:rPr lang="en-US" sz="1600" dirty="0">
                <a:solidFill>
                  <a:schemeClr val="bg1"/>
                </a:solidFill>
                <a:latin typeface="Arial" panose="020B0604020202020204" pitchFamily="34" charset="0"/>
                <a:cs typeface="Arial" panose="020B0604020202020204" pitchFamily="34" charset="0"/>
              </a:rPr>
              <a:t>Step 3: Repeat for j = i+1 to n  </a:t>
            </a:r>
          </a:p>
          <a:p>
            <a:r>
              <a:rPr lang="en-US" sz="1600" dirty="0">
                <a:solidFill>
                  <a:schemeClr val="bg1"/>
                </a:solidFill>
                <a:latin typeface="Arial" panose="020B0604020202020204" pitchFamily="34" charset="0"/>
                <a:cs typeface="Arial" panose="020B0604020202020204" pitchFamily="34" charset="0"/>
              </a:rPr>
              <a:t>if (SMALL &gt; </a:t>
            </a:r>
            <a:r>
              <a:rPr lang="en-US" sz="1600" dirty="0" err="1">
                <a:solidFill>
                  <a:schemeClr val="bg1"/>
                </a:solidFill>
                <a:latin typeface="Arial" panose="020B0604020202020204" pitchFamily="34" charset="0"/>
                <a:cs typeface="Arial" panose="020B0604020202020204" pitchFamily="34" charset="0"/>
              </a:rPr>
              <a:t>arr</a:t>
            </a:r>
            <a:r>
              <a:rPr lang="en-US" sz="1600" dirty="0">
                <a:solidFill>
                  <a:schemeClr val="bg1"/>
                </a:solidFill>
                <a:latin typeface="Arial" panose="020B0604020202020204" pitchFamily="34" charset="0"/>
                <a:cs typeface="Arial" panose="020B0604020202020204" pitchFamily="34" charset="0"/>
              </a:rPr>
              <a:t>[j])  </a:t>
            </a:r>
          </a:p>
          <a:p>
            <a:r>
              <a:rPr lang="en-US" sz="1600" dirty="0">
                <a:solidFill>
                  <a:schemeClr val="bg1"/>
                </a:solidFill>
                <a:latin typeface="Arial" panose="020B0604020202020204" pitchFamily="34" charset="0"/>
                <a:cs typeface="Arial" panose="020B0604020202020204" pitchFamily="34" charset="0"/>
              </a:rPr>
              <a:t>     SET SMALL = </a:t>
            </a:r>
            <a:r>
              <a:rPr lang="en-US" sz="1600" dirty="0" err="1">
                <a:solidFill>
                  <a:schemeClr val="bg1"/>
                </a:solidFill>
                <a:latin typeface="Arial" panose="020B0604020202020204" pitchFamily="34" charset="0"/>
                <a:cs typeface="Arial" panose="020B0604020202020204" pitchFamily="34" charset="0"/>
              </a:rPr>
              <a:t>arr</a:t>
            </a:r>
            <a:r>
              <a:rPr lang="en-US" sz="1600" dirty="0">
                <a:solidFill>
                  <a:schemeClr val="bg1"/>
                </a:solidFill>
                <a:latin typeface="Arial" panose="020B0604020202020204" pitchFamily="34" charset="0"/>
                <a:cs typeface="Arial" panose="020B0604020202020204" pitchFamily="34" charset="0"/>
              </a:rPr>
              <a:t>[j]  </a:t>
            </a:r>
          </a:p>
          <a:p>
            <a:r>
              <a:rPr lang="en-US" sz="1600" dirty="0">
                <a:solidFill>
                  <a:schemeClr val="bg1"/>
                </a:solidFill>
                <a:latin typeface="Arial" panose="020B0604020202020204" pitchFamily="34" charset="0"/>
                <a:cs typeface="Arial" panose="020B0604020202020204" pitchFamily="34" charset="0"/>
              </a:rPr>
              <a:t>SET pos = j  </a:t>
            </a:r>
          </a:p>
          <a:p>
            <a:r>
              <a:rPr lang="en-US" sz="1600" dirty="0">
                <a:solidFill>
                  <a:schemeClr val="bg1"/>
                </a:solidFill>
                <a:latin typeface="Arial" panose="020B0604020202020204" pitchFamily="34" charset="0"/>
                <a:cs typeface="Arial" panose="020B0604020202020204" pitchFamily="34" charset="0"/>
              </a:rPr>
              <a:t>[END OF if]  </a:t>
            </a:r>
          </a:p>
          <a:p>
            <a:r>
              <a:rPr lang="en-US" sz="1600" dirty="0">
                <a:solidFill>
                  <a:schemeClr val="bg1"/>
                </a:solidFill>
                <a:latin typeface="Arial" panose="020B0604020202020204" pitchFamily="34" charset="0"/>
                <a:cs typeface="Arial" panose="020B0604020202020204" pitchFamily="34" charset="0"/>
              </a:rPr>
              <a:t>Step 4: RETURN pos </a:t>
            </a:r>
          </a:p>
        </p:txBody>
      </p:sp>
      <p:cxnSp>
        <p:nvCxnSpPr>
          <p:cNvPr id="13" name="Straight Connector 12">
            <a:extLst>
              <a:ext uri="{FF2B5EF4-FFF2-40B4-BE49-F238E27FC236}">
                <a16:creationId xmlns:a16="http://schemas.microsoft.com/office/drawing/2014/main" id="{72615643-0B7C-FC08-9BCF-8724035D3E1B}"/>
              </a:ext>
            </a:extLst>
          </p:cNvPr>
          <p:cNvCxnSpPr>
            <a:cxnSpLocks/>
            <a:stCxn id="5" idx="3"/>
          </p:cNvCxnSpPr>
          <p:nvPr/>
        </p:nvCxnSpPr>
        <p:spPr>
          <a:xfrm>
            <a:off x="5913028" y="1542226"/>
            <a:ext cx="0" cy="4789994"/>
          </a:xfrm>
          <a:prstGeom prst="line">
            <a:avLst/>
          </a:prstGeom>
        </p:spPr>
        <p:style>
          <a:lnRef idx="1">
            <a:schemeClr val="dk1"/>
          </a:lnRef>
          <a:fillRef idx="0">
            <a:schemeClr val="dk1"/>
          </a:fillRef>
          <a:effectRef idx="0">
            <a:schemeClr val="dk1"/>
          </a:effectRef>
          <a:fontRef idx="minor">
            <a:schemeClr val="tx1"/>
          </a:fontRef>
        </p:style>
      </p:cxnSp>
      <p:sp>
        <p:nvSpPr>
          <p:cNvPr id="15" name="Footer Placeholder 2">
            <a:extLst>
              <a:ext uri="{FF2B5EF4-FFF2-40B4-BE49-F238E27FC236}">
                <a16:creationId xmlns:a16="http://schemas.microsoft.com/office/drawing/2014/main" id="{A31AE066-8306-6DFD-5165-03D295F7CE10}"/>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16" name="Slide Number Placeholder 3">
            <a:extLst>
              <a:ext uri="{FF2B5EF4-FFF2-40B4-BE49-F238E27FC236}">
                <a16:creationId xmlns:a16="http://schemas.microsoft.com/office/drawing/2014/main" id="{B662BC69-FBF2-C64E-9211-060F10770A72}"/>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13</a:t>
            </a:fld>
            <a:endParaRPr lang="en-IN" dirty="0"/>
          </a:p>
        </p:txBody>
      </p:sp>
    </p:spTree>
    <p:extLst>
      <p:ext uri="{BB962C8B-B14F-4D97-AF65-F5344CB8AC3E}">
        <p14:creationId xmlns:p14="http://schemas.microsoft.com/office/powerpoint/2010/main" val="204746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50" y="268075"/>
            <a:ext cx="4941477" cy="610863"/>
          </a:xfrm>
        </p:spPr>
        <p:txBody>
          <a:bodyPr>
            <a:normAutofit/>
          </a:bodyPr>
          <a:lstStyle/>
          <a:p>
            <a:r>
              <a:rPr lang="en-US" dirty="0"/>
              <a:t>Proposed System</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71550" y="2078498"/>
            <a:ext cx="4297790" cy="3366120"/>
          </a:xfrm>
        </p:spPr>
        <p:txBody>
          <a:bodyPr>
            <a:noAutofit/>
          </a:bodyPr>
          <a:lstStyle/>
          <a:p>
            <a:r>
              <a:rPr lang="en-US" sz="1600" dirty="0">
                <a:solidFill>
                  <a:schemeClr val="bg1"/>
                </a:solidFill>
                <a:latin typeface="Arial" panose="020B0604020202020204" pitchFamily="34" charset="0"/>
                <a:cs typeface="Arial" panose="020B0604020202020204" pitchFamily="34" charset="0"/>
              </a:rPr>
              <a:t>Step 1 START</a:t>
            </a:r>
          </a:p>
          <a:p>
            <a:r>
              <a:rPr lang="en-US" sz="1600" dirty="0">
                <a:solidFill>
                  <a:schemeClr val="bg1"/>
                </a:solidFill>
                <a:latin typeface="Arial" panose="020B0604020202020204" pitchFamily="34" charset="0"/>
                <a:cs typeface="Arial" panose="020B0604020202020204" pitchFamily="34" charset="0"/>
              </a:rPr>
              <a:t>Step 2 Calculate the gap value if gap value==1 	</a:t>
            </a:r>
            <a:r>
              <a:rPr lang="en-US" sz="1600" dirty="0" err="1">
                <a:solidFill>
                  <a:schemeClr val="bg1"/>
                </a:solidFill>
                <a:latin typeface="Arial" panose="020B0604020202020204" pitchFamily="34" charset="0"/>
                <a:cs typeface="Arial" panose="020B0604020202020204" pitchFamily="34" charset="0"/>
              </a:rPr>
              <a:t>goto</a:t>
            </a:r>
            <a:r>
              <a:rPr lang="en-US" sz="1600" dirty="0">
                <a:solidFill>
                  <a:schemeClr val="bg1"/>
                </a:solidFill>
                <a:latin typeface="Arial" panose="020B0604020202020204" pitchFamily="34" charset="0"/>
                <a:cs typeface="Arial" panose="020B0604020202020204" pitchFamily="34" charset="0"/>
              </a:rPr>
              <a:t> step 5 else </a:t>
            </a:r>
            <a:r>
              <a:rPr lang="en-US" sz="1600" dirty="0" err="1">
                <a:solidFill>
                  <a:schemeClr val="bg1"/>
                </a:solidFill>
                <a:latin typeface="Arial" panose="020B0604020202020204" pitchFamily="34" charset="0"/>
                <a:cs typeface="Arial" panose="020B0604020202020204" pitchFamily="34" charset="0"/>
              </a:rPr>
              <a:t>goto</a:t>
            </a:r>
            <a:r>
              <a:rPr lang="en-US" sz="1600" dirty="0">
                <a:solidFill>
                  <a:schemeClr val="bg1"/>
                </a:solidFill>
                <a:latin typeface="Arial" panose="020B0604020202020204" pitchFamily="34" charset="0"/>
                <a:cs typeface="Arial" panose="020B0604020202020204" pitchFamily="34" charset="0"/>
              </a:rPr>
              <a:t> step 3</a:t>
            </a:r>
          </a:p>
          <a:p>
            <a:r>
              <a:rPr lang="en-US" sz="1600" dirty="0">
                <a:solidFill>
                  <a:schemeClr val="bg1"/>
                </a:solidFill>
                <a:latin typeface="Arial" panose="020B0604020202020204" pitchFamily="34" charset="0"/>
                <a:cs typeface="Arial" panose="020B0604020202020204" pitchFamily="34" charset="0"/>
              </a:rPr>
              <a:t>Step 3 Iterate over data set and compare each 	Item with gap item then </a:t>
            </a:r>
            <a:r>
              <a:rPr lang="en-US" sz="1600" dirty="0" err="1">
                <a:solidFill>
                  <a:schemeClr val="bg1"/>
                </a:solidFill>
                <a:latin typeface="Arial" panose="020B0604020202020204" pitchFamily="34" charset="0"/>
                <a:cs typeface="Arial" panose="020B0604020202020204" pitchFamily="34" charset="0"/>
              </a:rPr>
              <a:t>goto</a:t>
            </a:r>
            <a:r>
              <a:rPr lang="en-US" sz="1600" dirty="0">
                <a:solidFill>
                  <a:schemeClr val="bg1"/>
                </a:solidFill>
                <a:latin typeface="Arial" panose="020B0604020202020204" pitchFamily="34" charset="0"/>
                <a:cs typeface="Arial" panose="020B0604020202020204" pitchFamily="34" charset="0"/>
              </a:rPr>
              <a:t> step 4.</a:t>
            </a:r>
          </a:p>
          <a:p>
            <a:r>
              <a:rPr lang="en-US" sz="1600" dirty="0">
                <a:solidFill>
                  <a:schemeClr val="bg1"/>
                </a:solidFill>
                <a:latin typeface="Arial" panose="020B0604020202020204" pitchFamily="34" charset="0"/>
                <a:cs typeface="Arial" panose="020B0604020202020204" pitchFamily="34" charset="0"/>
              </a:rPr>
              <a:t>Step 4 Swap the element if require else </a:t>
            </a:r>
            <a:r>
              <a:rPr lang="en-US" sz="1600" dirty="0" err="1">
                <a:solidFill>
                  <a:schemeClr val="bg1"/>
                </a:solidFill>
                <a:latin typeface="Arial" panose="020B0604020202020204" pitchFamily="34" charset="0"/>
                <a:cs typeface="Arial" panose="020B0604020202020204" pitchFamily="34" charset="0"/>
              </a:rPr>
              <a:t>goto</a:t>
            </a:r>
            <a:r>
              <a:rPr lang="en-US" sz="1600" dirty="0">
                <a:solidFill>
                  <a:schemeClr val="bg1"/>
                </a:solidFill>
                <a:latin typeface="Arial" panose="020B0604020202020204" pitchFamily="34" charset="0"/>
                <a:cs typeface="Arial" panose="020B0604020202020204" pitchFamily="34" charset="0"/>
              </a:rPr>
              <a:t> 	step 2</a:t>
            </a:r>
          </a:p>
          <a:p>
            <a:r>
              <a:rPr lang="en-US" sz="1600" dirty="0">
                <a:solidFill>
                  <a:schemeClr val="bg1"/>
                </a:solidFill>
                <a:latin typeface="Arial" panose="020B0604020202020204" pitchFamily="34" charset="0"/>
                <a:cs typeface="Arial" panose="020B0604020202020204" pitchFamily="34" charset="0"/>
              </a:rPr>
              <a:t>Step 5 Print the sorted array.</a:t>
            </a:r>
          </a:p>
          <a:p>
            <a:r>
              <a:rPr lang="en-US" sz="1600" dirty="0">
                <a:solidFill>
                  <a:schemeClr val="bg1"/>
                </a:solidFill>
                <a:latin typeface="Arial" panose="020B0604020202020204" pitchFamily="34" charset="0"/>
                <a:cs typeface="Arial" panose="020B0604020202020204" pitchFamily="34" charset="0"/>
              </a:rPr>
              <a:t>Step 6 STOP</a:t>
            </a:r>
          </a:p>
        </p:txBody>
      </p:sp>
      <p:pic>
        <p:nvPicPr>
          <p:cNvPr id="10" name="Picture 9">
            <a:extLst>
              <a:ext uri="{FF2B5EF4-FFF2-40B4-BE49-F238E27FC236}">
                <a16:creationId xmlns:a16="http://schemas.microsoft.com/office/drawing/2014/main" id="{18A2D9B6-6CF2-AE62-757C-2A89EACF5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4" name="Title 1">
            <a:extLst>
              <a:ext uri="{FF2B5EF4-FFF2-40B4-BE49-F238E27FC236}">
                <a16:creationId xmlns:a16="http://schemas.microsoft.com/office/drawing/2014/main" id="{AC813CD6-09A8-E0EB-F9ED-AAFACEB3FBA1}"/>
              </a:ext>
            </a:extLst>
          </p:cNvPr>
          <p:cNvSpPr txBox="1">
            <a:spLocks/>
          </p:cNvSpPr>
          <p:nvPr/>
        </p:nvSpPr>
        <p:spPr>
          <a:xfrm>
            <a:off x="971551" y="750515"/>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Algorithms</a:t>
            </a:r>
          </a:p>
        </p:txBody>
      </p:sp>
      <p:sp>
        <p:nvSpPr>
          <p:cNvPr id="5" name="Title 1">
            <a:extLst>
              <a:ext uri="{FF2B5EF4-FFF2-40B4-BE49-F238E27FC236}">
                <a16:creationId xmlns:a16="http://schemas.microsoft.com/office/drawing/2014/main" id="{C1FB9AAB-DBCC-0A09-D0A4-CAA185AB0F00}"/>
              </a:ext>
            </a:extLst>
          </p:cNvPr>
          <p:cNvSpPr txBox="1">
            <a:spLocks/>
          </p:cNvSpPr>
          <p:nvPr/>
        </p:nvSpPr>
        <p:spPr>
          <a:xfrm>
            <a:off x="971551" y="1236794"/>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t>Comb Sort</a:t>
            </a:r>
          </a:p>
        </p:txBody>
      </p:sp>
      <p:sp>
        <p:nvSpPr>
          <p:cNvPr id="6" name="Title 1">
            <a:extLst>
              <a:ext uri="{FF2B5EF4-FFF2-40B4-BE49-F238E27FC236}">
                <a16:creationId xmlns:a16="http://schemas.microsoft.com/office/drawing/2014/main" id="{BAF58E41-2272-B977-A551-B94B70E4A4A4}"/>
              </a:ext>
            </a:extLst>
          </p:cNvPr>
          <p:cNvSpPr txBox="1">
            <a:spLocks/>
          </p:cNvSpPr>
          <p:nvPr/>
        </p:nvSpPr>
        <p:spPr>
          <a:xfrm>
            <a:off x="6349158" y="1236794"/>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t>Shell Sort</a:t>
            </a:r>
          </a:p>
        </p:txBody>
      </p:sp>
      <p:sp>
        <p:nvSpPr>
          <p:cNvPr id="11" name="Text Placeholder 2">
            <a:extLst>
              <a:ext uri="{FF2B5EF4-FFF2-40B4-BE49-F238E27FC236}">
                <a16:creationId xmlns:a16="http://schemas.microsoft.com/office/drawing/2014/main" id="{D4BF781E-D8C3-1432-BDAB-9EF2F17D064A}"/>
              </a:ext>
            </a:extLst>
          </p:cNvPr>
          <p:cNvSpPr txBox="1">
            <a:spLocks/>
          </p:cNvSpPr>
          <p:nvPr/>
        </p:nvSpPr>
        <p:spPr>
          <a:xfrm>
            <a:off x="6349157" y="2078498"/>
            <a:ext cx="5265325" cy="2669965"/>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solidFill>
                  <a:schemeClr val="bg1"/>
                </a:solidFill>
                <a:latin typeface="Arial" panose="020B0604020202020204" pitchFamily="34" charset="0"/>
                <a:cs typeface="Arial" panose="020B0604020202020204" pitchFamily="34" charset="0"/>
              </a:rPr>
              <a:t>Step 1- for (interval = n/2; interval &gt; 0; interval /= 2)  </a:t>
            </a:r>
          </a:p>
          <a:p>
            <a:r>
              <a:rPr lang="en-US" sz="1600" dirty="0">
                <a:solidFill>
                  <a:schemeClr val="bg1"/>
                </a:solidFill>
                <a:latin typeface="Arial" panose="020B0604020202020204" pitchFamily="34" charset="0"/>
                <a:cs typeface="Arial" panose="020B0604020202020204" pitchFamily="34" charset="0"/>
              </a:rPr>
              <a:t>Step 2-for ( </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 interval; </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&lt; n; </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 1)  </a:t>
            </a:r>
          </a:p>
          <a:p>
            <a:r>
              <a:rPr lang="en-US" sz="1600" dirty="0">
                <a:solidFill>
                  <a:schemeClr val="bg1"/>
                </a:solidFill>
                <a:latin typeface="Arial" panose="020B0604020202020204" pitchFamily="34" charset="0"/>
                <a:cs typeface="Arial" panose="020B0604020202020204" pitchFamily="34" charset="0"/>
              </a:rPr>
              <a:t>Step 3- temp = a[</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a:t>
            </a:r>
          </a:p>
          <a:p>
            <a:r>
              <a:rPr lang="en-US" sz="1600" dirty="0">
                <a:solidFill>
                  <a:schemeClr val="bg1"/>
                </a:solidFill>
                <a:latin typeface="Arial" panose="020B0604020202020204" pitchFamily="34" charset="0"/>
                <a:cs typeface="Arial" panose="020B0604020202020204" pitchFamily="34" charset="0"/>
              </a:rPr>
              <a:t>Step 4- for (j = </a:t>
            </a:r>
            <a:r>
              <a:rPr lang="en-US" sz="1600" dirty="0" err="1">
                <a:solidFill>
                  <a:schemeClr val="bg1"/>
                </a:solidFill>
                <a:latin typeface="Arial" panose="020B0604020202020204" pitchFamily="34" charset="0"/>
                <a:cs typeface="Arial" panose="020B0604020202020204" pitchFamily="34" charset="0"/>
              </a:rPr>
              <a:t>i</a:t>
            </a:r>
            <a:r>
              <a:rPr lang="en-US" sz="1600" dirty="0">
                <a:solidFill>
                  <a:schemeClr val="bg1"/>
                </a:solidFill>
                <a:latin typeface="Arial" panose="020B0604020202020204" pitchFamily="34" charset="0"/>
                <a:cs typeface="Arial" panose="020B0604020202020204" pitchFamily="34" charset="0"/>
              </a:rPr>
              <a:t>; j &gt;= interval &amp;&amp; a[j - interval] &gt; temp; j -= 	interval)  </a:t>
            </a:r>
          </a:p>
          <a:p>
            <a:r>
              <a:rPr lang="en-US" sz="1600" dirty="0">
                <a:solidFill>
                  <a:schemeClr val="bg1"/>
                </a:solidFill>
                <a:latin typeface="Arial" panose="020B0604020202020204" pitchFamily="34" charset="0"/>
                <a:cs typeface="Arial" panose="020B0604020202020204" pitchFamily="34" charset="0"/>
              </a:rPr>
              <a:t>Step 5- a[j] = a[j - interval];   </a:t>
            </a:r>
          </a:p>
          <a:p>
            <a:r>
              <a:rPr lang="en-US" sz="1600" dirty="0">
                <a:solidFill>
                  <a:schemeClr val="bg1"/>
                </a:solidFill>
                <a:latin typeface="Arial" panose="020B0604020202020204" pitchFamily="34" charset="0"/>
                <a:cs typeface="Arial" panose="020B0604020202020204" pitchFamily="34" charset="0"/>
              </a:rPr>
              <a:t>Step 6:- a[j] = temp;  </a:t>
            </a:r>
          </a:p>
        </p:txBody>
      </p:sp>
      <p:cxnSp>
        <p:nvCxnSpPr>
          <p:cNvPr id="13" name="Straight Connector 12">
            <a:extLst>
              <a:ext uri="{FF2B5EF4-FFF2-40B4-BE49-F238E27FC236}">
                <a16:creationId xmlns:a16="http://schemas.microsoft.com/office/drawing/2014/main" id="{72615643-0B7C-FC08-9BCF-8724035D3E1B}"/>
              </a:ext>
            </a:extLst>
          </p:cNvPr>
          <p:cNvCxnSpPr>
            <a:cxnSpLocks/>
            <a:stCxn id="5" idx="3"/>
          </p:cNvCxnSpPr>
          <p:nvPr/>
        </p:nvCxnSpPr>
        <p:spPr>
          <a:xfrm flipH="1">
            <a:off x="5913027" y="1542226"/>
            <a:ext cx="1" cy="3902392"/>
          </a:xfrm>
          <a:prstGeom prst="line">
            <a:avLst/>
          </a:prstGeom>
        </p:spPr>
        <p:style>
          <a:lnRef idx="1">
            <a:schemeClr val="dk1"/>
          </a:lnRef>
          <a:fillRef idx="0">
            <a:schemeClr val="dk1"/>
          </a:fillRef>
          <a:effectRef idx="0">
            <a:schemeClr val="dk1"/>
          </a:effectRef>
          <a:fontRef idx="minor">
            <a:schemeClr val="tx1"/>
          </a:fontRef>
        </p:style>
      </p:cxnSp>
      <p:sp>
        <p:nvSpPr>
          <p:cNvPr id="14" name="Footer Placeholder 2">
            <a:extLst>
              <a:ext uri="{FF2B5EF4-FFF2-40B4-BE49-F238E27FC236}">
                <a16:creationId xmlns:a16="http://schemas.microsoft.com/office/drawing/2014/main" id="{8FFA5F89-26E8-3344-BE28-AC1B43975201}"/>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15" name="Slide Number Placeholder 3">
            <a:extLst>
              <a:ext uri="{FF2B5EF4-FFF2-40B4-BE49-F238E27FC236}">
                <a16:creationId xmlns:a16="http://schemas.microsoft.com/office/drawing/2014/main" id="{4029EAD0-6337-9C22-1920-D0F50C21895D}"/>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14</a:t>
            </a:fld>
            <a:endParaRPr lang="en-IN" dirty="0"/>
          </a:p>
        </p:txBody>
      </p:sp>
    </p:spTree>
    <p:extLst>
      <p:ext uri="{BB962C8B-B14F-4D97-AF65-F5344CB8AC3E}">
        <p14:creationId xmlns:p14="http://schemas.microsoft.com/office/powerpoint/2010/main" val="42675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55A5A889-EE5D-D3D0-3C35-AA8B1E227D54}"/>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A136FA8C-DC58-A40B-9F0A-6ACE0B53CAFE}"/>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7" name="Content Placeholder 2">
            <a:extLst>
              <a:ext uri="{FF2B5EF4-FFF2-40B4-BE49-F238E27FC236}">
                <a16:creationId xmlns:a16="http://schemas.microsoft.com/office/drawing/2014/main" id="{E10F53DE-02D1-9BFC-1B08-20494DEC09C2}"/>
              </a:ext>
            </a:extLst>
          </p:cNvPr>
          <p:cNvSpPr txBox="1">
            <a:spLocks/>
          </p:cNvSpPr>
          <p:nvPr/>
        </p:nvSpPr>
        <p:spPr>
          <a:xfrm>
            <a:off x="904395" y="160737"/>
            <a:ext cx="7499859" cy="100092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IN" sz="3600" b="1" dirty="0">
                <a:solidFill>
                  <a:srgbClr val="FF0000"/>
                </a:solidFill>
                <a:latin typeface="Times New Roman" panose="02020603050405020304" pitchFamily="18" charset="0"/>
                <a:ea typeface="Times New Roman" panose="02020603050405020304" pitchFamily="18" charset="0"/>
              </a:rPr>
              <a:t>System Design</a:t>
            </a:r>
            <a:endParaRPr lang="en-IN" sz="3600" dirty="0"/>
          </a:p>
        </p:txBody>
      </p:sp>
      <p:pic>
        <p:nvPicPr>
          <p:cNvPr id="8" name="Picture 7">
            <a:extLst>
              <a:ext uri="{FF2B5EF4-FFF2-40B4-BE49-F238E27FC236}">
                <a16:creationId xmlns:a16="http://schemas.microsoft.com/office/drawing/2014/main" id="{D980E385-48DE-DE65-DB44-F9C12C6E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pic>
        <p:nvPicPr>
          <p:cNvPr id="12" name="Picture 11">
            <a:extLst>
              <a:ext uri="{FF2B5EF4-FFF2-40B4-BE49-F238E27FC236}">
                <a16:creationId xmlns:a16="http://schemas.microsoft.com/office/drawing/2014/main" id="{ACD01205-412C-24D0-8AA1-FD1C51F31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681" y="1322401"/>
            <a:ext cx="3248025" cy="4667250"/>
          </a:xfrm>
          <a:prstGeom prst="rect">
            <a:avLst/>
          </a:prstGeom>
        </p:spPr>
      </p:pic>
      <p:sp>
        <p:nvSpPr>
          <p:cNvPr id="13" name="Footer Placeholder 2">
            <a:extLst>
              <a:ext uri="{FF2B5EF4-FFF2-40B4-BE49-F238E27FC236}">
                <a16:creationId xmlns:a16="http://schemas.microsoft.com/office/drawing/2014/main" id="{456D925B-6994-D45B-5B87-1DF714DA2204}"/>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14" name="Slide Number Placeholder 3">
            <a:extLst>
              <a:ext uri="{FF2B5EF4-FFF2-40B4-BE49-F238E27FC236}">
                <a16:creationId xmlns:a16="http://schemas.microsoft.com/office/drawing/2014/main" id="{221A3E1E-48D9-81D4-84B0-DB00D85FA6B4}"/>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15</a:t>
            </a:fld>
            <a:endParaRPr lang="en-IN" dirty="0"/>
          </a:p>
        </p:txBody>
      </p:sp>
    </p:spTree>
    <p:extLst>
      <p:ext uri="{BB962C8B-B14F-4D97-AF65-F5344CB8AC3E}">
        <p14:creationId xmlns:p14="http://schemas.microsoft.com/office/powerpoint/2010/main" val="239244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136FA8C-DC58-A40B-9F0A-6ACE0B53CAFE}"/>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7" name="Content Placeholder 2">
            <a:extLst>
              <a:ext uri="{FF2B5EF4-FFF2-40B4-BE49-F238E27FC236}">
                <a16:creationId xmlns:a16="http://schemas.microsoft.com/office/drawing/2014/main" id="{E10F53DE-02D1-9BFC-1B08-20494DEC09C2}"/>
              </a:ext>
            </a:extLst>
          </p:cNvPr>
          <p:cNvSpPr txBox="1">
            <a:spLocks/>
          </p:cNvSpPr>
          <p:nvPr/>
        </p:nvSpPr>
        <p:spPr>
          <a:xfrm>
            <a:off x="904395" y="160737"/>
            <a:ext cx="7499859" cy="100092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IN" sz="3600" b="1" dirty="0">
                <a:solidFill>
                  <a:srgbClr val="FF0000"/>
                </a:solidFill>
                <a:latin typeface="Times New Roman" panose="02020603050405020304" pitchFamily="18" charset="0"/>
                <a:ea typeface="Times New Roman" panose="02020603050405020304" pitchFamily="18" charset="0"/>
              </a:rPr>
              <a:t>Flowchart</a:t>
            </a:r>
            <a:endParaRPr lang="en-IN" sz="3600" dirty="0"/>
          </a:p>
        </p:txBody>
      </p:sp>
      <p:pic>
        <p:nvPicPr>
          <p:cNvPr id="8" name="Picture 7">
            <a:extLst>
              <a:ext uri="{FF2B5EF4-FFF2-40B4-BE49-F238E27FC236}">
                <a16:creationId xmlns:a16="http://schemas.microsoft.com/office/drawing/2014/main" id="{D980E385-48DE-DE65-DB44-F9C12C6E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pic>
        <p:nvPicPr>
          <p:cNvPr id="9" name="Picture 8">
            <a:extLst>
              <a:ext uri="{FF2B5EF4-FFF2-40B4-BE49-F238E27FC236}">
                <a16:creationId xmlns:a16="http://schemas.microsoft.com/office/drawing/2014/main" id="{6DC2AAB5-4F71-4F2A-EFCD-0EFB8BAB5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602" y="828312"/>
            <a:ext cx="4810796" cy="5201376"/>
          </a:xfrm>
          <a:prstGeom prst="rect">
            <a:avLst/>
          </a:prstGeom>
        </p:spPr>
      </p:pic>
      <p:sp>
        <p:nvSpPr>
          <p:cNvPr id="10" name="Footer Placeholder 2">
            <a:extLst>
              <a:ext uri="{FF2B5EF4-FFF2-40B4-BE49-F238E27FC236}">
                <a16:creationId xmlns:a16="http://schemas.microsoft.com/office/drawing/2014/main" id="{06A92815-1FC8-3D31-B92B-C50E4770CAC5}"/>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11" name="Slide Number Placeholder 3">
            <a:extLst>
              <a:ext uri="{FF2B5EF4-FFF2-40B4-BE49-F238E27FC236}">
                <a16:creationId xmlns:a16="http://schemas.microsoft.com/office/drawing/2014/main" id="{D2940782-D1FB-A11C-46C2-54306DCEEEE8}"/>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16</a:t>
            </a:fld>
            <a:endParaRPr lang="en-IN" dirty="0"/>
          </a:p>
        </p:txBody>
      </p:sp>
    </p:spTree>
    <p:extLst>
      <p:ext uri="{BB962C8B-B14F-4D97-AF65-F5344CB8AC3E}">
        <p14:creationId xmlns:p14="http://schemas.microsoft.com/office/powerpoint/2010/main" val="182048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1048744" y="850576"/>
            <a:ext cx="10778798" cy="610863"/>
          </a:xfrm>
        </p:spPr>
        <p:txBody>
          <a:bodyPr>
            <a:normAutofit fontScale="90000"/>
          </a:bodyPr>
          <a:lstStyle/>
          <a:p>
            <a:r>
              <a:rPr lang="en-US" dirty="0"/>
              <a:t>Software &amp; Hardware Requirements</a:t>
            </a:r>
            <a:br>
              <a:rPr lang="en-US" dirty="0"/>
            </a:br>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sz="quarter" idx="12"/>
          </p:nvPr>
        </p:nvSpPr>
        <p:spPr>
          <a:xfrm>
            <a:off x="1296955" y="2694423"/>
            <a:ext cx="3194833" cy="1120445"/>
          </a:xfrm>
        </p:spPr>
        <p:txBody>
          <a:bodyPr/>
          <a:lstStyle/>
          <a:p>
            <a:r>
              <a:rPr lang="en-US" dirty="0"/>
              <a:t>Hardware  - Pentium</a:t>
            </a:r>
          </a:p>
          <a:p>
            <a:r>
              <a:rPr lang="en-US" dirty="0"/>
              <a:t>Speed – 1.1 GHz</a:t>
            </a:r>
          </a:p>
          <a:p>
            <a:r>
              <a:rPr lang="en-US" dirty="0"/>
              <a:t>Ram- 1 GB</a:t>
            </a:r>
          </a:p>
          <a:p>
            <a:r>
              <a:rPr lang="en-US" dirty="0"/>
              <a:t>Hard Disk – 20GB</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sz="quarter" idx="11"/>
          </p:nvPr>
        </p:nvSpPr>
        <p:spPr>
          <a:xfrm>
            <a:off x="1296955" y="2313598"/>
            <a:ext cx="3194834" cy="317228"/>
          </a:xfrm>
        </p:spPr>
        <p:txBody>
          <a:bodyPr/>
          <a:lstStyle/>
          <a:p>
            <a:r>
              <a:rPr lang="en-US" dirty="0"/>
              <a:t>Hardware Requirements</a:t>
            </a:r>
          </a:p>
        </p:txBody>
      </p:sp>
      <p:pic>
        <p:nvPicPr>
          <p:cNvPr id="14" name="Picture 13">
            <a:extLst>
              <a:ext uri="{FF2B5EF4-FFF2-40B4-BE49-F238E27FC236}">
                <a16:creationId xmlns:a16="http://schemas.microsoft.com/office/drawing/2014/main" id="{E31F0F9B-3D63-01B0-47B1-D92ACAFA2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15" name="Text Placeholder 4">
            <a:extLst>
              <a:ext uri="{FF2B5EF4-FFF2-40B4-BE49-F238E27FC236}">
                <a16:creationId xmlns:a16="http://schemas.microsoft.com/office/drawing/2014/main" id="{9D0A2B4A-450F-1113-B3E1-7B8EAF4D63BA}"/>
              </a:ext>
            </a:extLst>
          </p:cNvPr>
          <p:cNvSpPr txBox="1">
            <a:spLocks/>
          </p:cNvSpPr>
          <p:nvPr/>
        </p:nvSpPr>
        <p:spPr>
          <a:xfrm>
            <a:off x="6606892" y="2694423"/>
            <a:ext cx="3194833" cy="1120445"/>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Board  -  Standard Windows Keyboard</a:t>
            </a:r>
          </a:p>
          <a:p>
            <a:r>
              <a:rPr lang="en-US" dirty="0"/>
              <a:t>Mouse – Two or Three Button Mouse</a:t>
            </a:r>
          </a:p>
          <a:p>
            <a:r>
              <a:rPr lang="en-US" dirty="0"/>
              <a:t>Monitor - SVGA</a:t>
            </a:r>
          </a:p>
        </p:txBody>
      </p:sp>
      <p:sp>
        <p:nvSpPr>
          <p:cNvPr id="16" name="Text Placeholder 2">
            <a:extLst>
              <a:ext uri="{FF2B5EF4-FFF2-40B4-BE49-F238E27FC236}">
                <a16:creationId xmlns:a16="http://schemas.microsoft.com/office/drawing/2014/main" id="{677F53E5-CED7-C87B-0070-26B418CF00EC}"/>
              </a:ext>
            </a:extLst>
          </p:cNvPr>
          <p:cNvSpPr txBox="1">
            <a:spLocks/>
          </p:cNvSpPr>
          <p:nvPr/>
        </p:nvSpPr>
        <p:spPr>
          <a:xfrm>
            <a:off x="6606892" y="2313598"/>
            <a:ext cx="3194834" cy="317228"/>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Hardware Requirements</a:t>
            </a:r>
            <a:endParaRPr lang="en-US" dirty="0"/>
          </a:p>
        </p:txBody>
      </p:sp>
      <p:sp>
        <p:nvSpPr>
          <p:cNvPr id="25" name="Text Placeholder 4">
            <a:extLst>
              <a:ext uri="{FF2B5EF4-FFF2-40B4-BE49-F238E27FC236}">
                <a16:creationId xmlns:a16="http://schemas.microsoft.com/office/drawing/2014/main" id="{84CEA0EA-8FD0-151A-A392-A86A1056336A}"/>
              </a:ext>
            </a:extLst>
          </p:cNvPr>
          <p:cNvSpPr txBox="1">
            <a:spLocks/>
          </p:cNvSpPr>
          <p:nvPr/>
        </p:nvSpPr>
        <p:spPr>
          <a:xfrm>
            <a:off x="4810177" y="4608000"/>
            <a:ext cx="3194833" cy="1120445"/>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Operating System- Windows</a:t>
            </a:r>
          </a:p>
          <a:p>
            <a:r>
              <a:rPr lang="en-US" dirty="0"/>
              <a:t>Technology – Web 2.0</a:t>
            </a:r>
          </a:p>
          <a:p>
            <a:r>
              <a:rPr lang="en-US" dirty="0"/>
              <a:t>Web Technologies – HTML, </a:t>
            </a:r>
            <a:r>
              <a:rPr lang="en-US" dirty="0" err="1"/>
              <a:t>Css</a:t>
            </a:r>
            <a:r>
              <a:rPr lang="en-US" dirty="0"/>
              <a:t>, JavaScript</a:t>
            </a:r>
          </a:p>
          <a:p>
            <a:r>
              <a:rPr lang="en-US" dirty="0"/>
              <a:t>IDE– VS Code</a:t>
            </a:r>
          </a:p>
          <a:p>
            <a:r>
              <a:rPr lang="en-US" dirty="0"/>
              <a:t>Client – Google Chrome, IE</a:t>
            </a:r>
          </a:p>
        </p:txBody>
      </p:sp>
      <p:sp>
        <p:nvSpPr>
          <p:cNvPr id="26" name="Text Placeholder 2">
            <a:extLst>
              <a:ext uri="{FF2B5EF4-FFF2-40B4-BE49-F238E27FC236}">
                <a16:creationId xmlns:a16="http://schemas.microsoft.com/office/drawing/2014/main" id="{3779C48A-9055-02B7-1359-149E52384A2B}"/>
              </a:ext>
            </a:extLst>
          </p:cNvPr>
          <p:cNvSpPr txBox="1">
            <a:spLocks/>
          </p:cNvSpPr>
          <p:nvPr/>
        </p:nvSpPr>
        <p:spPr>
          <a:xfrm>
            <a:off x="4810177" y="4227175"/>
            <a:ext cx="3194834" cy="317228"/>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Software Requirements</a:t>
            </a:r>
          </a:p>
        </p:txBody>
      </p:sp>
      <p:sp>
        <p:nvSpPr>
          <p:cNvPr id="27" name="Footer Placeholder 2">
            <a:extLst>
              <a:ext uri="{FF2B5EF4-FFF2-40B4-BE49-F238E27FC236}">
                <a16:creationId xmlns:a16="http://schemas.microsoft.com/office/drawing/2014/main" id="{143BC297-9444-8F81-4D2A-F09822B63EEC}"/>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28" name="Slide Number Placeholder 3">
            <a:extLst>
              <a:ext uri="{FF2B5EF4-FFF2-40B4-BE49-F238E27FC236}">
                <a16:creationId xmlns:a16="http://schemas.microsoft.com/office/drawing/2014/main" id="{BD62DBF3-F626-B44D-CF69-2333A4D05ED7}"/>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17</a:t>
            </a:fld>
            <a:endParaRPr lang="en-IN" dirty="0"/>
          </a:p>
        </p:txBody>
      </p:sp>
    </p:spTree>
    <p:extLst>
      <p:ext uri="{BB962C8B-B14F-4D97-AF65-F5344CB8AC3E}">
        <p14:creationId xmlns:p14="http://schemas.microsoft.com/office/powerpoint/2010/main" val="49548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136FA8C-DC58-A40B-9F0A-6ACE0B53CAFE}"/>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7" name="Content Placeholder 2">
            <a:extLst>
              <a:ext uri="{FF2B5EF4-FFF2-40B4-BE49-F238E27FC236}">
                <a16:creationId xmlns:a16="http://schemas.microsoft.com/office/drawing/2014/main" id="{E10F53DE-02D1-9BFC-1B08-20494DEC09C2}"/>
              </a:ext>
            </a:extLst>
          </p:cNvPr>
          <p:cNvSpPr txBox="1">
            <a:spLocks/>
          </p:cNvSpPr>
          <p:nvPr/>
        </p:nvSpPr>
        <p:spPr>
          <a:xfrm>
            <a:off x="904395" y="160737"/>
            <a:ext cx="7499859" cy="100092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IN" sz="3600" b="1" dirty="0">
                <a:solidFill>
                  <a:schemeClr val="bg1"/>
                </a:solidFill>
                <a:latin typeface="Times New Roman" panose="02020603050405020304" pitchFamily="18" charset="0"/>
                <a:ea typeface="Times New Roman" panose="02020603050405020304" pitchFamily="18" charset="0"/>
              </a:rPr>
              <a:t>Implantation Work</a:t>
            </a:r>
            <a:endParaRPr lang="en-IN" sz="3600" dirty="0">
              <a:solidFill>
                <a:schemeClr val="bg1"/>
              </a:solidFill>
            </a:endParaRPr>
          </a:p>
        </p:txBody>
      </p:sp>
      <p:pic>
        <p:nvPicPr>
          <p:cNvPr id="8" name="Picture 7">
            <a:extLst>
              <a:ext uri="{FF2B5EF4-FFF2-40B4-BE49-F238E27FC236}">
                <a16:creationId xmlns:a16="http://schemas.microsoft.com/office/drawing/2014/main" id="{D980E385-48DE-DE65-DB44-F9C12C6E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pic>
        <p:nvPicPr>
          <p:cNvPr id="5" name="Picture 4">
            <a:extLst>
              <a:ext uri="{FF2B5EF4-FFF2-40B4-BE49-F238E27FC236}">
                <a16:creationId xmlns:a16="http://schemas.microsoft.com/office/drawing/2014/main" id="{6C0A2424-3558-6A60-9277-755EDAB93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49" y="1954238"/>
            <a:ext cx="5935301" cy="2853272"/>
          </a:xfrm>
          <a:prstGeom prst="rect">
            <a:avLst/>
          </a:prstGeom>
        </p:spPr>
      </p:pic>
      <p:pic>
        <p:nvPicPr>
          <p:cNvPr id="11" name="Picture 10">
            <a:extLst>
              <a:ext uri="{FF2B5EF4-FFF2-40B4-BE49-F238E27FC236}">
                <a16:creationId xmlns:a16="http://schemas.microsoft.com/office/drawing/2014/main" id="{4C7FBDE9-CC14-45FB-A1F8-54A64B84F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704" y="1978427"/>
            <a:ext cx="5542547" cy="2661939"/>
          </a:xfrm>
          <a:prstGeom prst="rect">
            <a:avLst/>
          </a:prstGeom>
        </p:spPr>
      </p:pic>
      <p:sp>
        <p:nvSpPr>
          <p:cNvPr id="12" name="Footer Placeholder 2">
            <a:extLst>
              <a:ext uri="{FF2B5EF4-FFF2-40B4-BE49-F238E27FC236}">
                <a16:creationId xmlns:a16="http://schemas.microsoft.com/office/drawing/2014/main" id="{547A047D-109B-F6BF-06F9-F3DA1D6FD577}"/>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13" name="Slide Number Placeholder 3">
            <a:extLst>
              <a:ext uri="{FF2B5EF4-FFF2-40B4-BE49-F238E27FC236}">
                <a16:creationId xmlns:a16="http://schemas.microsoft.com/office/drawing/2014/main" id="{6E2000CA-4D22-FFE3-9EBF-ACC52D7D9A43}"/>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18</a:t>
            </a:fld>
            <a:endParaRPr lang="en-IN" dirty="0"/>
          </a:p>
        </p:txBody>
      </p:sp>
    </p:spTree>
    <p:extLst>
      <p:ext uri="{BB962C8B-B14F-4D97-AF65-F5344CB8AC3E}">
        <p14:creationId xmlns:p14="http://schemas.microsoft.com/office/powerpoint/2010/main" val="4284380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136FA8C-DC58-A40B-9F0A-6ACE0B53CAFE}"/>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7" name="Content Placeholder 2">
            <a:extLst>
              <a:ext uri="{FF2B5EF4-FFF2-40B4-BE49-F238E27FC236}">
                <a16:creationId xmlns:a16="http://schemas.microsoft.com/office/drawing/2014/main" id="{E10F53DE-02D1-9BFC-1B08-20494DEC09C2}"/>
              </a:ext>
            </a:extLst>
          </p:cNvPr>
          <p:cNvSpPr txBox="1">
            <a:spLocks/>
          </p:cNvSpPr>
          <p:nvPr/>
        </p:nvSpPr>
        <p:spPr>
          <a:xfrm>
            <a:off x="904395" y="160737"/>
            <a:ext cx="7499859" cy="100092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IN" sz="3600" b="1" dirty="0">
                <a:solidFill>
                  <a:schemeClr val="bg1"/>
                </a:solidFill>
                <a:latin typeface="Times New Roman" panose="02020603050405020304" pitchFamily="18" charset="0"/>
                <a:ea typeface="Times New Roman" panose="02020603050405020304" pitchFamily="18" charset="0"/>
              </a:rPr>
              <a:t>Implantation Work</a:t>
            </a:r>
            <a:endParaRPr lang="en-IN" sz="3600" dirty="0">
              <a:solidFill>
                <a:schemeClr val="bg1"/>
              </a:solidFill>
            </a:endParaRPr>
          </a:p>
        </p:txBody>
      </p:sp>
      <p:pic>
        <p:nvPicPr>
          <p:cNvPr id="8" name="Picture 7">
            <a:extLst>
              <a:ext uri="{FF2B5EF4-FFF2-40B4-BE49-F238E27FC236}">
                <a16:creationId xmlns:a16="http://schemas.microsoft.com/office/drawing/2014/main" id="{D980E385-48DE-DE65-DB44-F9C12C6E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pic>
        <p:nvPicPr>
          <p:cNvPr id="5" name="Picture 4">
            <a:extLst>
              <a:ext uri="{FF2B5EF4-FFF2-40B4-BE49-F238E27FC236}">
                <a16:creationId xmlns:a16="http://schemas.microsoft.com/office/drawing/2014/main" id="{6C0A2424-3558-6A60-9277-755EDAB93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49" y="1954238"/>
            <a:ext cx="5935301" cy="2853272"/>
          </a:xfrm>
          <a:prstGeom prst="rect">
            <a:avLst/>
          </a:prstGeom>
        </p:spPr>
      </p:pic>
      <p:pic>
        <p:nvPicPr>
          <p:cNvPr id="11" name="Picture 10">
            <a:extLst>
              <a:ext uri="{FF2B5EF4-FFF2-40B4-BE49-F238E27FC236}">
                <a16:creationId xmlns:a16="http://schemas.microsoft.com/office/drawing/2014/main" id="{4C7FBDE9-CC14-45FB-A1F8-54A64B84F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704" y="1978427"/>
            <a:ext cx="5542547" cy="2661939"/>
          </a:xfrm>
          <a:prstGeom prst="rect">
            <a:avLst/>
          </a:prstGeom>
        </p:spPr>
      </p:pic>
      <p:pic>
        <p:nvPicPr>
          <p:cNvPr id="9" name="Picture 8">
            <a:extLst>
              <a:ext uri="{FF2B5EF4-FFF2-40B4-BE49-F238E27FC236}">
                <a16:creationId xmlns:a16="http://schemas.microsoft.com/office/drawing/2014/main" id="{94D73226-B1AB-21D2-C156-CC9B93669A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749" y="1978427"/>
            <a:ext cx="5935301" cy="2866179"/>
          </a:xfrm>
          <a:prstGeom prst="rect">
            <a:avLst/>
          </a:prstGeom>
        </p:spPr>
      </p:pic>
      <p:pic>
        <p:nvPicPr>
          <p:cNvPr id="12" name="Picture 11">
            <a:extLst>
              <a:ext uri="{FF2B5EF4-FFF2-40B4-BE49-F238E27FC236}">
                <a16:creationId xmlns:a16="http://schemas.microsoft.com/office/drawing/2014/main" id="{CF4352DF-F715-8EC4-2691-81148F49A4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100" y="1968332"/>
            <a:ext cx="5493151" cy="2672034"/>
          </a:xfrm>
          <a:prstGeom prst="rect">
            <a:avLst/>
          </a:prstGeom>
        </p:spPr>
      </p:pic>
      <p:sp>
        <p:nvSpPr>
          <p:cNvPr id="13" name="Footer Placeholder 2">
            <a:extLst>
              <a:ext uri="{FF2B5EF4-FFF2-40B4-BE49-F238E27FC236}">
                <a16:creationId xmlns:a16="http://schemas.microsoft.com/office/drawing/2014/main" id="{8580A5FC-C833-6CEE-04AE-E74F1204FE38}"/>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14" name="Slide Number Placeholder 3">
            <a:extLst>
              <a:ext uri="{FF2B5EF4-FFF2-40B4-BE49-F238E27FC236}">
                <a16:creationId xmlns:a16="http://schemas.microsoft.com/office/drawing/2014/main" id="{E28CE00E-57CE-E923-347C-895A11D11594}"/>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19</a:t>
            </a:fld>
            <a:endParaRPr lang="en-IN" dirty="0"/>
          </a:p>
        </p:txBody>
      </p:sp>
    </p:spTree>
    <p:extLst>
      <p:ext uri="{BB962C8B-B14F-4D97-AF65-F5344CB8AC3E}">
        <p14:creationId xmlns:p14="http://schemas.microsoft.com/office/powerpoint/2010/main" val="350543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195465" y="2125131"/>
            <a:ext cx="5491571" cy="1514019"/>
          </a:xfrm>
        </p:spPr>
        <p:txBody>
          <a:bodyPr/>
          <a:lstStyle/>
          <a:p>
            <a:r>
              <a:rPr lang="en-US" dirty="0">
                <a:solidFill>
                  <a:srgbClr val="0070C0"/>
                </a:solidFill>
              </a:rPr>
              <a:t>“ALGOLIZER”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4860757" y="4405498"/>
            <a:ext cx="5491570" cy="1955469"/>
          </a:xfrm>
        </p:spPr>
        <p:txBody>
          <a:bodyPr/>
          <a:lstStyle/>
          <a:p>
            <a:pPr algn="ctr"/>
            <a:r>
              <a:rPr lang="en-US" sz="2000" dirty="0">
                <a:latin typeface="+mj-lt"/>
              </a:rPr>
              <a:t>Presented By</a:t>
            </a:r>
            <a:r>
              <a:rPr lang="en-US" sz="2000" dirty="0"/>
              <a:t> </a:t>
            </a:r>
          </a:p>
          <a:p>
            <a:pPr algn="ctr"/>
            <a:r>
              <a:rPr lang="en-US" sz="2000" dirty="0"/>
              <a:t>Mr. Raj Mhatre (41)</a:t>
            </a:r>
          </a:p>
          <a:p>
            <a:pPr algn="ctr"/>
            <a:r>
              <a:rPr lang="en-US" sz="2000" dirty="0"/>
              <a:t>Miss. Aqsa </a:t>
            </a:r>
            <a:r>
              <a:rPr lang="en-US" sz="2000" dirty="0" err="1"/>
              <a:t>Sarnaik</a:t>
            </a:r>
            <a:r>
              <a:rPr lang="en-US" sz="2000" dirty="0"/>
              <a:t> (62)</a:t>
            </a:r>
          </a:p>
          <a:p>
            <a:pPr algn="ctr"/>
            <a:r>
              <a:rPr lang="en-US" sz="2000" dirty="0"/>
              <a:t>Mr. Sahil </a:t>
            </a:r>
            <a:r>
              <a:rPr lang="en-US" sz="2000" dirty="0" err="1"/>
              <a:t>Nakti</a:t>
            </a:r>
            <a:r>
              <a:rPr lang="en-US" sz="2000" dirty="0"/>
              <a:t> (44)</a:t>
            </a:r>
          </a:p>
          <a:p>
            <a:pPr algn="ctr"/>
            <a:r>
              <a:rPr lang="en-US" sz="2000" dirty="0"/>
              <a:t>Miss. </a:t>
            </a:r>
            <a:r>
              <a:rPr lang="en-US" sz="2000" dirty="0" err="1"/>
              <a:t>Sherya</a:t>
            </a:r>
            <a:r>
              <a:rPr lang="en-US" sz="2000" dirty="0"/>
              <a:t> Mhatre (42)</a:t>
            </a:r>
          </a:p>
        </p:txBody>
      </p:sp>
      <p:pic>
        <p:nvPicPr>
          <p:cNvPr id="6" name="Picture 5" descr="C:\Users\qcc\Downloads\AP.jpg">
            <a:extLst>
              <a:ext uri="{FF2B5EF4-FFF2-40B4-BE49-F238E27FC236}">
                <a16:creationId xmlns:a16="http://schemas.microsoft.com/office/drawing/2014/main" id="{5FD6AC6A-7F12-9F21-6303-BA6886330E05}"/>
              </a:ext>
            </a:extLst>
          </p:cNvPr>
          <p:cNvPicPr/>
          <p:nvPr/>
        </p:nvPicPr>
        <p:blipFill>
          <a:blip r:embed="rId2"/>
          <a:srcRect/>
          <a:stretch>
            <a:fillRect/>
          </a:stretch>
        </p:blipFill>
        <p:spPr bwMode="auto">
          <a:xfrm>
            <a:off x="78378" y="-25879"/>
            <a:ext cx="12030891" cy="1384663"/>
          </a:xfrm>
          <a:prstGeom prst="rect">
            <a:avLst/>
          </a:prstGeom>
          <a:noFill/>
          <a:ln w="9525">
            <a:noFill/>
            <a:miter lim="800000"/>
            <a:headEnd/>
            <a:tailEnd/>
          </a:ln>
        </p:spPr>
      </p:pic>
      <p:sp>
        <p:nvSpPr>
          <p:cNvPr id="9" name="TextBox 8">
            <a:extLst>
              <a:ext uri="{FF2B5EF4-FFF2-40B4-BE49-F238E27FC236}">
                <a16:creationId xmlns:a16="http://schemas.microsoft.com/office/drawing/2014/main" id="{36DA72F8-D52B-1F3D-3E35-870DD0E54573}"/>
              </a:ext>
            </a:extLst>
          </p:cNvPr>
          <p:cNvSpPr txBox="1"/>
          <p:nvPr/>
        </p:nvSpPr>
        <p:spPr>
          <a:xfrm flipH="1">
            <a:off x="5131297" y="2246661"/>
            <a:ext cx="4718786"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ea typeface="Times New Roman" panose="02020603050405020304" pitchFamily="18" charset="0"/>
              </a:rPr>
              <a:t>Major Project-I Presentation</a:t>
            </a:r>
            <a:endParaRPr lang="en-IN" sz="2800" b="1" dirty="0">
              <a:solidFill>
                <a:schemeClr val="bg1"/>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9469C6D6-6574-FD75-B487-9B927686909B}"/>
              </a:ext>
            </a:extLst>
          </p:cNvPr>
          <p:cNvSpPr txBox="1"/>
          <p:nvPr/>
        </p:nvSpPr>
        <p:spPr>
          <a:xfrm flipH="1">
            <a:off x="3868731" y="3657758"/>
            <a:ext cx="7475621" cy="461665"/>
          </a:xfrm>
          <a:prstGeom prst="rect">
            <a:avLst/>
          </a:prstGeom>
          <a:noFill/>
        </p:spPr>
        <p:txBody>
          <a:bodyPr wrap="square" rtlCol="0">
            <a:spAutoFit/>
          </a:bodyPr>
          <a:lstStyle/>
          <a:p>
            <a:pPr algn="ctr">
              <a:spcAft>
                <a:spcPts val="1000"/>
              </a:spcAft>
              <a:buNone/>
            </a:pPr>
            <a:r>
              <a:rPr lang="en-US" sz="2400" b="1" dirty="0">
                <a:solidFill>
                  <a:schemeClr val="bg1"/>
                </a:solidFill>
                <a:latin typeface="Times New Roman" pitchFamily="18" charset="0"/>
                <a:cs typeface="Times New Roman" pitchFamily="18" charset="0"/>
              </a:rPr>
              <a:t>In the subject of B E Computer Engineering (Sem VII)</a:t>
            </a:r>
          </a:p>
        </p:txBody>
      </p:sp>
      <p:sp>
        <p:nvSpPr>
          <p:cNvPr id="11" name="TextBox 10">
            <a:extLst>
              <a:ext uri="{FF2B5EF4-FFF2-40B4-BE49-F238E27FC236}">
                <a16:creationId xmlns:a16="http://schemas.microsoft.com/office/drawing/2014/main" id="{507B60D8-F639-A0A1-9820-437D043FFC67}"/>
              </a:ext>
            </a:extLst>
          </p:cNvPr>
          <p:cNvSpPr txBox="1"/>
          <p:nvPr/>
        </p:nvSpPr>
        <p:spPr>
          <a:xfrm flipH="1">
            <a:off x="4203375" y="6348042"/>
            <a:ext cx="6977972"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ea typeface="Times New Roman" panose="02020603050405020304" pitchFamily="18" charset="0"/>
              </a:rPr>
              <a:t>Under Guidance of :- Prof. Harishchandra Maurya</a:t>
            </a:r>
            <a:endParaRPr lang="en-IN" sz="2400"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0950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1167821"/>
            <a:ext cx="4941477" cy="610863"/>
          </a:xfrm>
        </p:spPr>
        <p:txBody>
          <a:bodyPr>
            <a:normAutofit/>
          </a:bodyPr>
          <a:lstStyle/>
          <a:p>
            <a:r>
              <a:rPr lang="en-US" dirty="0"/>
              <a:t>Conclusion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941477" cy="2795232"/>
          </a:xfrm>
        </p:spPr>
        <p:txBody>
          <a:bodyPr/>
          <a:lstStyle/>
          <a:p>
            <a:r>
              <a:rPr lang="en-US" b="0" i="0" u="none" strike="noStrike" dirty="0">
                <a:effectLst/>
                <a:latin typeface="YAD1aYHReFc 0"/>
              </a:rPr>
              <a:t>According to our findings, algorithm visualization can be seen as a valuable supporting tool, used in addition to standard ways of education in the field of computer science. Within the paper we provided an overview of the </a:t>
            </a:r>
            <a:r>
              <a:rPr lang="en-US" b="0" i="0" u="none" strike="noStrike" dirty="0" err="1">
                <a:effectLst/>
                <a:latin typeface="YAD1aYHReFc 0"/>
              </a:rPr>
              <a:t>Algolizer</a:t>
            </a:r>
            <a:r>
              <a:rPr lang="en-US" b="0" i="0" u="none" strike="noStrike" dirty="0">
                <a:effectLst/>
                <a:latin typeface="YAD1aYHReFc 0"/>
              </a:rPr>
              <a:t> algorithm visualization platform as well as our practical experiences with the system. We believe (and the results of questionnaire support our belief ) it helps to improve the quality of education in the field and contribute to the solution for some of the problems in higher education mentioned at the beginning of the paper</a:t>
            </a:r>
            <a:endParaRPr lang="en-US" dirty="0">
              <a:effectLst/>
              <a:latin typeface="YAD1aYHReFc 0"/>
            </a:endParaRPr>
          </a:p>
        </p:txBody>
      </p:sp>
      <p:pic>
        <p:nvPicPr>
          <p:cNvPr id="1026" name="Picture 2" descr="Premium Photo | Conclusion illustration folder with inscription conclusion  on wooden table conclusion business concept on blurred background 3d render">
            <a:extLst>
              <a:ext uri="{FF2B5EF4-FFF2-40B4-BE49-F238E27FC236}">
                <a16:creationId xmlns:a16="http://schemas.microsoft.com/office/drawing/2014/main" id="{3AD0260B-C00A-2BD7-DC07-66CFFC4EBE11}"/>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6846" r="1684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a:extLst>
              <a:ext uri="{FF2B5EF4-FFF2-40B4-BE49-F238E27FC236}">
                <a16:creationId xmlns:a16="http://schemas.microsoft.com/office/drawing/2014/main" id="{C7533439-2F61-4CF1-CB30-3DBB94033664}"/>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7" name="Slide Number Placeholder 3">
            <a:extLst>
              <a:ext uri="{FF2B5EF4-FFF2-40B4-BE49-F238E27FC236}">
                <a16:creationId xmlns:a16="http://schemas.microsoft.com/office/drawing/2014/main" id="{DA728266-612C-3279-5BE5-7F7088D405F4}"/>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20</a:t>
            </a:fld>
            <a:endParaRPr lang="en-IN" dirty="0"/>
          </a:p>
        </p:txBody>
      </p:sp>
    </p:spTree>
    <p:extLst>
      <p:ext uri="{BB962C8B-B14F-4D97-AF65-F5344CB8AC3E}">
        <p14:creationId xmlns:p14="http://schemas.microsoft.com/office/powerpoint/2010/main" val="18837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1167821"/>
            <a:ext cx="4941477" cy="610863"/>
          </a:xfrm>
        </p:spPr>
        <p:txBody>
          <a:bodyPr>
            <a:normAutofit/>
          </a:bodyPr>
          <a:lstStyle/>
          <a:p>
            <a:r>
              <a:rPr lang="en-US" dirty="0"/>
              <a:t>Reference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950743" cy="2795232"/>
          </a:xfrm>
        </p:spPr>
        <p:txBody>
          <a:bodyPr/>
          <a:lstStyle/>
          <a:p>
            <a:r>
              <a:rPr lang="en-US" b="0" i="0" u="none" strike="noStrike" dirty="0">
                <a:effectLst/>
                <a:latin typeface="YAD1aYHReFc 0"/>
              </a:rPr>
              <a:t>[1]CORMEN, T. H.; LEISERSON, C. E.; RIVEST, D. L.; STEIN, C. Introduction to algorithms. Second Edition. 2001. ISBN 0-262-03293-7.</a:t>
            </a:r>
          </a:p>
          <a:p>
            <a:r>
              <a:rPr lang="en-US" b="0" i="0" u="none" strike="noStrike" dirty="0">
                <a:effectLst/>
                <a:latin typeface="YAD1aYHReFc 0"/>
              </a:rPr>
              <a:t>[2]KNUTH, D. The Art of Computer Programming: Fundamental Algorithms. Third Edition. 2004. ISBN 0-201-89683-4.</a:t>
            </a:r>
          </a:p>
          <a:p>
            <a:r>
              <a:rPr lang="en-US" b="0" i="0" u="none" strike="noStrike" dirty="0">
                <a:effectLst/>
                <a:latin typeface="YAD1aYHReFc 0"/>
              </a:rPr>
              <a:t>[3]SIPSER, M. Introduction to the Theory of Computation. Boston, MA: PWS Publishing Company, 1997. ISBN 0-534-94728-X.</a:t>
            </a:r>
          </a:p>
          <a:p>
            <a:r>
              <a:rPr lang="en-US" b="0" i="0" u="none" strike="noStrike" dirty="0">
                <a:effectLst/>
                <a:latin typeface="YAD1aYHReFc 0"/>
              </a:rPr>
              <a:t>[4]BĚLOHLÁVEK, R. </a:t>
            </a:r>
            <a:r>
              <a:rPr lang="en-US" b="0" i="0" u="none" strike="noStrike" dirty="0" err="1">
                <a:effectLst/>
                <a:latin typeface="YAD1aYHReFc 0"/>
              </a:rPr>
              <a:t>Algoritmická</a:t>
            </a:r>
            <a:r>
              <a:rPr lang="en-US" b="0" i="0" u="none" strike="noStrike" dirty="0">
                <a:effectLst/>
                <a:latin typeface="YAD1aYHReFc 0"/>
              </a:rPr>
              <a:t> </a:t>
            </a:r>
            <a:r>
              <a:rPr lang="en-US" b="0" i="0" u="none" strike="noStrike" dirty="0" err="1">
                <a:effectLst/>
                <a:latin typeface="YAD1aYHReFc 0"/>
              </a:rPr>
              <a:t>matematika</a:t>
            </a:r>
            <a:r>
              <a:rPr lang="en-US" b="0" i="0" u="none" strike="noStrike" dirty="0">
                <a:effectLst/>
                <a:latin typeface="YAD1aYHReFc 0"/>
              </a:rPr>
              <a:t> 1 : </a:t>
            </a:r>
            <a:r>
              <a:rPr lang="en-US" b="0" i="0" u="none" strike="noStrike" dirty="0" err="1">
                <a:effectLst/>
                <a:latin typeface="YAD1aYHReFc 0"/>
              </a:rPr>
              <a:t>část</a:t>
            </a:r>
            <a:r>
              <a:rPr lang="en-US" b="0" i="0" u="none" strike="noStrike" dirty="0">
                <a:effectLst/>
                <a:latin typeface="YAD1aYHReFc 0"/>
              </a:rPr>
              <a:t> 2. Available also from: hhttp://belohlavek.inf.upol.cz/vyuka/algoritmicka-matematika-1-2.pdfi.</a:t>
            </a:r>
          </a:p>
          <a:p>
            <a:r>
              <a:rPr lang="en-US" b="0" i="0" u="none" strike="noStrike" dirty="0">
                <a:effectLst/>
                <a:latin typeface="YAD1aYHReFc 0"/>
              </a:rPr>
              <a:t>[5]KNUTH, D. The Art of Computer Programming: Sorting and Searching. Second Edition. 2004. ISBN 0-201-89685-0.</a:t>
            </a:r>
          </a:p>
          <a:p>
            <a:r>
              <a:rPr lang="en-US" b="0" i="0" u="none" strike="noStrike" dirty="0">
                <a:effectLst/>
                <a:latin typeface="YAD1aYHReFc 0"/>
              </a:rPr>
              <a:t>[6]SEDGEWIK, R. Algorithms in C : Fundamentals, data structures, sorting, searching. Third Edition. 2007. ISBN 0-201-31452-5.</a:t>
            </a:r>
          </a:p>
          <a:p>
            <a:r>
              <a:rPr lang="en-US" b="0" i="0" u="none" strike="noStrike" dirty="0">
                <a:effectLst/>
                <a:latin typeface="YAD1aYHReFc 0"/>
              </a:rPr>
              <a:t>[7]</a:t>
            </a:r>
            <a:r>
              <a:rPr lang="en-US" b="0" i="0" u="none" strike="noStrike" dirty="0" err="1">
                <a:effectLst/>
                <a:latin typeface="YAD1aYHReFc 0"/>
              </a:rPr>
              <a:t>GeeksforGeeks</a:t>
            </a:r>
            <a:r>
              <a:rPr lang="en-US" b="0" i="0" u="none" strike="noStrike" dirty="0">
                <a:effectLst/>
                <a:latin typeface="YAD1aYHReFc 0"/>
              </a:rPr>
              <a:t>. Available from: hhttps://www.geeksforgeeks.org/i.</a:t>
            </a:r>
          </a:p>
          <a:p>
            <a:r>
              <a:rPr lang="en-US" b="0" i="0" u="none" strike="noStrike" dirty="0">
                <a:effectLst/>
                <a:latin typeface="YAD1aYHReFc 0"/>
              </a:rPr>
              <a:t>[8]BĚLOHLÁVEK, R. </a:t>
            </a:r>
            <a:r>
              <a:rPr lang="en-US" b="0" i="0" u="none" strike="noStrike" dirty="0" err="1">
                <a:effectLst/>
                <a:latin typeface="YAD1aYHReFc 0"/>
              </a:rPr>
              <a:t>Algoritmická</a:t>
            </a:r>
            <a:r>
              <a:rPr lang="en-US" b="0" i="0" u="none" strike="noStrike" dirty="0">
                <a:effectLst/>
                <a:latin typeface="YAD1aYHReFc 0"/>
              </a:rPr>
              <a:t> </a:t>
            </a:r>
            <a:r>
              <a:rPr lang="en-US" b="0" i="0" u="none" strike="noStrike" dirty="0" err="1">
                <a:effectLst/>
                <a:latin typeface="YAD1aYHReFc 0"/>
              </a:rPr>
              <a:t>matematika</a:t>
            </a:r>
            <a:r>
              <a:rPr lang="en-US" b="0" i="0" u="none" strike="noStrike" dirty="0">
                <a:effectLst/>
                <a:latin typeface="YAD1aYHReFc 0"/>
              </a:rPr>
              <a:t> 1 : </a:t>
            </a:r>
            <a:r>
              <a:rPr lang="en-US" b="0" i="0" u="none" strike="noStrike" dirty="0" err="1">
                <a:effectLst/>
                <a:latin typeface="YAD1aYHReFc 0"/>
              </a:rPr>
              <a:t>část</a:t>
            </a:r>
            <a:r>
              <a:rPr lang="en-US" b="0" i="0" u="none" strike="noStrike" dirty="0">
                <a:effectLst/>
                <a:latin typeface="YAD1aYHReFc 0"/>
              </a:rPr>
              <a:t> 1. Available also from: hhttp://belohlavek.inf.upol.cz/vyuka/algoritmicka-matematika-1-1.pdfi.</a:t>
            </a:r>
          </a:p>
          <a:p>
            <a:r>
              <a:rPr lang="en-US" b="0" i="0" u="none" strike="noStrike" dirty="0">
                <a:effectLst/>
                <a:latin typeface="YAD1aYHReFc 0"/>
              </a:rPr>
              <a:t>[9]</a:t>
            </a:r>
            <a:r>
              <a:rPr lang="en-US" b="0" i="0" u="none" strike="noStrike" dirty="0" err="1">
                <a:effectLst/>
                <a:latin typeface="YAD1aYHReFc 0"/>
              </a:rPr>
              <a:t>Stackoverflow</a:t>
            </a:r>
            <a:r>
              <a:rPr lang="en-US" b="0" i="0" u="none" strike="noStrike" dirty="0">
                <a:effectLst/>
                <a:latin typeface="YAD1aYHReFc 0"/>
              </a:rPr>
              <a:t>. Available from: hhttps://stackoverflow.com/i.</a:t>
            </a:r>
          </a:p>
          <a:p>
            <a:r>
              <a:rPr lang="en-US" b="0" i="0" u="none" strike="noStrike" dirty="0">
                <a:effectLst/>
                <a:latin typeface="YAD1aYHReFc 0"/>
              </a:rPr>
              <a:t>[10]Java documentation. Available from: hhttps://docs.oracle.com/javase/8/i.</a:t>
            </a:r>
          </a:p>
        </p:txBody>
      </p:sp>
      <p:sp>
        <p:nvSpPr>
          <p:cNvPr id="6" name="Footer Placeholder 2">
            <a:extLst>
              <a:ext uri="{FF2B5EF4-FFF2-40B4-BE49-F238E27FC236}">
                <a16:creationId xmlns:a16="http://schemas.microsoft.com/office/drawing/2014/main" id="{89952586-0A82-D73B-69EF-C68BB62C1609}"/>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7" name="Slide Number Placeholder 3">
            <a:extLst>
              <a:ext uri="{FF2B5EF4-FFF2-40B4-BE49-F238E27FC236}">
                <a16:creationId xmlns:a16="http://schemas.microsoft.com/office/drawing/2014/main" id="{E8706CE8-03FD-0867-0E83-6CF69194D7FB}"/>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21</a:t>
            </a:fld>
            <a:endParaRPr lang="en-IN" dirty="0"/>
          </a:p>
        </p:txBody>
      </p:sp>
    </p:spTree>
    <p:extLst>
      <p:ext uri="{BB962C8B-B14F-4D97-AF65-F5344CB8AC3E}">
        <p14:creationId xmlns:p14="http://schemas.microsoft.com/office/powerpoint/2010/main" val="147472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7" name="Footer Placeholder 2">
            <a:extLst>
              <a:ext uri="{FF2B5EF4-FFF2-40B4-BE49-F238E27FC236}">
                <a16:creationId xmlns:a16="http://schemas.microsoft.com/office/drawing/2014/main" id="{4263131C-6787-2F60-5282-AED2491B8D38}"/>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8" name="Slide Number Placeholder 3">
            <a:extLst>
              <a:ext uri="{FF2B5EF4-FFF2-40B4-BE49-F238E27FC236}">
                <a16:creationId xmlns:a16="http://schemas.microsoft.com/office/drawing/2014/main" id="{B67D5E41-5318-779E-DE46-6B57D5113C7E}"/>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22</a:t>
            </a:fld>
            <a:endParaRPr lang="en-IN" dirty="0"/>
          </a:p>
        </p:txBody>
      </p:sp>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266ED64-3CE1-86B2-1485-CEF5FD997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11" name="TextBox 10">
            <a:extLst>
              <a:ext uri="{FF2B5EF4-FFF2-40B4-BE49-F238E27FC236}">
                <a16:creationId xmlns:a16="http://schemas.microsoft.com/office/drawing/2014/main" id="{1ACF608E-B32F-B259-954B-1CFA2C700FF4}"/>
              </a:ext>
            </a:extLst>
          </p:cNvPr>
          <p:cNvSpPr txBox="1"/>
          <p:nvPr/>
        </p:nvSpPr>
        <p:spPr>
          <a:xfrm flipH="1">
            <a:off x="904395" y="1268092"/>
            <a:ext cx="4718786" cy="523220"/>
          </a:xfrm>
          <a:prstGeom prst="rect">
            <a:avLst/>
          </a:prstGeom>
          <a:noFill/>
        </p:spPr>
        <p:txBody>
          <a:bodyPr wrap="square" rtlCol="0">
            <a:spAutoFit/>
          </a:bodyPr>
          <a:lstStyle/>
          <a:p>
            <a:r>
              <a:rPr lang="en-IN" sz="2800" b="1" dirty="0">
                <a:solidFill>
                  <a:srgbClr val="C00000"/>
                </a:solidFill>
                <a:latin typeface="Times New Roman" panose="02020603050405020304" pitchFamily="18" charset="0"/>
                <a:ea typeface="Times New Roman" panose="02020603050405020304" pitchFamily="18" charset="0"/>
              </a:rPr>
              <a:t>OUTLINE</a:t>
            </a:r>
            <a:endParaRPr lang="en-IN" sz="2800" b="1" dirty="0">
              <a:solidFill>
                <a:srgbClr val="C00000"/>
              </a:solidFill>
              <a:effectLst/>
              <a:latin typeface="Times New Roman" panose="02020603050405020304" pitchFamily="18" charset="0"/>
              <a:ea typeface="Times New Roman" panose="02020603050405020304" pitchFamily="18" charset="0"/>
            </a:endParaRPr>
          </a:p>
        </p:txBody>
      </p:sp>
      <p:cxnSp>
        <p:nvCxnSpPr>
          <p:cNvPr id="13" name="Straight Connector 12">
            <a:extLst>
              <a:ext uri="{FF2B5EF4-FFF2-40B4-BE49-F238E27FC236}">
                <a16:creationId xmlns:a16="http://schemas.microsoft.com/office/drawing/2014/main" id="{C0D8546F-688F-5590-CB48-1C1765B23699}"/>
              </a:ext>
            </a:extLst>
          </p:cNvPr>
          <p:cNvCxnSpPr/>
          <p:nvPr/>
        </p:nvCxnSpPr>
        <p:spPr>
          <a:xfrm>
            <a:off x="904395" y="1791312"/>
            <a:ext cx="9635268" cy="0"/>
          </a:xfrm>
          <a:prstGeom prst="line">
            <a:avLst/>
          </a:prstGeom>
        </p:spPr>
        <p:style>
          <a:lnRef idx="1">
            <a:schemeClr val="dk1"/>
          </a:lnRef>
          <a:fillRef idx="0">
            <a:schemeClr val="dk1"/>
          </a:fillRef>
          <a:effectRef idx="0">
            <a:schemeClr val="dk1"/>
          </a:effectRef>
          <a:fontRef idx="minor">
            <a:schemeClr val="tx1"/>
          </a:fontRef>
        </p:style>
      </p:cxnSp>
      <p:sp>
        <p:nvSpPr>
          <p:cNvPr id="14" name="Content Placeholder 2">
            <a:extLst>
              <a:ext uri="{FF2B5EF4-FFF2-40B4-BE49-F238E27FC236}">
                <a16:creationId xmlns:a16="http://schemas.microsoft.com/office/drawing/2014/main" id="{94C9ED4A-9802-253E-9511-5CC24C2FD5E9}"/>
              </a:ext>
            </a:extLst>
          </p:cNvPr>
          <p:cNvSpPr txBox="1">
            <a:spLocks/>
          </p:cNvSpPr>
          <p:nvPr/>
        </p:nvSpPr>
        <p:spPr>
          <a:xfrm>
            <a:off x="795889" y="1838868"/>
            <a:ext cx="10985229" cy="4279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dirty="0">
                <a:latin typeface="Times New Roman" pitchFamily="18" charset="0"/>
                <a:cs typeface="Times New Roman" pitchFamily="18" charset="0"/>
              </a:rPr>
              <a:t>1. Introduction and Motivation</a:t>
            </a:r>
          </a:p>
          <a:p>
            <a:r>
              <a:rPr lang="en-IN" sz="2200" dirty="0">
                <a:latin typeface="Times New Roman" pitchFamily="18" charset="0"/>
                <a:cs typeface="Times New Roman" pitchFamily="18" charset="0"/>
              </a:rPr>
              <a:t>2. Literature Review</a:t>
            </a:r>
          </a:p>
          <a:p>
            <a:r>
              <a:rPr lang="en-IN" sz="2200" dirty="0">
                <a:latin typeface="Times New Roman" pitchFamily="18" charset="0"/>
                <a:cs typeface="Times New Roman" pitchFamily="18" charset="0"/>
              </a:rPr>
              <a:t>3. Research Gap Analysis</a:t>
            </a:r>
          </a:p>
          <a:p>
            <a:r>
              <a:rPr lang="en-IN" sz="2200" dirty="0">
                <a:latin typeface="Times New Roman" pitchFamily="18" charset="0"/>
                <a:cs typeface="Times New Roman" pitchFamily="18" charset="0"/>
              </a:rPr>
              <a:t>4. Objectives and  Scope of the Project work</a:t>
            </a:r>
          </a:p>
          <a:p>
            <a:r>
              <a:rPr lang="en-US" sz="2200" dirty="0">
                <a:latin typeface="Times New Roman" pitchFamily="18" charset="0"/>
                <a:ea typeface="Calibri" panose="020F0502020204030204" pitchFamily="34" charset="0"/>
                <a:cs typeface="Times New Roman" pitchFamily="18" charset="0"/>
              </a:rPr>
              <a:t>5. Problem Statement</a:t>
            </a:r>
          </a:p>
          <a:p>
            <a:r>
              <a:rPr lang="en-US" sz="2200" dirty="0">
                <a:latin typeface="Times New Roman" pitchFamily="18" charset="0"/>
                <a:ea typeface="Calibri" panose="020F0502020204030204" pitchFamily="34" charset="0"/>
                <a:cs typeface="Times New Roman" pitchFamily="18" charset="0"/>
              </a:rPr>
              <a:t>6. Proposed  System Architecture  and Flow chart</a:t>
            </a:r>
            <a:endParaRPr lang="en-IN" sz="2200" dirty="0">
              <a:latin typeface="Times New Roman" pitchFamily="18" charset="0"/>
              <a:ea typeface="Rockwell" panose="02060603020205020403" pitchFamily="18" charset="0"/>
              <a:cs typeface="Times New Roman" pitchFamily="18" charset="0"/>
            </a:endParaRPr>
          </a:p>
          <a:p>
            <a:r>
              <a:rPr lang="en-US" sz="2200" dirty="0">
                <a:latin typeface="Times New Roman" pitchFamily="18" charset="0"/>
                <a:ea typeface="Calibri" panose="020F0502020204030204" pitchFamily="34" charset="0"/>
                <a:cs typeface="Times New Roman" pitchFamily="18" charset="0"/>
              </a:rPr>
              <a:t>7. </a:t>
            </a:r>
            <a:r>
              <a:rPr lang="en-IN" sz="2200" dirty="0">
                <a:latin typeface="Times New Roman" pitchFamily="18" charset="0"/>
                <a:ea typeface="Calibri" panose="020F0502020204030204" pitchFamily="34" charset="0"/>
                <a:cs typeface="Times New Roman" pitchFamily="18" charset="0"/>
              </a:rPr>
              <a:t>Experimental Setup</a:t>
            </a:r>
            <a:endParaRPr lang="en-IN" sz="2200" dirty="0">
              <a:latin typeface="Times New Roman" pitchFamily="18" charset="0"/>
              <a:ea typeface="Times New Roman" panose="02020603050405020304" pitchFamily="18" charset="0"/>
              <a:cs typeface="Times New Roman" pitchFamily="18" charset="0"/>
            </a:endParaRPr>
          </a:p>
          <a:p>
            <a:r>
              <a:rPr lang="en-IN" sz="2200" dirty="0">
                <a:latin typeface="Times New Roman" pitchFamily="18" charset="0"/>
                <a:cs typeface="Times New Roman" pitchFamily="18" charset="0"/>
              </a:rPr>
              <a:t>8. Implementation Details</a:t>
            </a:r>
            <a:endParaRPr lang="en-IN" sz="2200" dirty="0">
              <a:latin typeface="Times New Roman" pitchFamily="18" charset="0"/>
              <a:ea typeface="Rockwell" panose="02060603020205020403" pitchFamily="18" charset="0"/>
              <a:cs typeface="Times New Roman" pitchFamily="18" charset="0"/>
            </a:endParaRPr>
          </a:p>
          <a:p>
            <a:r>
              <a:rPr lang="en-IN" sz="2200" dirty="0">
                <a:latin typeface="Times New Roman" pitchFamily="18" charset="0"/>
                <a:cs typeface="Times New Roman" pitchFamily="18" charset="0"/>
              </a:rPr>
              <a:t>9. Conclusion</a:t>
            </a:r>
          </a:p>
          <a:p>
            <a:r>
              <a:rPr lang="en-IN" sz="2200" dirty="0">
                <a:latin typeface="Times New Roman" pitchFamily="18" charset="0"/>
                <a:cs typeface="Times New Roman" pitchFamily="18" charset="0"/>
              </a:rPr>
              <a:t>10. References</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p>
        </p:txBody>
      </p:sp>
      <p:sp>
        <p:nvSpPr>
          <p:cNvPr id="2" name="Footer Placeholder 2">
            <a:extLst>
              <a:ext uri="{FF2B5EF4-FFF2-40B4-BE49-F238E27FC236}">
                <a16:creationId xmlns:a16="http://schemas.microsoft.com/office/drawing/2014/main" id="{5BF6CEB6-4F59-FE95-8C79-41601837B372}"/>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3" name="Slide Number Placeholder 3">
            <a:extLst>
              <a:ext uri="{FF2B5EF4-FFF2-40B4-BE49-F238E27FC236}">
                <a16:creationId xmlns:a16="http://schemas.microsoft.com/office/drawing/2014/main" id="{2591D55B-75D2-F680-6248-3F16A971CD8E}"/>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3</a:t>
            </a:fld>
            <a:endParaRPr lang="en-IN" dirty="0"/>
          </a:p>
        </p:txBody>
      </p:sp>
    </p:spTree>
    <p:extLst>
      <p:ext uri="{BB962C8B-B14F-4D97-AF65-F5344CB8AC3E}">
        <p14:creationId xmlns:p14="http://schemas.microsoft.com/office/powerpoint/2010/main" val="135372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1167821"/>
            <a:ext cx="4941477" cy="610863"/>
          </a:xfrm>
        </p:spPr>
        <p:txBody>
          <a:bodyPr>
            <a:normAutofit fontScale="90000"/>
          </a:bodyPr>
          <a:lstStyle/>
          <a:p>
            <a:r>
              <a:rPr lang="en-US" dirty="0"/>
              <a:t>Introduction and Motivation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941477" cy="2795232"/>
          </a:xfrm>
        </p:spPr>
        <p:txBody>
          <a:bodyPr/>
          <a:lstStyle/>
          <a:p>
            <a:r>
              <a:rPr lang="en-US" b="0" i="0" u="none" strike="noStrike" dirty="0" err="1">
                <a:effectLst/>
                <a:latin typeface="YAD1aYHReFc 0"/>
              </a:rPr>
              <a:t>Alogolizer</a:t>
            </a:r>
            <a:r>
              <a:rPr lang="en-US" b="0" i="0" u="none" strike="noStrike" dirty="0">
                <a:effectLst/>
                <a:latin typeface="YAD1aYHReFc 0"/>
              </a:rPr>
              <a:t> comprises of two words basically the Algorithm and the Visualization. </a:t>
            </a:r>
            <a:endParaRPr lang="en-US" dirty="0">
              <a:effectLst/>
              <a:latin typeface="YAD1aYHReFc 0"/>
            </a:endParaRPr>
          </a:p>
          <a:p>
            <a:r>
              <a:rPr lang="en-US" b="1" i="0" u="none" strike="noStrike" dirty="0">
                <a:effectLst/>
                <a:latin typeface="YAD1aYHReFc 0"/>
              </a:rPr>
              <a:t>Algorithm</a:t>
            </a:r>
            <a:r>
              <a:rPr lang="en-US" b="0" i="0" u="none" strike="noStrike" dirty="0">
                <a:effectLst/>
                <a:latin typeface="YAD1aYHReFc 0"/>
              </a:rPr>
              <a:t>: The word Algorithm means “A set of rules to be followed in calculations or other problem-solving operations. </a:t>
            </a:r>
            <a:endParaRPr lang="en-US" dirty="0">
              <a:effectLst/>
              <a:latin typeface="YAD1aYHReFc 0"/>
            </a:endParaRPr>
          </a:p>
          <a:p>
            <a:r>
              <a:rPr lang="en-US" b="1" i="0" u="none" strike="noStrike" dirty="0">
                <a:effectLst/>
                <a:latin typeface="YAD1aYHReFc 0"/>
              </a:rPr>
              <a:t>Visualization</a:t>
            </a:r>
            <a:r>
              <a:rPr lang="en-US" b="0" i="0" u="none" strike="noStrike" dirty="0">
                <a:effectLst/>
                <a:latin typeface="YAD1aYHReFc 0"/>
              </a:rPr>
              <a:t>: It is a process of representing data graphically and interacting with representation.</a:t>
            </a:r>
            <a:endParaRPr lang="en-US" dirty="0">
              <a:effectLst/>
              <a:latin typeface="YAD1aYHReFc 0"/>
            </a:endParaRPr>
          </a:p>
          <a:p>
            <a:r>
              <a:rPr lang="en-US" b="0" i="0" u="none" strike="noStrike" dirty="0">
                <a:effectLst/>
                <a:latin typeface="YAD1aYHReFc 0"/>
              </a:rPr>
              <a:t>This project is basically visualization of various Algorithms in form of graphical representation.</a:t>
            </a:r>
            <a:endParaRPr lang="en-US" dirty="0">
              <a:effectLst/>
              <a:latin typeface="YAD1aYHReFc 0"/>
            </a:endParaRPr>
          </a:p>
          <a:p>
            <a:r>
              <a:rPr lang="en-US" b="0" i="0" u="none" strike="noStrike" dirty="0">
                <a:effectLst/>
                <a:latin typeface="YAD1aYHReFc 0"/>
              </a:rPr>
              <a:t>algorithm visualizer is an interactive online </a:t>
            </a:r>
            <a:r>
              <a:rPr lang="en-US" b="0" i="0" u="none" strike="noStrike" dirty="0" err="1">
                <a:effectLst/>
                <a:latin typeface="YAD1aYHReFc 0"/>
              </a:rPr>
              <a:t>plateform</a:t>
            </a:r>
            <a:r>
              <a:rPr lang="en-US" b="0" i="0" u="none" strike="noStrike" dirty="0">
                <a:effectLst/>
                <a:latin typeface="YAD1aYHReFc 0"/>
              </a:rPr>
              <a:t> that visualizes </a:t>
            </a:r>
            <a:r>
              <a:rPr lang="en-US" b="0" i="0" u="none" strike="noStrike" dirty="0" err="1">
                <a:effectLst/>
                <a:latin typeface="YAD1aYHReFc 0"/>
              </a:rPr>
              <a:t>algoritms</a:t>
            </a:r>
            <a:r>
              <a:rPr lang="en-US" b="0" i="0" u="none" strike="noStrike" dirty="0">
                <a:effectLst/>
                <a:latin typeface="YAD1aYHReFc 0"/>
              </a:rPr>
              <a:t> from code. </a:t>
            </a:r>
            <a:endParaRPr lang="en-US" dirty="0">
              <a:effectLst/>
              <a:latin typeface="YAD1aYHReFc 0"/>
            </a:endParaRPr>
          </a:p>
          <a:p>
            <a:r>
              <a:rPr lang="en-US" b="0" i="0" u="none" strike="noStrike" dirty="0">
                <a:effectLst/>
                <a:latin typeface="YAD1aYHReFc 0"/>
              </a:rPr>
              <a:t>learning </a:t>
            </a:r>
            <a:r>
              <a:rPr lang="en-US" b="0" i="0" u="none" strike="noStrike" dirty="0" err="1">
                <a:effectLst/>
                <a:latin typeface="YAD1aYHReFc 0"/>
              </a:rPr>
              <a:t>algoritms</a:t>
            </a:r>
            <a:r>
              <a:rPr lang="en-US" b="0" i="0" u="none" strike="noStrike" dirty="0">
                <a:effectLst/>
                <a:latin typeface="YAD1aYHReFc 0"/>
              </a:rPr>
              <a:t> gets much easier with the visualization and the graphical representation.</a:t>
            </a:r>
            <a:endParaRPr lang="en-US" dirty="0">
              <a:effectLst/>
              <a:latin typeface="YAD1aYHReFc 0"/>
            </a:endParaRP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2" name="Footer Placeholder 2">
            <a:extLst>
              <a:ext uri="{FF2B5EF4-FFF2-40B4-BE49-F238E27FC236}">
                <a16:creationId xmlns:a16="http://schemas.microsoft.com/office/drawing/2014/main" id="{8FF640AF-A4A6-7518-0526-AC2353AFC1F1}"/>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5" name="Slide Number Placeholder 3">
            <a:extLst>
              <a:ext uri="{FF2B5EF4-FFF2-40B4-BE49-F238E27FC236}">
                <a16:creationId xmlns:a16="http://schemas.microsoft.com/office/drawing/2014/main" id="{F362D456-3165-AC12-CCC7-CA276F0D9B29}"/>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4</a:t>
            </a:fld>
            <a:endParaRPr lang="en-IN"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7A30BDBB-2F58-6AED-AD7E-ACF45CD40C87}"/>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3" name="Slide Number Placeholder 3">
            <a:extLst>
              <a:ext uri="{FF2B5EF4-FFF2-40B4-BE49-F238E27FC236}">
                <a16:creationId xmlns:a16="http://schemas.microsoft.com/office/drawing/2014/main" id="{14AECEB5-4011-B0DE-E455-AF5CE43326BC}"/>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5</a:t>
            </a:fld>
            <a:endParaRPr lang="en-IN" dirty="0"/>
          </a:p>
        </p:txBody>
      </p:sp>
      <p:sp>
        <p:nvSpPr>
          <p:cNvPr id="4" name="Rectangle 17">
            <a:extLst>
              <a:ext uri="{FF2B5EF4-FFF2-40B4-BE49-F238E27FC236}">
                <a16:creationId xmlns:a16="http://schemas.microsoft.com/office/drawing/2014/main" id="{55A5A889-EE5D-D3D0-3C35-AA8B1E227D54}"/>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6">
            <a:extLst>
              <a:ext uri="{FF2B5EF4-FFF2-40B4-BE49-F238E27FC236}">
                <a16:creationId xmlns:a16="http://schemas.microsoft.com/office/drawing/2014/main" id="{FE9964DB-1DEB-63C6-183A-C298D09212FC}"/>
              </a:ext>
            </a:extLst>
          </p:cNvPr>
          <p:cNvSpPr>
            <a:spLocks noChangeArrowheads="1"/>
          </p:cNvSpPr>
          <p:nvPr/>
        </p:nvSpPr>
        <p:spPr bwMode="auto">
          <a:xfrm>
            <a:off x="2251035" y="2746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A136FA8C-DC58-A40B-9F0A-6ACE0B53CAFE}"/>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7" name="Content Placeholder 2">
            <a:extLst>
              <a:ext uri="{FF2B5EF4-FFF2-40B4-BE49-F238E27FC236}">
                <a16:creationId xmlns:a16="http://schemas.microsoft.com/office/drawing/2014/main" id="{E10F53DE-02D1-9BFC-1B08-20494DEC09C2}"/>
              </a:ext>
            </a:extLst>
          </p:cNvPr>
          <p:cNvSpPr txBox="1">
            <a:spLocks/>
          </p:cNvSpPr>
          <p:nvPr/>
        </p:nvSpPr>
        <p:spPr>
          <a:xfrm>
            <a:off x="905256" y="1637602"/>
            <a:ext cx="10307227" cy="29069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50000"/>
              </a:lnSpc>
            </a:pPr>
            <a:r>
              <a:rPr lang="en-IN" sz="8000" b="1" u="sng" dirty="0">
                <a:solidFill>
                  <a:srgbClr val="FF0000"/>
                </a:solidFill>
                <a:latin typeface="Times New Roman" panose="02020603050405020304" pitchFamily="18" charset="0"/>
                <a:ea typeface="Times New Roman" panose="02020603050405020304" pitchFamily="18" charset="0"/>
              </a:rPr>
              <a:t>Literature Review</a:t>
            </a:r>
            <a:endParaRPr lang="en-IN" sz="8000" u="sng" dirty="0">
              <a:solidFill>
                <a:srgbClr val="FF0000"/>
              </a:solidFill>
              <a:latin typeface="Times New Roman" panose="02020603050405020304" pitchFamily="18" charset="0"/>
              <a:ea typeface="Times New Roman" panose="02020603050405020304" pitchFamily="18" charset="0"/>
            </a:endParaRPr>
          </a:p>
          <a:p>
            <a:pPr marL="0" indent="0">
              <a:lnSpc>
                <a:spcPct val="115000"/>
              </a:lnSpc>
              <a:buFont typeface="Calibri" panose="020F0502020204030204" pitchFamily="34" charset="0"/>
              <a:buNone/>
            </a:pPr>
            <a:endParaRPr lang="en-IN" sz="3600"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lphaLcPeriod"/>
            </a:pPr>
            <a:endParaRPr lang="en-IN" dirty="0"/>
          </a:p>
          <a:p>
            <a:endParaRPr lang="en-IN" dirty="0"/>
          </a:p>
        </p:txBody>
      </p:sp>
      <p:pic>
        <p:nvPicPr>
          <p:cNvPr id="8" name="Picture 7">
            <a:extLst>
              <a:ext uri="{FF2B5EF4-FFF2-40B4-BE49-F238E27FC236}">
                <a16:creationId xmlns:a16="http://schemas.microsoft.com/office/drawing/2014/main" id="{D980E385-48DE-DE65-DB44-F9C12C6E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Tree>
    <p:extLst>
      <p:ext uri="{BB962C8B-B14F-4D97-AF65-F5344CB8AC3E}">
        <p14:creationId xmlns:p14="http://schemas.microsoft.com/office/powerpoint/2010/main" val="285603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3936246-9B21-C944-7E94-D956E795180B}"/>
              </a:ext>
            </a:extLst>
          </p:cNvPr>
          <p:cNvSpPr txBox="1">
            <a:spLocks/>
          </p:cNvSpPr>
          <p:nvPr/>
        </p:nvSpPr>
        <p:spPr>
          <a:xfrm>
            <a:off x="996696" y="36576"/>
            <a:ext cx="4140080" cy="69159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rgbClr val="FF0000"/>
                </a:solidFill>
                <a:effectLst/>
                <a:latin typeface="Times New Roman" panose="02020603050405020304" pitchFamily="18" charset="0"/>
                <a:ea typeface="Times New Roman" panose="02020603050405020304" pitchFamily="18" charset="0"/>
              </a:rPr>
              <a:t>Literature Review</a:t>
            </a:r>
            <a:endParaRPr lang="en-IN" sz="3200" b="1" dirty="0">
              <a:solidFill>
                <a:srgbClr val="FF0000"/>
              </a:solidFill>
            </a:endParaRPr>
          </a:p>
        </p:txBody>
      </p:sp>
      <p:sp>
        <p:nvSpPr>
          <p:cNvPr id="10" name="Rectangle 17">
            <a:extLst>
              <a:ext uri="{FF2B5EF4-FFF2-40B4-BE49-F238E27FC236}">
                <a16:creationId xmlns:a16="http://schemas.microsoft.com/office/drawing/2014/main" id="{069E120C-9C18-1D67-B08D-24531932E688}"/>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26">
            <a:extLst>
              <a:ext uri="{FF2B5EF4-FFF2-40B4-BE49-F238E27FC236}">
                <a16:creationId xmlns:a16="http://schemas.microsoft.com/office/drawing/2014/main" id="{E11C3793-88B9-FF16-5D43-F0E665B925AF}"/>
              </a:ext>
            </a:extLst>
          </p:cNvPr>
          <p:cNvSpPr>
            <a:spLocks noChangeArrowheads="1"/>
          </p:cNvSpPr>
          <p:nvPr/>
        </p:nvSpPr>
        <p:spPr bwMode="auto">
          <a:xfrm>
            <a:off x="2251035" y="2746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032003CD-6CF2-4C6E-8B46-C4F562D2ABC8}"/>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graphicFrame>
        <p:nvGraphicFramePr>
          <p:cNvPr id="13" name="Table 12">
            <a:extLst>
              <a:ext uri="{FF2B5EF4-FFF2-40B4-BE49-F238E27FC236}">
                <a16:creationId xmlns:a16="http://schemas.microsoft.com/office/drawing/2014/main" id="{23E9F50B-A132-CAA7-653D-8CCB0BCFBE67}"/>
              </a:ext>
            </a:extLst>
          </p:cNvPr>
          <p:cNvGraphicFramePr>
            <a:graphicFrameLocks noGrp="1"/>
          </p:cNvGraphicFramePr>
          <p:nvPr>
            <p:extLst>
              <p:ext uri="{D42A27DB-BD31-4B8C-83A1-F6EECF244321}">
                <p14:modId xmlns:p14="http://schemas.microsoft.com/office/powerpoint/2010/main" val="3479365422"/>
              </p:ext>
            </p:extLst>
          </p:nvPr>
        </p:nvGraphicFramePr>
        <p:xfrm>
          <a:off x="475488" y="758952"/>
          <a:ext cx="11100816" cy="5621212"/>
        </p:xfrm>
        <a:graphic>
          <a:graphicData uri="http://schemas.openxmlformats.org/drawingml/2006/table">
            <a:tbl>
              <a:tblPr firstRow="1" firstCol="1" bandRow="1">
                <a:tableStyleId>{5C22544A-7EE6-4342-B048-85BDC9FD1C3A}</a:tableStyleId>
              </a:tblPr>
              <a:tblGrid>
                <a:gridCol w="420624">
                  <a:extLst>
                    <a:ext uri="{9D8B030D-6E8A-4147-A177-3AD203B41FA5}">
                      <a16:colId xmlns:a16="http://schemas.microsoft.com/office/drawing/2014/main" val="2200630562"/>
                    </a:ext>
                  </a:extLst>
                </a:gridCol>
                <a:gridCol w="1788016">
                  <a:extLst>
                    <a:ext uri="{9D8B030D-6E8A-4147-A177-3AD203B41FA5}">
                      <a16:colId xmlns:a16="http://schemas.microsoft.com/office/drawing/2014/main" val="765720901"/>
                    </a:ext>
                  </a:extLst>
                </a:gridCol>
                <a:gridCol w="2647520">
                  <a:extLst>
                    <a:ext uri="{9D8B030D-6E8A-4147-A177-3AD203B41FA5}">
                      <a16:colId xmlns:a16="http://schemas.microsoft.com/office/drawing/2014/main" val="3571515571"/>
                    </a:ext>
                  </a:extLst>
                </a:gridCol>
                <a:gridCol w="3185012">
                  <a:extLst>
                    <a:ext uri="{9D8B030D-6E8A-4147-A177-3AD203B41FA5}">
                      <a16:colId xmlns:a16="http://schemas.microsoft.com/office/drawing/2014/main" val="2281528894"/>
                    </a:ext>
                  </a:extLst>
                </a:gridCol>
                <a:gridCol w="3059644">
                  <a:extLst>
                    <a:ext uri="{9D8B030D-6E8A-4147-A177-3AD203B41FA5}">
                      <a16:colId xmlns:a16="http://schemas.microsoft.com/office/drawing/2014/main" val="1578438476"/>
                    </a:ext>
                  </a:extLst>
                </a:gridCol>
              </a:tblGrid>
              <a:tr h="694522">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Sr. 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ctr">
                        <a:tabLst>
                          <a:tab pos="838200" algn="l"/>
                        </a:tabLst>
                      </a:pPr>
                      <a:r>
                        <a:rPr lang="en-US" sz="1600" dirty="0">
                          <a:effectLst/>
                          <a:latin typeface="Times New Roman" panose="02020603050405020304" pitchFamily="18" charset="0"/>
                          <a:cs typeface="Times New Roman" panose="02020603050405020304" pitchFamily="18" charset="0"/>
                        </a:rPr>
                        <a:t>Authors Name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ctr">
                        <a:tabLst>
                          <a:tab pos="838200" algn="l"/>
                        </a:tabLst>
                      </a:pPr>
                      <a:r>
                        <a:rPr lang="en-US" sz="1600" dirty="0">
                          <a:effectLst/>
                          <a:latin typeface="Times New Roman" panose="02020603050405020304" pitchFamily="18" charset="0"/>
                          <a:cs typeface="Times New Roman" panose="02020603050405020304" pitchFamily="18" charset="0"/>
                        </a:rPr>
                        <a:t>Objective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ctr">
                        <a:tabLst>
                          <a:tab pos="838200" algn="l"/>
                        </a:tabLst>
                      </a:pPr>
                      <a:r>
                        <a:rPr lang="en-US" sz="1600">
                          <a:effectLst/>
                          <a:latin typeface="Times New Roman" panose="02020603050405020304" pitchFamily="18" charset="0"/>
                          <a:cs typeface="Times New Roman" panose="02020603050405020304" pitchFamily="18" charset="0"/>
                        </a:rPr>
                        <a:t>Method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ctr">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Demerits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extLst>
                  <a:ext uri="{0D108BD9-81ED-4DB2-BD59-A6C34878D82A}">
                    <a16:rowId xmlns:a16="http://schemas.microsoft.com/office/drawing/2014/main" val="408709181"/>
                  </a:ext>
                </a:extLst>
              </a:tr>
              <a:tr h="1620556">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IN" sz="1600" dirty="0" err="1">
                          <a:effectLst/>
                          <a:latin typeface="Times New Roman" panose="02020603050405020304" pitchFamily="18" charset="0"/>
                          <a:cs typeface="Times New Roman" panose="02020603050405020304" pitchFamily="18" charset="0"/>
                        </a:rPr>
                        <a:t>PengSlavomir</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Simonik</a:t>
                      </a:r>
                      <a:r>
                        <a:rPr lang="en-IN" sz="1600" dirty="0">
                          <a:effectLst/>
                          <a:latin typeface="Times New Roman" panose="02020603050405020304" pitchFamily="18" charset="0"/>
                          <a:cs typeface="Times New Roman" panose="02020603050405020304" pitchFamily="18" charset="0"/>
                        </a:rPr>
                        <a:t> Jing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Its aim is to generate</a:t>
                      </a:r>
                    </a:p>
                    <a:p>
                      <a:pPr algn="just">
                        <a:tabLst>
                          <a:tab pos="838200" algn="l"/>
                        </a:tabLst>
                      </a:pPr>
                      <a:r>
                        <a:rPr lang="en-US" sz="1600" dirty="0">
                          <a:effectLst/>
                          <a:latin typeface="Times New Roman" panose="02020603050405020304" pitchFamily="18" charset="0"/>
                          <a:cs typeface="Times New Roman" panose="02020603050405020304" pitchFamily="18" charset="0"/>
                        </a:rPr>
                        <a:t>algorithm in graphical</a:t>
                      </a:r>
                    </a:p>
                    <a:p>
                      <a:pPr algn="just">
                        <a:tabLst>
                          <a:tab pos="838200" algn="l"/>
                        </a:tabLst>
                      </a:pPr>
                      <a:r>
                        <a:rPr lang="en-US" sz="1600" dirty="0">
                          <a:effectLst/>
                          <a:latin typeface="Times New Roman" panose="02020603050405020304" pitchFamily="18" charset="0"/>
                          <a:cs typeface="Times New Roman" panose="02020603050405020304" pitchFamily="18" charset="0"/>
                        </a:rPr>
                        <a:t>format with animation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IN" sz="1600" dirty="0">
                          <a:effectLst/>
                          <a:latin typeface="Times New Roman" panose="02020603050405020304" pitchFamily="18" charset="0"/>
                          <a:cs typeface="Times New Roman" panose="02020603050405020304" pitchFamily="18" charset="0"/>
                        </a:rPr>
                        <a:t>It Displays</a:t>
                      </a:r>
                    </a:p>
                    <a:p>
                      <a:pPr algn="just">
                        <a:tabLst>
                          <a:tab pos="838200" algn="l"/>
                        </a:tabLst>
                      </a:pPr>
                      <a:r>
                        <a:rPr lang="en-IN" sz="1600" dirty="0">
                          <a:effectLst/>
                          <a:latin typeface="Times New Roman" panose="02020603050405020304" pitchFamily="18" charset="0"/>
                          <a:cs typeface="Times New Roman" panose="02020603050405020304" pitchFamily="18" charset="0"/>
                        </a:rPr>
                        <a:t>GUI Form</a:t>
                      </a:r>
                    </a:p>
                  </a:txBody>
                  <a:tcPr marL="33317" marR="33317" marT="0" marB="0"/>
                </a:tc>
                <a:tc>
                  <a:txBody>
                    <a:bodyPr/>
                    <a:lstStyle/>
                    <a:p>
                      <a:pPr algn="just">
                        <a:tabLst>
                          <a:tab pos="838200" algn="l"/>
                        </a:tabLst>
                      </a:pPr>
                      <a:r>
                        <a:rPr lang="en-IN" sz="1600" dirty="0">
                          <a:effectLst/>
                          <a:latin typeface="Times New Roman" panose="02020603050405020304" pitchFamily="18" charset="0"/>
                          <a:cs typeface="Times New Roman" panose="02020603050405020304" pitchFamily="18" charset="0"/>
                        </a:rPr>
                        <a:t>Algorithms is</a:t>
                      </a:r>
                    </a:p>
                    <a:p>
                      <a:pPr algn="just">
                        <a:tabLst>
                          <a:tab pos="838200" algn="l"/>
                        </a:tabLst>
                      </a:pPr>
                      <a:r>
                        <a:rPr lang="en-IN" sz="1600" dirty="0">
                          <a:effectLst/>
                          <a:latin typeface="Times New Roman" panose="02020603050405020304" pitchFamily="18" charset="0"/>
                          <a:cs typeface="Times New Roman" panose="02020603050405020304" pitchFamily="18" charset="0"/>
                        </a:rPr>
                        <a:t>Time consuming.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extLst>
                  <a:ext uri="{0D108BD9-81ED-4DB2-BD59-A6C34878D82A}">
                    <a16:rowId xmlns:a16="http://schemas.microsoft.com/office/drawing/2014/main" val="2387230554"/>
                  </a:ext>
                </a:extLst>
              </a:tr>
              <a:tr h="2086934">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marL="0" algn="just" rtl="0" eaLnBrk="1" latinLnBrk="0" hangingPunct="1">
                        <a:spcBef>
                          <a:spcPts val="0"/>
                        </a:spcBef>
                        <a:spcAft>
                          <a:spcPts val="0"/>
                        </a:spcAft>
                        <a:tabLst>
                          <a:tab pos="838200" algn="l"/>
                        </a:tabLst>
                      </a:pPr>
                      <a:r>
                        <a:rPr lang="en-IN" sz="1600" kern="1200" dirty="0">
                          <a:solidFill>
                            <a:srgbClr val="000000"/>
                          </a:solidFill>
                          <a:effectLst/>
                          <a:latin typeface="Times New Roman" panose="02020603050405020304" pitchFamily="18" charset="0"/>
                          <a:ea typeface="+mn-ea"/>
                          <a:cs typeface="Times New Roman" panose="02020603050405020304" pitchFamily="18" charset="0"/>
                        </a:rPr>
                        <a:t>Christopher D. </a:t>
                      </a:r>
                      <a:r>
                        <a:rPr lang="en-IN" sz="1600" kern="1200" dirty="0" err="1">
                          <a:solidFill>
                            <a:srgbClr val="000000"/>
                          </a:solidFill>
                          <a:effectLst/>
                          <a:latin typeface="Times New Roman" panose="02020603050405020304" pitchFamily="18" charset="0"/>
                          <a:ea typeface="+mn-ea"/>
                          <a:cs typeface="Times New Roman" panose="02020603050405020304" pitchFamily="18" charset="0"/>
                        </a:rPr>
                        <a:t>Hundhausen</a:t>
                      </a:r>
                      <a:endParaRPr lang="en-IN" sz="1600" kern="1200" dirty="0">
                        <a:solidFill>
                          <a:srgbClr val="000000"/>
                        </a:solidFill>
                        <a:effectLst/>
                        <a:latin typeface="Times New Roman" panose="02020603050405020304" pitchFamily="18" charset="0"/>
                        <a:ea typeface="+mn-ea"/>
                        <a:cs typeface="Times New Roman" panose="02020603050405020304" pitchFamily="18" charset="0"/>
                      </a:endParaRPr>
                    </a:p>
                    <a:p>
                      <a:pPr marL="0" algn="just" rtl="0" eaLnBrk="1" latinLnBrk="0" hangingPunct="1">
                        <a:spcBef>
                          <a:spcPts val="0"/>
                        </a:spcBef>
                        <a:spcAft>
                          <a:spcPts val="0"/>
                        </a:spcAft>
                        <a:tabLst>
                          <a:tab pos="838200" algn="l"/>
                        </a:tabLst>
                      </a:pPr>
                      <a:endParaRPr lang="en-IN" sz="1600" kern="1200" dirty="0">
                        <a:solidFill>
                          <a:srgbClr val="000000"/>
                        </a:solidFill>
                        <a:effectLst/>
                        <a:latin typeface="Times New Roman" panose="02020603050405020304" pitchFamily="18" charset="0"/>
                        <a:ea typeface="+mn-ea"/>
                        <a:cs typeface="Times New Roman" panose="02020603050405020304" pitchFamily="18" charset="0"/>
                      </a:endParaRPr>
                    </a:p>
                    <a:p>
                      <a:pPr marL="0" algn="just" rtl="0" eaLnBrk="1" latinLnBrk="0" hangingPunct="1">
                        <a:spcBef>
                          <a:spcPts val="0"/>
                        </a:spcBef>
                        <a:spcAft>
                          <a:spcPts val="0"/>
                        </a:spcAft>
                        <a:tabLst>
                          <a:tab pos="838200" algn="l"/>
                        </a:tabLst>
                      </a:pPr>
                      <a:r>
                        <a:rPr lang="en-IN" sz="1600" kern="1200" dirty="0">
                          <a:solidFill>
                            <a:srgbClr val="000000"/>
                          </a:solidFill>
                          <a:effectLst/>
                          <a:latin typeface="Times New Roman" panose="02020603050405020304" pitchFamily="18" charset="0"/>
                          <a:ea typeface="+mn-ea"/>
                          <a:cs typeface="Times New Roman" panose="02020603050405020304" pitchFamily="18" charset="0"/>
                        </a:rPr>
                        <a:t>Sarah A. </a:t>
                      </a:r>
                      <a:r>
                        <a:rPr lang="en-IN" sz="1600" kern="1200" dirty="0" err="1">
                          <a:solidFill>
                            <a:srgbClr val="000000"/>
                          </a:solidFill>
                          <a:effectLst/>
                          <a:latin typeface="Times New Roman" panose="02020603050405020304" pitchFamily="18" charset="0"/>
                          <a:ea typeface="+mn-ea"/>
                          <a:cs typeface="Times New Roman" panose="02020603050405020304" pitchFamily="18" charset="0"/>
                        </a:rPr>
                        <a:t>Douglast</a:t>
                      </a:r>
                      <a:endParaRPr lang="en-IN" sz="1600" kern="1200" dirty="0">
                        <a:solidFill>
                          <a:srgbClr val="000000"/>
                        </a:solidFill>
                        <a:effectLst/>
                        <a:latin typeface="Times New Roman" panose="02020603050405020304" pitchFamily="18" charset="0"/>
                        <a:ea typeface="+mn-ea"/>
                        <a:cs typeface="Times New Roman" panose="02020603050405020304" pitchFamily="18" charset="0"/>
                      </a:endParaRPr>
                    </a:p>
                    <a:p>
                      <a:pPr marL="0" algn="just" rtl="0" eaLnBrk="1" latinLnBrk="0" hangingPunct="1">
                        <a:spcBef>
                          <a:spcPts val="0"/>
                        </a:spcBef>
                        <a:spcAft>
                          <a:spcPts val="0"/>
                        </a:spcAft>
                        <a:tabLst>
                          <a:tab pos="838200" algn="l"/>
                        </a:tabLst>
                      </a:pPr>
                      <a:endParaRPr lang="en-IN" sz="1600" kern="1200" dirty="0">
                        <a:solidFill>
                          <a:srgbClr val="000000"/>
                        </a:solidFill>
                        <a:effectLst/>
                        <a:latin typeface="Times New Roman" panose="02020603050405020304" pitchFamily="18" charset="0"/>
                        <a:ea typeface="+mn-ea"/>
                        <a:cs typeface="Times New Roman" panose="02020603050405020304" pitchFamily="18" charset="0"/>
                      </a:endParaRPr>
                    </a:p>
                    <a:p>
                      <a:pPr marL="0" algn="just" rtl="0" eaLnBrk="1" latinLnBrk="0" hangingPunct="1">
                        <a:spcBef>
                          <a:spcPts val="0"/>
                        </a:spcBef>
                        <a:spcAft>
                          <a:spcPts val="0"/>
                        </a:spcAft>
                        <a:tabLst>
                          <a:tab pos="838200" algn="l"/>
                        </a:tabLst>
                      </a:pPr>
                      <a:r>
                        <a:rPr lang="en-IN" sz="1600" kern="1200" dirty="0">
                          <a:solidFill>
                            <a:srgbClr val="000000"/>
                          </a:solidFill>
                          <a:effectLst/>
                          <a:latin typeface="Times New Roman" panose="02020603050405020304" pitchFamily="18" charset="0"/>
                          <a:ea typeface="+mn-ea"/>
                          <a:cs typeface="Times New Roman" panose="02020603050405020304" pitchFamily="18" charset="0"/>
                        </a:rPr>
                        <a:t>John T. </a:t>
                      </a:r>
                      <a:r>
                        <a:rPr lang="en-IN" sz="1600" kern="1200" dirty="0" err="1">
                          <a:solidFill>
                            <a:srgbClr val="000000"/>
                          </a:solidFill>
                          <a:effectLst/>
                          <a:latin typeface="Times New Roman" panose="02020603050405020304" pitchFamily="18" charset="0"/>
                          <a:ea typeface="+mn-ea"/>
                          <a:cs typeface="Times New Roman" panose="02020603050405020304" pitchFamily="18" charset="0"/>
                        </a:rPr>
                        <a:t>Stasko</a:t>
                      </a:r>
                      <a:endParaRPr lang="en-IN" sz="1600" dirty="0">
                        <a:effectLst/>
                      </a:endParaRPr>
                    </a:p>
                    <a:p>
                      <a:pPr marL="142240" marR="137795" algn="l">
                        <a:lnSpc>
                          <a:spcPct val="150000"/>
                        </a:lnSpc>
                        <a:spcAft>
                          <a:spcPts val="0"/>
                        </a:spcAf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The main Aim is to</a:t>
                      </a:r>
                    </a:p>
                    <a:p>
                      <a:pPr algn="just">
                        <a:tabLst>
                          <a:tab pos="838200" algn="l"/>
                        </a:tabLst>
                      </a:pPr>
                      <a:r>
                        <a:rPr lang="en-US" sz="1600" dirty="0">
                          <a:effectLst/>
                          <a:latin typeface="Times New Roman" panose="02020603050405020304" pitchFamily="18" charset="0"/>
                          <a:cs typeface="Times New Roman" panose="02020603050405020304" pitchFamily="18" charset="0"/>
                        </a:rPr>
                        <a:t>make easier to</a:t>
                      </a:r>
                    </a:p>
                    <a:p>
                      <a:pPr algn="just">
                        <a:tabLst>
                          <a:tab pos="838200" algn="l"/>
                        </a:tabLst>
                      </a:pPr>
                      <a:r>
                        <a:rPr lang="en-US" sz="1600" dirty="0">
                          <a:effectLst/>
                          <a:latin typeface="Times New Roman" panose="02020603050405020304" pitchFamily="18" charset="0"/>
                          <a:cs typeface="Times New Roman" panose="02020603050405020304" pitchFamily="18" charset="0"/>
                        </a:rPr>
                        <a:t>understand to the new</a:t>
                      </a:r>
                    </a:p>
                    <a:p>
                      <a:pPr algn="just">
                        <a:tabLst>
                          <a:tab pos="838200" algn="l"/>
                        </a:tabLst>
                      </a:pPr>
                      <a:r>
                        <a:rPr lang="en-US" sz="1600" dirty="0">
                          <a:effectLst/>
                          <a:latin typeface="Times New Roman" panose="02020603050405020304" pitchFamily="18" charset="0"/>
                          <a:cs typeface="Times New Roman" panose="02020603050405020304" pitchFamily="18" charset="0"/>
                        </a:rPr>
                        <a:t>learner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tabLst>
                          <a:tab pos="838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IN" sz="1600" dirty="0">
                          <a:effectLst/>
                          <a:latin typeface="Times New Roman" panose="02020603050405020304" pitchFamily="18" charset="0"/>
                          <a:cs typeface="Times New Roman" panose="02020603050405020304" pitchFamily="18" charset="0"/>
                        </a:rPr>
                        <a:t>Generates</a:t>
                      </a:r>
                    </a:p>
                    <a:p>
                      <a:pPr algn="just">
                        <a:tabLst>
                          <a:tab pos="838200" algn="l"/>
                        </a:tabLst>
                      </a:pPr>
                      <a:r>
                        <a:rPr lang="en-IN" sz="1600" dirty="0">
                          <a:effectLst/>
                          <a:latin typeface="Times New Roman" panose="02020603050405020304" pitchFamily="18" charset="0"/>
                          <a:cs typeface="Times New Roman" panose="02020603050405020304" pitchFamily="18" charset="0"/>
                        </a:rPr>
                        <a:t>Graphical</a:t>
                      </a:r>
                    </a:p>
                    <a:p>
                      <a:pPr algn="just">
                        <a:tabLst>
                          <a:tab pos="838200" algn="l"/>
                        </a:tabLst>
                      </a:pPr>
                      <a:r>
                        <a:rPr lang="en-IN" sz="1600" dirty="0">
                          <a:effectLst/>
                          <a:latin typeface="Times New Roman" panose="02020603050405020304" pitchFamily="18" charset="0"/>
                          <a:cs typeface="Times New Roman" panose="02020603050405020304" pitchFamily="18" charset="0"/>
                        </a:rPr>
                        <a:t>Representation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The software</a:t>
                      </a:r>
                    </a:p>
                    <a:p>
                      <a:pPr algn="just">
                        <a:tabLst>
                          <a:tab pos="838200" algn="l"/>
                        </a:tabLst>
                      </a:pPr>
                      <a:r>
                        <a:rPr lang="en-US" sz="1600" dirty="0">
                          <a:effectLst/>
                          <a:latin typeface="Times New Roman" panose="02020603050405020304" pitchFamily="18" charset="0"/>
                          <a:cs typeface="Times New Roman" panose="02020603050405020304" pitchFamily="18" charset="0"/>
                        </a:rPr>
                        <a:t>cannot run on</a:t>
                      </a:r>
                    </a:p>
                    <a:p>
                      <a:pPr algn="just">
                        <a:tabLst>
                          <a:tab pos="838200" algn="l"/>
                        </a:tabLst>
                      </a:pPr>
                      <a:r>
                        <a:rPr lang="en-US" sz="1600" dirty="0">
                          <a:effectLst/>
                          <a:latin typeface="Times New Roman" panose="02020603050405020304" pitchFamily="18" charset="0"/>
                          <a:cs typeface="Times New Roman" panose="02020603050405020304" pitchFamily="18" charset="0"/>
                        </a:rPr>
                        <a:t>mobile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extLst>
                  <a:ext uri="{0D108BD9-81ED-4DB2-BD59-A6C34878D82A}">
                    <a16:rowId xmlns:a16="http://schemas.microsoft.com/office/drawing/2014/main" val="2593491386"/>
                  </a:ext>
                </a:extLst>
              </a:tr>
              <a:tr h="1157540">
                <a:tc>
                  <a:txBody>
                    <a:bodyPr/>
                    <a:lstStyle/>
                    <a:p>
                      <a:pPr algn="just">
                        <a:tabLst>
                          <a:tab pos="838200" algn="l"/>
                        </a:tabLst>
                      </a:pPr>
                      <a:r>
                        <a:rPr lang="en-US" sz="1600" dirty="0">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marL="0" algn="just" rtl="0" eaLnBrk="1" latinLnBrk="0" hangingPunct="1">
                        <a:spcBef>
                          <a:spcPts val="0"/>
                        </a:spcBef>
                        <a:spcAft>
                          <a:spcPts val="0"/>
                        </a:spcAft>
                        <a:tabLst>
                          <a:tab pos="838200" algn="l"/>
                        </a:tabLst>
                      </a:pPr>
                      <a:r>
                        <a:rPr lang="en-IN" sz="1600" kern="1200" dirty="0">
                          <a:solidFill>
                            <a:srgbClr val="000000"/>
                          </a:solidFill>
                          <a:effectLst/>
                          <a:latin typeface="Times New Roman" panose="02020603050405020304" pitchFamily="18" charset="0"/>
                          <a:ea typeface="+mn-ea"/>
                          <a:cs typeface="Times New Roman" panose="02020603050405020304" pitchFamily="18" charset="0"/>
                        </a:rPr>
                        <a:t>Euripides </a:t>
                      </a:r>
                      <a:r>
                        <a:rPr lang="en-IN" sz="1600" kern="1200" dirty="0" err="1">
                          <a:solidFill>
                            <a:srgbClr val="000000"/>
                          </a:solidFill>
                          <a:effectLst/>
                          <a:latin typeface="Times New Roman" panose="02020603050405020304" pitchFamily="18" charset="0"/>
                          <a:ea typeface="+mn-ea"/>
                          <a:cs typeface="Times New Roman" panose="02020603050405020304" pitchFamily="18" charset="0"/>
                        </a:rPr>
                        <a:t>Varchnos</a:t>
                      </a:r>
                      <a:endParaRPr lang="en-IN" sz="1600" kern="1200" dirty="0">
                        <a:solidFill>
                          <a:srgbClr val="000000"/>
                        </a:solidFill>
                        <a:effectLst/>
                        <a:latin typeface="Times New Roman" panose="02020603050405020304" pitchFamily="18" charset="0"/>
                        <a:ea typeface="+mn-ea"/>
                        <a:cs typeface="Times New Roman" panose="02020603050405020304" pitchFamily="18" charset="0"/>
                      </a:endParaRPr>
                    </a:p>
                    <a:p>
                      <a:pPr marL="0" algn="just" rtl="0" eaLnBrk="1" latinLnBrk="0" hangingPunct="1">
                        <a:spcBef>
                          <a:spcPts val="0"/>
                        </a:spcBef>
                        <a:spcAft>
                          <a:spcPts val="0"/>
                        </a:spcAft>
                        <a:tabLst>
                          <a:tab pos="838200" algn="l"/>
                        </a:tabLst>
                      </a:pPr>
                      <a:endParaRPr lang="en-IN" sz="1600" kern="1200" dirty="0">
                        <a:solidFill>
                          <a:srgbClr val="000000"/>
                        </a:solidFill>
                        <a:effectLst/>
                        <a:latin typeface="Times New Roman" panose="02020603050405020304" pitchFamily="18" charset="0"/>
                        <a:ea typeface="+mn-ea"/>
                        <a:cs typeface="Times New Roman" panose="02020603050405020304" pitchFamily="18" charset="0"/>
                      </a:endParaRPr>
                    </a:p>
                    <a:p>
                      <a:pPr marL="0" algn="just" rtl="0" eaLnBrk="1" latinLnBrk="0" hangingPunct="1">
                        <a:spcBef>
                          <a:spcPts val="0"/>
                        </a:spcBef>
                        <a:spcAft>
                          <a:spcPts val="0"/>
                        </a:spcAft>
                        <a:tabLst>
                          <a:tab pos="838200" algn="l"/>
                        </a:tabLst>
                      </a:pPr>
                      <a:r>
                        <a:rPr lang="en-IN" sz="1600" kern="1200" dirty="0" err="1">
                          <a:solidFill>
                            <a:srgbClr val="000000"/>
                          </a:solidFill>
                          <a:effectLst/>
                          <a:latin typeface="Times New Roman" panose="02020603050405020304" pitchFamily="18" charset="0"/>
                          <a:ea typeface="+mn-ea"/>
                          <a:cs typeface="Times New Roman" panose="02020603050405020304" pitchFamily="18" charset="0"/>
                        </a:rPr>
                        <a:t>Athanassios</a:t>
                      </a:r>
                      <a:r>
                        <a:rPr lang="en-IN" sz="1600" kern="1200" dirty="0">
                          <a:solidFill>
                            <a:srgbClr val="000000"/>
                          </a:solidFill>
                          <a:effectLst/>
                          <a:latin typeface="Times New Roman" panose="02020603050405020304" pitchFamily="18" charset="0"/>
                          <a:ea typeface="+mn-ea"/>
                          <a:cs typeface="Times New Roman" panose="02020603050405020304" pitchFamily="18" charset="0"/>
                        </a:rPr>
                        <a:t> </a:t>
                      </a:r>
                      <a:r>
                        <a:rPr lang="en-IN" sz="1600" kern="1200" dirty="0" err="1">
                          <a:solidFill>
                            <a:srgbClr val="000000"/>
                          </a:solidFill>
                          <a:effectLst/>
                          <a:latin typeface="Times New Roman" panose="02020603050405020304" pitchFamily="18" charset="0"/>
                          <a:ea typeface="+mn-ea"/>
                          <a:cs typeface="Times New Roman" panose="02020603050405020304" pitchFamily="18" charset="0"/>
                        </a:rPr>
                        <a:t>Jimoyiannis</a:t>
                      </a:r>
                      <a:endParaRPr lang="en-IN" sz="1600" dirty="0">
                        <a:effectLst/>
                      </a:endParaRPr>
                    </a:p>
                    <a:p>
                      <a:pPr algn="just">
                        <a:tabLst>
                          <a:tab pos="838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Its aim is to display</a:t>
                      </a:r>
                    </a:p>
                    <a:p>
                      <a:pPr algn="just">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different types of</a:t>
                      </a:r>
                    </a:p>
                    <a:p>
                      <a:pPr algn="just">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visualizing algorithm</a:t>
                      </a:r>
                    </a:p>
                    <a:p>
                      <a:pPr algn="just">
                        <a:tabLst>
                          <a:tab pos="838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It visualizes</a:t>
                      </a:r>
                    </a:p>
                    <a:p>
                      <a:pPr algn="just">
                        <a:tabLst>
                          <a:tab pos="8382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different</a:t>
                      </a:r>
                    </a:p>
                    <a:p>
                      <a:pPr algn="just">
                        <a:tabLst>
                          <a:tab pos="8382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p>
                    <a:p>
                      <a:pPr algn="just">
                        <a:tabLst>
                          <a:tab pos="838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tc>
                  <a:txBody>
                    <a:bodyPr/>
                    <a:lstStyle/>
                    <a:p>
                      <a:pPr algn="just">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selection of</a:t>
                      </a:r>
                    </a:p>
                    <a:p>
                      <a:pPr algn="just">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topic within the</a:t>
                      </a:r>
                    </a:p>
                    <a:p>
                      <a:pPr algn="just">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scope of subject</a:t>
                      </a:r>
                    </a:p>
                    <a:p>
                      <a:pPr algn="just">
                        <a:tabLst>
                          <a:tab pos="838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is quite wide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7" marR="33317" marT="0" marB="0"/>
                </a:tc>
                <a:extLst>
                  <a:ext uri="{0D108BD9-81ED-4DB2-BD59-A6C34878D82A}">
                    <a16:rowId xmlns:a16="http://schemas.microsoft.com/office/drawing/2014/main" val="1923079328"/>
                  </a:ext>
                </a:extLst>
              </a:tr>
            </a:tbl>
          </a:graphicData>
        </a:graphic>
      </p:graphicFrame>
      <p:pic>
        <p:nvPicPr>
          <p:cNvPr id="14" name="Picture 13">
            <a:extLst>
              <a:ext uri="{FF2B5EF4-FFF2-40B4-BE49-F238E27FC236}">
                <a16:creationId xmlns:a16="http://schemas.microsoft.com/office/drawing/2014/main" id="{A1C6535E-5C4C-388F-0C16-B50140F26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2" name="Footer Placeholder 2">
            <a:extLst>
              <a:ext uri="{FF2B5EF4-FFF2-40B4-BE49-F238E27FC236}">
                <a16:creationId xmlns:a16="http://schemas.microsoft.com/office/drawing/2014/main" id="{06EA5BB1-E340-EBEA-EDCE-AA1531536EE9}"/>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3" name="Slide Number Placeholder 3">
            <a:extLst>
              <a:ext uri="{FF2B5EF4-FFF2-40B4-BE49-F238E27FC236}">
                <a16:creationId xmlns:a16="http://schemas.microsoft.com/office/drawing/2014/main" id="{D7FBE16A-D292-2F80-4B30-0839F58115B9}"/>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6</a:t>
            </a:fld>
            <a:endParaRPr lang="en-IN" dirty="0"/>
          </a:p>
        </p:txBody>
      </p:sp>
    </p:spTree>
    <p:extLst>
      <p:ext uri="{BB962C8B-B14F-4D97-AF65-F5344CB8AC3E}">
        <p14:creationId xmlns:p14="http://schemas.microsoft.com/office/powerpoint/2010/main" val="25084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55A5A889-EE5D-D3D0-3C35-AA8B1E227D54}"/>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6">
            <a:extLst>
              <a:ext uri="{FF2B5EF4-FFF2-40B4-BE49-F238E27FC236}">
                <a16:creationId xmlns:a16="http://schemas.microsoft.com/office/drawing/2014/main" id="{FE9964DB-1DEB-63C6-183A-C298D09212FC}"/>
              </a:ext>
            </a:extLst>
          </p:cNvPr>
          <p:cNvSpPr>
            <a:spLocks noChangeArrowheads="1"/>
          </p:cNvSpPr>
          <p:nvPr/>
        </p:nvSpPr>
        <p:spPr bwMode="auto">
          <a:xfrm>
            <a:off x="2251035" y="2746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A136FA8C-DC58-A40B-9F0A-6ACE0B53CAFE}"/>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11" name="Title 1">
            <a:extLst>
              <a:ext uri="{FF2B5EF4-FFF2-40B4-BE49-F238E27FC236}">
                <a16:creationId xmlns:a16="http://schemas.microsoft.com/office/drawing/2014/main" id="{21173CB2-2AAC-D150-27AB-4E6B4A4D25F3}"/>
              </a:ext>
            </a:extLst>
          </p:cNvPr>
          <p:cNvSpPr txBox="1">
            <a:spLocks/>
          </p:cNvSpPr>
          <p:nvPr/>
        </p:nvSpPr>
        <p:spPr>
          <a:xfrm>
            <a:off x="1097280" y="286604"/>
            <a:ext cx="10058400" cy="69159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Comparison of different research work with respect to identified issues</a:t>
            </a:r>
          </a:p>
          <a:p>
            <a:endParaRPr lang="en-IN" sz="2400" b="1" dirty="0">
              <a:solidFill>
                <a:schemeClr val="bg1"/>
              </a:solidFill>
            </a:endParaRPr>
          </a:p>
        </p:txBody>
      </p:sp>
      <p:sp>
        <p:nvSpPr>
          <p:cNvPr id="12" name="Rectangle 17">
            <a:extLst>
              <a:ext uri="{FF2B5EF4-FFF2-40B4-BE49-F238E27FC236}">
                <a16:creationId xmlns:a16="http://schemas.microsoft.com/office/drawing/2014/main" id="{D5171AC0-4599-C50B-A6F6-8FDB0659E49E}"/>
              </a:ext>
            </a:extLst>
          </p:cNvPr>
          <p:cNvSpPr>
            <a:spLocks noChangeArrowheads="1"/>
          </p:cNvSpPr>
          <p:nvPr/>
        </p:nvSpPr>
        <p:spPr bwMode="auto">
          <a:xfrm>
            <a:off x="2278467" y="2289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26">
            <a:extLst>
              <a:ext uri="{FF2B5EF4-FFF2-40B4-BE49-F238E27FC236}">
                <a16:creationId xmlns:a16="http://schemas.microsoft.com/office/drawing/2014/main" id="{0E10D09A-DCEE-3C1C-DDAC-EC7BD880508B}"/>
              </a:ext>
            </a:extLst>
          </p:cNvPr>
          <p:cNvSpPr>
            <a:spLocks noChangeArrowheads="1"/>
          </p:cNvSpPr>
          <p:nvPr/>
        </p:nvSpPr>
        <p:spPr bwMode="auto">
          <a:xfrm>
            <a:off x="2251035" y="2746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2">
            <a:extLst>
              <a:ext uri="{FF2B5EF4-FFF2-40B4-BE49-F238E27FC236}">
                <a16:creationId xmlns:a16="http://schemas.microsoft.com/office/drawing/2014/main" id="{B13FB492-0BB4-9941-DF08-43E014050F8D}"/>
              </a:ext>
            </a:extLst>
          </p:cNvPr>
          <p:cNvSpPr>
            <a:spLocks noChangeArrowheads="1"/>
          </p:cNvSpPr>
          <p:nvPr/>
        </p:nvSpPr>
        <p:spPr bwMode="auto">
          <a:xfrm>
            <a:off x="4970082" y="1297623"/>
            <a:ext cx="91665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graphicFrame>
        <p:nvGraphicFramePr>
          <p:cNvPr id="15" name="Table 28">
            <a:extLst>
              <a:ext uri="{FF2B5EF4-FFF2-40B4-BE49-F238E27FC236}">
                <a16:creationId xmlns:a16="http://schemas.microsoft.com/office/drawing/2014/main" id="{5DBBDA50-522D-18E2-7366-E80DBFA894C4}"/>
              </a:ext>
            </a:extLst>
          </p:cNvPr>
          <p:cNvGraphicFramePr>
            <a:graphicFrameLocks noGrp="1"/>
          </p:cNvGraphicFramePr>
          <p:nvPr>
            <p:extLst>
              <p:ext uri="{D42A27DB-BD31-4B8C-83A1-F6EECF244321}">
                <p14:modId xmlns:p14="http://schemas.microsoft.com/office/powerpoint/2010/main" val="774276681"/>
              </p:ext>
            </p:extLst>
          </p:nvPr>
        </p:nvGraphicFramePr>
        <p:xfrm>
          <a:off x="858423" y="2356399"/>
          <a:ext cx="10771351" cy="3283509"/>
        </p:xfrm>
        <a:graphic>
          <a:graphicData uri="http://schemas.openxmlformats.org/drawingml/2006/table">
            <a:tbl>
              <a:tblPr firstRow="1" bandRow="1">
                <a:tableStyleId>{5C22544A-7EE6-4342-B048-85BDC9FD1C3A}</a:tableStyleId>
              </a:tblPr>
              <a:tblGrid>
                <a:gridCol w="658922">
                  <a:extLst>
                    <a:ext uri="{9D8B030D-6E8A-4147-A177-3AD203B41FA5}">
                      <a16:colId xmlns:a16="http://schemas.microsoft.com/office/drawing/2014/main" val="2218441141"/>
                    </a:ext>
                  </a:extLst>
                </a:gridCol>
                <a:gridCol w="1397845">
                  <a:extLst>
                    <a:ext uri="{9D8B030D-6E8A-4147-A177-3AD203B41FA5}">
                      <a16:colId xmlns:a16="http://schemas.microsoft.com/office/drawing/2014/main" val="2216263325"/>
                    </a:ext>
                  </a:extLst>
                </a:gridCol>
                <a:gridCol w="493357">
                  <a:extLst>
                    <a:ext uri="{9D8B030D-6E8A-4147-A177-3AD203B41FA5}">
                      <a16:colId xmlns:a16="http://schemas.microsoft.com/office/drawing/2014/main" val="2087435973"/>
                    </a:ext>
                  </a:extLst>
                </a:gridCol>
                <a:gridCol w="465948">
                  <a:extLst>
                    <a:ext uri="{9D8B030D-6E8A-4147-A177-3AD203B41FA5}">
                      <a16:colId xmlns:a16="http://schemas.microsoft.com/office/drawing/2014/main" val="3981993576"/>
                    </a:ext>
                  </a:extLst>
                </a:gridCol>
                <a:gridCol w="475085">
                  <a:extLst>
                    <a:ext uri="{9D8B030D-6E8A-4147-A177-3AD203B41FA5}">
                      <a16:colId xmlns:a16="http://schemas.microsoft.com/office/drawing/2014/main" val="788609648"/>
                    </a:ext>
                  </a:extLst>
                </a:gridCol>
                <a:gridCol w="420267">
                  <a:extLst>
                    <a:ext uri="{9D8B030D-6E8A-4147-A177-3AD203B41FA5}">
                      <a16:colId xmlns:a16="http://schemas.microsoft.com/office/drawing/2014/main" val="1761243074"/>
                    </a:ext>
                  </a:extLst>
                </a:gridCol>
                <a:gridCol w="6859927">
                  <a:extLst>
                    <a:ext uri="{9D8B030D-6E8A-4147-A177-3AD203B41FA5}">
                      <a16:colId xmlns:a16="http://schemas.microsoft.com/office/drawing/2014/main" val="109704346"/>
                    </a:ext>
                  </a:extLst>
                </a:gridCol>
              </a:tblGrid>
              <a:tr h="599534">
                <a:tc rowSpan="5">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51275010"/>
                  </a:ext>
                </a:extLst>
              </a:tr>
              <a:tr h="860795">
                <a:tc vMerge="1">
                  <a:txBody>
                    <a:bodyPr/>
                    <a:lstStyle/>
                    <a:p>
                      <a:endParaRPr lang="en-IN" dirty="0"/>
                    </a:p>
                  </a:txBody>
                  <a:tcPr/>
                </a:tc>
                <a:tc>
                  <a:txBody>
                    <a:bodyPr/>
                    <a:lstStyle/>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I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a:effectLst/>
                          <a:latin typeface="Times New Roman" panose="02020603050405020304" pitchFamily="18" charset="0"/>
                          <a:ea typeface="Calibri" panose="020F0502020204030204" pitchFamily="34" charset="0"/>
                          <a:cs typeface="Mangal" panose="02040503050203030202" pitchFamily="18" charset="0"/>
                        </a:rPr>
                        <a: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Its aim is to generate algorithm in graphical format with animation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00807755"/>
                  </a:ext>
                </a:extLst>
              </a:tr>
              <a:tr h="599534">
                <a:tc vMerge="1">
                  <a:txBody>
                    <a:bodyPr/>
                    <a:lstStyle/>
                    <a:p>
                      <a:endParaRPr lang="en-IN" dirty="0"/>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600" dirty="0">
                          <a:effectLst/>
                          <a:latin typeface="Times New Roman" panose="02020603050405020304" pitchFamily="18" charset="0"/>
                          <a:ea typeface="Calibri" panose="020F0502020204030204" pitchFamily="34" charset="0"/>
                          <a:cs typeface="Mangal" panose="02040503050203030202" pitchFamily="18" charset="0"/>
                        </a:rPr>
                        <a:t>[ II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6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800"/>
                        </a:spcAft>
                        <a:buClrTx/>
                        <a:buSzTx/>
                        <a:buFontTx/>
                        <a:buNone/>
                        <a:tabLst/>
                        <a:defRPr/>
                      </a:pPr>
                      <a:r>
                        <a:rPr lang="en-US" sz="1600" dirty="0">
                          <a:effectLst/>
                          <a:latin typeface="Times New Roman" panose="02020603050405020304" pitchFamily="18" charset="0"/>
                          <a:ea typeface="Calibri" panose="020F0502020204030204" pitchFamily="34" charset="0"/>
                          <a:cs typeface="Mangal" panose="02040503050203030202" pitchFamily="18" charset="0"/>
                        </a:rPr>
                        <a:t>The main Aim is to make easier to understand to the new learner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41462199"/>
                  </a:ext>
                </a:extLst>
              </a:tr>
              <a:tr h="599534">
                <a:tc vMerge="1">
                  <a:txBody>
                    <a:bodyPr/>
                    <a:lstStyle/>
                    <a:p>
                      <a:endParaRPr lang="en-IN" dirty="0"/>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600" dirty="0">
                          <a:effectLst/>
                          <a:latin typeface="Times New Roman" panose="02020603050405020304" pitchFamily="18" charset="0"/>
                          <a:ea typeface="Calibri" panose="020F0502020204030204" pitchFamily="34" charset="0"/>
                          <a:cs typeface="Mangal" panose="02040503050203030202" pitchFamily="18" charset="0"/>
                        </a:rPr>
                        <a:t>[ III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6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800"/>
                        </a:spcAft>
                      </a:pPr>
                      <a:r>
                        <a:rPr lang="en-US" sz="1600" dirty="0"/>
                        <a:t>Its aim is to display different types of visualizing algorithm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76037562"/>
                  </a:ext>
                </a:extLst>
              </a:tr>
              <a:tr h="599534">
                <a:tc vMerge="1">
                  <a:txBody>
                    <a:bodyPr/>
                    <a:lstStyle/>
                    <a:p>
                      <a:endParaRPr lang="en-IN" dirty="0"/>
                    </a:p>
                  </a:txBody>
                  <a:tcPr/>
                </a:tc>
                <a:tc>
                  <a:txBody>
                    <a:bodyPr/>
                    <a:lstStyle/>
                    <a:p>
                      <a:pPr>
                        <a:lnSpc>
                          <a:spcPct val="107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98530874"/>
                  </a:ext>
                </a:extLst>
              </a:tr>
            </a:tbl>
          </a:graphicData>
        </a:graphic>
      </p:graphicFrame>
      <p:grpSp>
        <p:nvGrpSpPr>
          <p:cNvPr id="16" name="Group 15">
            <a:extLst>
              <a:ext uri="{FF2B5EF4-FFF2-40B4-BE49-F238E27FC236}">
                <a16:creationId xmlns:a16="http://schemas.microsoft.com/office/drawing/2014/main" id="{BCA683CD-D9E1-DE66-C40F-81C24185FCD6}"/>
              </a:ext>
            </a:extLst>
          </p:cNvPr>
          <p:cNvGrpSpPr/>
          <p:nvPr/>
        </p:nvGrpSpPr>
        <p:grpSpPr>
          <a:xfrm>
            <a:off x="2924555" y="896111"/>
            <a:ext cx="8705219" cy="1469431"/>
            <a:chOff x="0" y="0"/>
            <a:chExt cx="3939540" cy="1767840"/>
          </a:xfrm>
        </p:grpSpPr>
        <p:cxnSp>
          <p:nvCxnSpPr>
            <p:cNvPr id="17" name="Straight Connector 16">
              <a:extLst>
                <a:ext uri="{FF2B5EF4-FFF2-40B4-BE49-F238E27FC236}">
                  <a16:creationId xmlns:a16="http://schemas.microsoft.com/office/drawing/2014/main" id="{4306A144-4FD9-0BBC-BEE7-913943542E46}"/>
                </a:ext>
              </a:extLst>
            </p:cNvPr>
            <p:cNvCxnSpPr/>
            <p:nvPr/>
          </p:nvCxnSpPr>
          <p:spPr>
            <a:xfrm flipV="1">
              <a:off x="0" y="342900"/>
              <a:ext cx="866140" cy="1417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246932-4D1D-28C3-A617-427AB9B4797F}"/>
                </a:ext>
              </a:extLst>
            </p:cNvPr>
            <p:cNvCxnSpPr/>
            <p:nvPr/>
          </p:nvCxnSpPr>
          <p:spPr>
            <a:xfrm flipV="1">
              <a:off x="216352" y="342900"/>
              <a:ext cx="866140" cy="1417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D29F11-91D6-6EC7-9A01-96FC85569662}"/>
                </a:ext>
              </a:extLst>
            </p:cNvPr>
            <p:cNvCxnSpPr/>
            <p:nvPr/>
          </p:nvCxnSpPr>
          <p:spPr>
            <a:xfrm flipV="1">
              <a:off x="426820" y="342900"/>
              <a:ext cx="866140" cy="1417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60E315-8D83-AFDF-07D9-27E4EE6353C2}"/>
                </a:ext>
              </a:extLst>
            </p:cNvPr>
            <p:cNvCxnSpPr/>
            <p:nvPr/>
          </p:nvCxnSpPr>
          <p:spPr>
            <a:xfrm flipV="1">
              <a:off x="640545" y="342900"/>
              <a:ext cx="866140" cy="1417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65AD85-A8CA-55E2-FC85-9E47855A59FB}"/>
                </a:ext>
              </a:extLst>
            </p:cNvPr>
            <p:cNvCxnSpPr/>
            <p:nvPr/>
          </p:nvCxnSpPr>
          <p:spPr>
            <a:xfrm flipV="1">
              <a:off x="830015" y="350520"/>
              <a:ext cx="866140" cy="1417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BF4CA43-1561-13B6-BEEA-8AA9F1459F28}"/>
                </a:ext>
              </a:extLst>
            </p:cNvPr>
            <p:cNvSpPr/>
            <p:nvPr/>
          </p:nvSpPr>
          <p:spPr>
            <a:xfrm>
              <a:off x="868680" y="0"/>
              <a:ext cx="3063240" cy="342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ln>
                    <a:noFill/>
                  </a:ln>
                  <a:solidFill>
                    <a:srgbClr val="000000"/>
                  </a:solidFill>
                  <a:effectLst>
                    <a:outerShdw blurRad="38100" dist="19050" dir="2700000" algn="tl">
                      <a:schemeClr val="dk1">
                        <a:alpha val="40000"/>
                      </a:schemeClr>
                    </a:outerShdw>
                  </a:effectLst>
                  <a:ea typeface="Calibri" panose="020F0502020204030204" pitchFamily="34" charset="0"/>
                  <a:cs typeface="Mangal" panose="02040503050203030202" pitchFamily="18" charset="0"/>
                </a:rPr>
                <a:t>Security </a:t>
              </a:r>
              <a:r>
                <a:rPr lang="en-IN" sz="1400" dirty="0">
                  <a:ln>
                    <a:noFill/>
                  </a:ln>
                  <a:solidFill>
                    <a:schemeClr val="tx1"/>
                  </a:solidFill>
                  <a:effectLst>
                    <a:outerShdw blurRad="38100" dist="19050" dir="2700000" algn="tl">
                      <a:schemeClr val="dk1">
                        <a:alpha val="40000"/>
                      </a:schemeClr>
                    </a:outerShdw>
                  </a:effectLst>
                  <a:ea typeface="Calibri" panose="020F0502020204030204" pitchFamily="34" charset="0"/>
                  <a:cs typeface="Mangal" panose="02040503050203030202" pitchFamily="18" charset="0"/>
                </a:rPr>
                <a:t>Issues</a:t>
              </a:r>
              <a:endParaRPr lang="en-IN" sz="1100" dirty="0">
                <a:solidFill>
                  <a:schemeClr val="tx1"/>
                </a:solidFill>
                <a:effectLst/>
                <a:ea typeface="Calibri" panose="020F0502020204030204" pitchFamily="34" charset="0"/>
                <a:cs typeface="Mangal" panose="02040503050203030202" pitchFamily="18" charset="0"/>
              </a:endParaRPr>
            </a:p>
          </p:txBody>
        </p:sp>
        <p:cxnSp>
          <p:nvCxnSpPr>
            <p:cNvPr id="23" name="Straight Connector 22">
              <a:extLst>
                <a:ext uri="{FF2B5EF4-FFF2-40B4-BE49-F238E27FC236}">
                  <a16:creationId xmlns:a16="http://schemas.microsoft.com/office/drawing/2014/main" id="{43CB9A0B-C8A7-F799-AF8A-8B36AE5F9410}"/>
                </a:ext>
              </a:extLst>
            </p:cNvPr>
            <p:cNvCxnSpPr/>
            <p:nvPr/>
          </p:nvCxnSpPr>
          <p:spPr>
            <a:xfrm flipH="1" flipV="1">
              <a:off x="3931920" y="350520"/>
              <a:ext cx="7620" cy="1417320"/>
            </a:xfrm>
            <a:prstGeom prst="line">
              <a:avLst/>
            </a:prstGeom>
            <a:ln/>
          </p:spPr>
          <p:style>
            <a:lnRef idx="2">
              <a:schemeClr val="dk1"/>
            </a:lnRef>
            <a:fillRef idx="0">
              <a:schemeClr val="dk1"/>
            </a:fillRef>
            <a:effectRef idx="1">
              <a:schemeClr val="dk1"/>
            </a:effectRef>
            <a:fontRef idx="minor">
              <a:schemeClr val="tx1"/>
            </a:fontRef>
          </p:style>
        </p:cxnSp>
      </p:grpSp>
      <p:sp>
        <p:nvSpPr>
          <p:cNvPr id="24" name="Rectangle 23">
            <a:extLst>
              <a:ext uri="{FF2B5EF4-FFF2-40B4-BE49-F238E27FC236}">
                <a16:creationId xmlns:a16="http://schemas.microsoft.com/office/drawing/2014/main" id="{D270AAC6-6079-9185-188B-6450E3448780}"/>
              </a:ext>
            </a:extLst>
          </p:cNvPr>
          <p:cNvSpPr/>
          <p:nvPr/>
        </p:nvSpPr>
        <p:spPr>
          <a:xfrm rot="19719909">
            <a:off x="3205751" y="1455145"/>
            <a:ext cx="1192955" cy="312650"/>
          </a:xfrm>
          <a:prstGeom prst="rect">
            <a:avLst/>
          </a:prstGeom>
          <a:noFill/>
        </p:spPr>
        <p:txBody>
          <a:bodyPr wrap="none" lIns="91440" tIns="45720" rIns="91440" bIns="45720">
            <a:spAutoFit/>
          </a:bodyPr>
          <a:lstStyle/>
          <a:p>
            <a:pPr algn="ctr">
              <a:lnSpc>
                <a:spcPct val="107000"/>
              </a:lnSpc>
              <a:spcAft>
                <a:spcPts val="800"/>
              </a:spcAft>
            </a:pPr>
            <a:r>
              <a:rPr lang="en-US" sz="1400"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Use in Mobile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5" name="Rectangle 24">
            <a:extLst>
              <a:ext uri="{FF2B5EF4-FFF2-40B4-BE49-F238E27FC236}">
                <a16:creationId xmlns:a16="http://schemas.microsoft.com/office/drawing/2014/main" id="{AA0114DE-46FB-C56D-C8AF-AB83579484E3}"/>
              </a:ext>
            </a:extLst>
          </p:cNvPr>
          <p:cNvSpPr/>
          <p:nvPr/>
        </p:nvSpPr>
        <p:spPr>
          <a:xfrm rot="19672713">
            <a:off x="3649475" y="1559243"/>
            <a:ext cx="1371466" cy="312650"/>
          </a:xfrm>
          <a:prstGeom prst="rect">
            <a:avLst/>
          </a:prstGeom>
          <a:noFill/>
        </p:spPr>
        <p:txBody>
          <a:bodyPr wrap="none" lIns="91440" tIns="45720" rIns="91440" bIns="45720">
            <a:spAutoFit/>
          </a:bodyPr>
          <a:lstStyle/>
          <a:p>
            <a:pPr algn="ctr">
              <a:lnSpc>
                <a:spcPct val="107000"/>
              </a:lnSpc>
              <a:spcAft>
                <a:spcPts val="800"/>
              </a:spcAft>
            </a:pPr>
            <a:r>
              <a:rPr lang="en-US" sz="1400" kern="1200"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Used in Desktop</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6" name="Rectangle 25">
            <a:extLst>
              <a:ext uri="{FF2B5EF4-FFF2-40B4-BE49-F238E27FC236}">
                <a16:creationId xmlns:a16="http://schemas.microsoft.com/office/drawing/2014/main" id="{5CD813A9-2143-B6FB-3C4A-D6DB8C7064A5}"/>
              </a:ext>
            </a:extLst>
          </p:cNvPr>
          <p:cNvSpPr/>
          <p:nvPr/>
        </p:nvSpPr>
        <p:spPr>
          <a:xfrm rot="19676354">
            <a:off x="4039753" y="1595596"/>
            <a:ext cx="1781450" cy="312650"/>
          </a:xfrm>
          <a:prstGeom prst="rect">
            <a:avLst/>
          </a:prstGeom>
          <a:noFill/>
        </p:spPr>
        <p:txBody>
          <a:bodyPr wrap="none" lIns="91440" tIns="45720" rIns="91440" bIns="45720">
            <a:spAutoFit/>
          </a:bodyPr>
          <a:lstStyle/>
          <a:p>
            <a:pPr algn="ctr">
              <a:lnSpc>
                <a:spcPct val="107000"/>
              </a:lnSpc>
              <a:spcAft>
                <a:spcPts val="800"/>
              </a:spcAft>
            </a:pPr>
            <a:r>
              <a:rPr lang="en-US" sz="1400" kern="1200"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Dynamic Visualization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7" name="Rectangle 26">
            <a:extLst>
              <a:ext uri="{FF2B5EF4-FFF2-40B4-BE49-F238E27FC236}">
                <a16:creationId xmlns:a16="http://schemas.microsoft.com/office/drawing/2014/main" id="{7C32B89E-3339-CFE6-77DF-5C519765330A}"/>
              </a:ext>
            </a:extLst>
          </p:cNvPr>
          <p:cNvSpPr/>
          <p:nvPr/>
        </p:nvSpPr>
        <p:spPr>
          <a:xfrm rot="19630471">
            <a:off x="4816341" y="1650074"/>
            <a:ext cx="1165575" cy="312650"/>
          </a:xfrm>
          <a:prstGeom prst="rect">
            <a:avLst/>
          </a:prstGeom>
          <a:noFill/>
        </p:spPr>
        <p:txBody>
          <a:bodyPr wrap="none" lIns="91440" tIns="45720" rIns="91440" bIns="45720">
            <a:spAutoFit/>
          </a:bodyPr>
          <a:lstStyle/>
          <a:p>
            <a:pPr algn="ctr">
              <a:lnSpc>
                <a:spcPct val="107000"/>
              </a:lnSpc>
              <a:spcAft>
                <a:spcPts val="800"/>
              </a:spcAft>
            </a:pPr>
            <a:r>
              <a:rPr lang="en-US" sz="1400" kern="1200"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Simple to use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8" name="Rectangle 27">
            <a:extLst>
              <a:ext uri="{FF2B5EF4-FFF2-40B4-BE49-F238E27FC236}">
                <a16:creationId xmlns:a16="http://schemas.microsoft.com/office/drawing/2014/main" id="{C3248748-9FC7-F79B-74E0-58E35B58B2C3}"/>
              </a:ext>
            </a:extLst>
          </p:cNvPr>
          <p:cNvSpPr/>
          <p:nvPr/>
        </p:nvSpPr>
        <p:spPr>
          <a:xfrm>
            <a:off x="8131891" y="1501521"/>
            <a:ext cx="2015921" cy="344069"/>
          </a:xfrm>
          <a:prstGeom prst="rect">
            <a:avLst/>
          </a:prstGeom>
          <a:noFill/>
        </p:spPr>
        <p:txBody>
          <a:bodyPr wrap="square" lIns="91440" tIns="45720" rIns="91440" bIns="45720">
            <a:spAutoFit/>
          </a:bodyPr>
          <a:lstStyle/>
          <a:p>
            <a:pPr>
              <a:lnSpc>
                <a:spcPct val="107000"/>
              </a:lnSpc>
              <a:spcAft>
                <a:spcPts val="800"/>
              </a:spcAft>
            </a:pPr>
            <a:r>
              <a:rPr lang="en-US" sz="1600" kern="1200"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Key Techniques Used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9" name="Rectangle 3">
            <a:extLst>
              <a:ext uri="{FF2B5EF4-FFF2-40B4-BE49-F238E27FC236}">
                <a16:creationId xmlns:a16="http://schemas.microsoft.com/office/drawing/2014/main" id="{613A673E-FD62-E85E-0696-3C197BB0797A}"/>
              </a:ext>
            </a:extLst>
          </p:cNvPr>
          <p:cNvSpPr>
            <a:spLocks noChangeArrowheads="1"/>
          </p:cNvSpPr>
          <p:nvPr/>
        </p:nvSpPr>
        <p:spPr bwMode="auto">
          <a:xfrm rot="-5400000">
            <a:off x="306451" y="4329803"/>
            <a:ext cx="1713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Research Papers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 name="Picture 29">
            <a:extLst>
              <a:ext uri="{FF2B5EF4-FFF2-40B4-BE49-F238E27FC236}">
                <a16:creationId xmlns:a16="http://schemas.microsoft.com/office/drawing/2014/main" id="{5AA7F15B-F2F1-3C45-D549-E7628724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cxnSp>
        <p:nvCxnSpPr>
          <p:cNvPr id="37" name="Straight Connector 36">
            <a:extLst>
              <a:ext uri="{FF2B5EF4-FFF2-40B4-BE49-F238E27FC236}">
                <a16:creationId xmlns:a16="http://schemas.microsoft.com/office/drawing/2014/main" id="{D4E8FB07-1FFD-422D-E682-295C7FD2B4F6}"/>
              </a:ext>
            </a:extLst>
          </p:cNvPr>
          <p:cNvCxnSpPr/>
          <p:nvPr/>
        </p:nvCxnSpPr>
        <p:spPr>
          <a:xfrm flipV="1">
            <a:off x="2924555" y="1181130"/>
            <a:ext cx="1913913" cy="110409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42DEDBB-2730-6B0C-2A46-D66868BF0C86}"/>
              </a:ext>
            </a:extLst>
          </p:cNvPr>
          <p:cNvCxnSpPr/>
          <p:nvPr/>
        </p:nvCxnSpPr>
        <p:spPr>
          <a:xfrm flipV="1">
            <a:off x="3605975" y="1235049"/>
            <a:ext cx="1913913" cy="110409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2CD5BFC-84C5-221B-6216-8BCDC6223A35}"/>
              </a:ext>
            </a:extLst>
          </p:cNvPr>
          <p:cNvCxnSpPr/>
          <p:nvPr/>
        </p:nvCxnSpPr>
        <p:spPr>
          <a:xfrm flipV="1">
            <a:off x="4247153" y="1235827"/>
            <a:ext cx="1913913" cy="11040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22464B2-CDD4-BF06-CEC8-5F79AB639302}"/>
              </a:ext>
            </a:extLst>
          </p:cNvPr>
          <p:cNvCxnSpPr/>
          <p:nvPr/>
        </p:nvCxnSpPr>
        <p:spPr>
          <a:xfrm flipV="1">
            <a:off x="4812239" y="1236575"/>
            <a:ext cx="1913913" cy="1104097"/>
          </a:xfrm>
          <a:prstGeom prst="line">
            <a:avLst/>
          </a:prstGeom>
        </p:spPr>
        <p:style>
          <a:lnRef idx="1">
            <a:schemeClr val="dk1"/>
          </a:lnRef>
          <a:fillRef idx="0">
            <a:schemeClr val="dk1"/>
          </a:fillRef>
          <a:effectRef idx="0">
            <a:schemeClr val="dk1"/>
          </a:effectRef>
          <a:fontRef idx="minor">
            <a:schemeClr val="tx1"/>
          </a:fontRef>
        </p:style>
      </p:cxnSp>
      <p:sp>
        <p:nvSpPr>
          <p:cNvPr id="41" name="Footer Placeholder 2">
            <a:extLst>
              <a:ext uri="{FF2B5EF4-FFF2-40B4-BE49-F238E27FC236}">
                <a16:creationId xmlns:a16="http://schemas.microsoft.com/office/drawing/2014/main" id="{8495271B-BEBC-5D89-29B3-0C6DBBDECB31}"/>
              </a:ext>
            </a:extLst>
          </p:cNvPr>
          <p:cNvSpPr txBox="1">
            <a:spLocks/>
          </p:cNvSpPr>
          <p:nvPr/>
        </p:nvSpPr>
        <p:spPr>
          <a:xfrm>
            <a:off x="3352800" y="66121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42" name="Slide Number Placeholder 3">
            <a:extLst>
              <a:ext uri="{FF2B5EF4-FFF2-40B4-BE49-F238E27FC236}">
                <a16:creationId xmlns:a16="http://schemas.microsoft.com/office/drawing/2014/main" id="{E7AF60D0-82C8-403D-0291-9035DDD57C4E}"/>
              </a:ext>
            </a:extLst>
          </p:cNvPr>
          <p:cNvSpPr txBox="1">
            <a:spLocks/>
          </p:cNvSpPr>
          <p:nvPr/>
        </p:nvSpPr>
        <p:spPr>
          <a:xfrm>
            <a:off x="10052858" y="66121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7</a:t>
            </a:fld>
            <a:endParaRPr lang="en-IN" dirty="0"/>
          </a:p>
        </p:txBody>
      </p:sp>
    </p:spTree>
    <p:extLst>
      <p:ext uri="{BB962C8B-B14F-4D97-AF65-F5344CB8AC3E}">
        <p14:creationId xmlns:p14="http://schemas.microsoft.com/office/powerpoint/2010/main" val="176753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8372482" cy="610863"/>
          </a:xfrm>
        </p:spPr>
        <p:txBody>
          <a:bodyPr>
            <a:normAutofit/>
          </a:bodyPr>
          <a:lstStyle/>
          <a:p>
            <a:r>
              <a:rPr lang="en-US" b="0" i="0" u="none" strike="noStrike" dirty="0">
                <a:effectLst/>
              </a:rPr>
              <a:t>Gap Analysis of Existing System</a:t>
            </a:r>
            <a:endParaRPr lang="en-US" dirty="0"/>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302971" y="2671604"/>
            <a:ext cx="4608545" cy="1332344"/>
          </a:xfrm>
        </p:spPr>
        <p:txBody>
          <a:bodyPr/>
          <a:lstStyle/>
          <a:p>
            <a:r>
              <a:rPr lang="en-US" b="0" i="0" u="none" strike="noStrike" dirty="0">
                <a:effectLst/>
              </a:rPr>
              <a:t>Concentrating on the sorting algorithms the existing proposed system considered more of theory of complex algorithm so due to that it was difficult to understand what the proposed system is about as well as harder to memorize.</a:t>
            </a:r>
            <a:endParaRPr lang="en-US" dirty="0"/>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4710145"/>
            <a:ext cx="3625948" cy="610862"/>
          </a:xfrm>
        </p:spPr>
        <p:txBody>
          <a:bodyPr/>
          <a:lstStyle/>
          <a:p>
            <a:r>
              <a:rPr lang="en-US" b="0" i="0" u="none" strike="noStrike" dirty="0">
                <a:effectLst/>
              </a:rPr>
              <a:t>The UI is easy to understand due to the graphical representation.</a:t>
            </a:r>
            <a:endParaRPr lang="en-US" dirty="0"/>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671604"/>
            <a:ext cx="4085478" cy="1069092"/>
          </a:xfrm>
        </p:spPr>
        <p:txBody>
          <a:bodyPr/>
          <a:lstStyle/>
          <a:p>
            <a:r>
              <a:rPr lang="en-US" b="0" i="0" u="none" strike="noStrike" dirty="0">
                <a:effectLst/>
              </a:rPr>
              <a:t>Our project comprises more of visualization rather than just mugging this up and visualization is more effective than our traditional documentation.</a:t>
            </a:r>
            <a:endParaRPr lang="en-US" dirty="0"/>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8953584" y="4710145"/>
            <a:ext cx="2133600" cy="369332"/>
          </a:xfrm>
        </p:spPr>
        <p:txBody>
          <a:bodyPr/>
          <a:lstStyle/>
          <a:p>
            <a:r>
              <a:rPr lang="en-US" b="0" i="0" u="none" strike="noStrike" dirty="0">
                <a:effectLst/>
              </a:rPr>
              <a:t>it is very basic and consist of basic 4 algorithm.</a:t>
            </a:r>
            <a:endParaRPr lang="en-US" dirty="0"/>
          </a:p>
        </p:txBody>
      </p:sp>
      <p:pic>
        <p:nvPicPr>
          <p:cNvPr id="22" name="Picture 21">
            <a:extLst>
              <a:ext uri="{FF2B5EF4-FFF2-40B4-BE49-F238E27FC236}">
                <a16:creationId xmlns:a16="http://schemas.microsoft.com/office/drawing/2014/main" id="{F7E8EDC8-7F68-3692-3131-3CB9F4394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4" name="Footer Placeholder 2">
            <a:extLst>
              <a:ext uri="{FF2B5EF4-FFF2-40B4-BE49-F238E27FC236}">
                <a16:creationId xmlns:a16="http://schemas.microsoft.com/office/drawing/2014/main" id="{7670B542-13CC-4A8A-91D1-A55CA7CA849F}"/>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6" name="Slide Number Placeholder 3">
            <a:extLst>
              <a:ext uri="{FF2B5EF4-FFF2-40B4-BE49-F238E27FC236}">
                <a16:creationId xmlns:a16="http://schemas.microsoft.com/office/drawing/2014/main" id="{27BDF0C3-939D-A0EB-6B06-38B33A8558F5}"/>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8</a:t>
            </a:fld>
            <a:endParaRPr lang="en-IN" dirty="0"/>
          </a:p>
        </p:txBody>
      </p:sp>
    </p:spTree>
    <p:extLst>
      <p:ext uri="{BB962C8B-B14F-4D97-AF65-F5344CB8AC3E}">
        <p14:creationId xmlns:p14="http://schemas.microsoft.com/office/powerpoint/2010/main" val="250910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rmAutofit fontScale="90000"/>
          </a:bodyPr>
          <a:lstStyle/>
          <a:p>
            <a:r>
              <a:rPr lang="en-US" dirty="0"/>
              <a:t>Research Objectives </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sz="2000" dirty="0"/>
              <a:t>1. To Design User Friendly Website.</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952499" y="3002471"/>
            <a:ext cx="5913521" cy="426529"/>
          </a:xfrm>
        </p:spPr>
        <p:txBody>
          <a:bodyPr/>
          <a:lstStyle/>
          <a:p>
            <a:r>
              <a:rPr lang="en-US" sz="2000" dirty="0"/>
              <a:t>2. To represent Algorithms in Graphical form.</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971549" y="3705996"/>
            <a:ext cx="6728661" cy="328863"/>
          </a:xfrm>
        </p:spPr>
        <p:txBody>
          <a:bodyPr/>
          <a:lstStyle/>
          <a:p>
            <a:r>
              <a:rPr lang="en-US" sz="2000" dirty="0"/>
              <a:t>3. To show visually demonstrate how an Algorithm works.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952499" y="4583361"/>
            <a:ext cx="6587289" cy="315915"/>
          </a:xfrm>
        </p:spPr>
        <p:txBody>
          <a:bodyPr/>
          <a:lstStyle/>
          <a:p>
            <a:r>
              <a:rPr lang="en-US" sz="2000" dirty="0"/>
              <a:t>4. Simplify Algorithms for easier comprehension.</a:t>
            </a:r>
          </a:p>
        </p:txBody>
      </p:sp>
      <p:pic>
        <p:nvPicPr>
          <p:cNvPr id="18" name="Picture 17">
            <a:extLst>
              <a:ext uri="{FF2B5EF4-FFF2-40B4-BE49-F238E27FC236}">
                <a16:creationId xmlns:a16="http://schemas.microsoft.com/office/drawing/2014/main" id="{45E0DE46-AD58-6693-DA12-558C18BFB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395" cy="1006586"/>
          </a:xfrm>
          <a:prstGeom prst="rect">
            <a:avLst/>
          </a:prstGeom>
        </p:spPr>
      </p:pic>
      <p:sp>
        <p:nvSpPr>
          <p:cNvPr id="6" name="Footer Placeholder 2">
            <a:extLst>
              <a:ext uri="{FF2B5EF4-FFF2-40B4-BE49-F238E27FC236}">
                <a16:creationId xmlns:a16="http://schemas.microsoft.com/office/drawing/2014/main" id="{40BE12C9-3255-54D7-0137-A0923C17F7B0}"/>
              </a:ext>
            </a:extLst>
          </p:cNvPr>
          <p:cNvSpPr txBox="1">
            <a:spLocks/>
          </p:cNvSpPr>
          <p:nvPr/>
        </p:nvSpPr>
        <p:spPr>
          <a:xfrm>
            <a:off x="3200400" y="6459785"/>
            <a:ext cx="5308589"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Algolizer</a:t>
            </a:r>
            <a:r>
              <a:rPr lang="en-US" dirty="0"/>
              <a:t> – A Basic Algorithm Visualizer</a:t>
            </a:r>
            <a:endParaRPr lang="en-IN" dirty="0"/>
          </a:p>
        </p:txBody>
      </p:sp>
      <p:sp>
        <p:nvSpPr>
          <p:cNvPr id="7" name="Slide Number Placeholder 3">
            <a:extLst>
              <a:ext uri="{FF2B5EF4-FFF2-40B4-BE49-F238E27FC236}">
                <a16:creationId xmlns:a16="http://schemas.microsoft.com/office/drawing/2014/main" id="{83BFD49E-8105-412B-DFC3-8DF15C70081E}"/>
              </a:ext>
            </a:extLst>
          </p:cNvPr>
          <p:cNvSpPr txBox="1">
            <a:spLocks/>
          </p:cNvSpPr>
          <p:nvPr/>
        </p:nvSpPr>
        <p:spPr>
          <a:xfrm>
            <a:off x="9900458" y="6459785"/>
            <a:ext cx="1312025" cy="3651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54BDF-0843-4E9A-B15A-CE27D2942E7E}" type="slidenum">
              <a:rPr lang="en-IN" smtClean="0"/>
              <a:pPr/>
              <a:t>9</a:t>
            </a:fld>
            <a:endParaRPr lang="en-IN" dirty="0"/>
          </a:p>
        </p:txBody>
      </p:sp>
    </p:spTree>
    <p:extLst>
      <p:ext uri="{BB962C8B-B14F-4D97-AF65-F5344CB8AC3E}">
        <p14:creationId xmlns:p14="http://schemas.microsoft.com/office/powerpoint/2010/main" val="64384216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245</TotalTime>
  <Words>1644</Words>
  <Application>Microsoft Office PowerPoint</Application>
  <PresentationFormat>Widescreen</PresentationFormat>
  <Paragraphs>236</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Franklin Gothic Book</vt:lpstr>
      <vt:lpstr>Franklin Gothic Demi</vt:lpstr>
      <vt:lpstr>Times New Roman</vt:lpstr>
      <vt:lpstr>Wingdings</vt:lpstr>
      <vt:lpstr>YAD1aYHReFc 0</vt:lpstr>
      <vt:lpstr>Theme1</vt:lpstr>
      <vt:lpstr>PowerPoint Presentation</vt:lpstr>
      <vt:lpstr>“ALGOLIZER”</vt:lpstr>
      <vt:lpstr>PowerPoint Presentation</vt:lpstr>
      <vt:lpstr>Introduction and Motivation</vt:lpstr>
      <vt:lpstr>PowerPoint Presentation</vt:lpstr>
      <vt:lpstr>PowerPoint Presentation</vt:lpstr>
      <vt:lpstr>PowerPoint Presentation</vt:lpstr>
      <vt:lpstr>Gap Analysis of Existing System</vt:lpstr>
      <vt:lpstr>Research Objectives </vt:lpstr>
      <vt:lpstr>Scope of Proposed Work</vt:lpstr>
      <vt:lpstr>Problem Statement</vt:lpstr>
      <vt:lpstr>Proposed System</vt:lpstr>
      <vt:lpstr>Proposed System</vt:lpstr>
      <vt:lpstr>Proposed System</vt:lpstr>
      <vt:lpstr>PowerPoint Presentation</vt:lpstr>
      <vt:lpstr>PowerPoint Presentation</vt:lpstr>
      <vt:lpstr>Software &amp; Hardware Requirements </vt:lpstr>
      <vt:lpstr>PowerPoint Presentation</vt:lpstr>
      <vt:lpstr>PowerPoint Presentation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Jivan Raj</dc:creator>
  <cp:lastModifiedBy>Jivan Raj</cp:lastModifiedBy>
  <cp:revision>1</cp:revision>
  <dcterms:created xsi:type="dcterms:W3CDTF">2022-11-03T13:56:57Z</dcterms:created>
  <dcterms:modified xsi:type="dcterms:W3CDTF">2022-11-03T19:10:40Z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