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Inconsolata"/>
      <p:regular r:id="rId44"/>
      <p:bold r:id="rId45"/>
    </p:embeddedFont>
    <p:embeddedFont>
      <p:font typeface="Montserra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Inconsolata-regular.fntdata"/><Relationship Id="rId43" Type="http://schemas.openxmlformats.org/officeDocument/2006/relationships/slide" Target="slides/slide39.xml"/><Relationship Id="rId46" Type="http://schemas.openxmlformats.org/officeDocument/2006/relationships/font" Target="fonts/Montserrat-regular.fntdata"/><Relationship Id="rId45" Type="http://schemas.openxmlformats.org/officeDocument/2006/relationships/font" Target="fonts/Inconsolat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d58b0fc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d58b0fc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d58b0fc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d58b0fc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58b0fc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58b0fc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58b0fc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d58b0fc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d58b0fc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d58b0fc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d58b0fc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d58b0fc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d58b0fc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d58b0fc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d58b0fc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d58b0fc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d58b0fc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d58b0fc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d58b0fc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d58b0fc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d58b0fc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d58b0fc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58b0fc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d58b0fc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d58b0fc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d58b0fc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d58b0fc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d58b0fc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d58b0fc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d58b0fc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d58b0fc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d58b0fc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d58b0fc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d58b0fc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d58b0fc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ed58b0fc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d58b0fc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d58b0fc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d58b0fc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d58b0fc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4e07da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4e07da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d58b0fc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ed58b0fc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d58b0fc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d58b0fc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d58b0fc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ed58b0fc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d58b0fc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ed58b0fc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b33ce50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b33ce50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b33ce50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b33ce50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b33ce504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b33ce50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b33ce504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b33ce50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b33ce504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b33ce504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b33ce504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b33ce504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d58b0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d58b0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d58b0f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d58b0f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d58b0f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d58b0f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d58b0fc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d58b0fc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d58b0f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d58b0f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d58b0fc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d58b0fc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Five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next thing we need to do is make sure we store our passwords safely.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Never store passwords as plain text!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begin by using the default PBKDF2 algorithm with an SHA256 hash that is built-in to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quite secure for most applications, it requires a massive amount of computing power to crack it.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if you want more security you can upgrade to even more secure hashing algorithms.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makes this really easy, we will also show how to use the bcrypt and Argon2.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your virtual environment: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 install bcrypt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 install django[argon2]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Depending on your Django version you may already have these installed.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of settings.py you can then pass in the list of PASSWORD_HASHERS to try in the order you want to try them.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for some reason you don’t have the library support, eventually you will fall back on to the original PBKDF2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users will also try to use a very weak password, such as “password123”.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also add in validator options to prevent a user from doing that.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keep things simple and only require a minimum length for now.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code through the steps of setting up a password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this we can set-up our User Models and our Registration Forms.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Five</a:t>
            </a:r>
            <a:endParaRPr/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discuss how to use Django’s built in tools to create User Authorization Models.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discuss how to set-up media files in your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Previously when we’ve logged on to the Admin page we’ve seen that there is already a built-in Authentication and Authorization model set in place.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database there were “Users”.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learn how to use this feature!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object has a few key features: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Surname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Django Level Five!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section of the course will focus on User Authentication.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created applications that assume everyone will see the same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also some other attributes for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object, such as is_active, is_staff, is_superuser.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you will also want to add more attributes to a user, such as their own links or a profile image.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do this in your applications models.py file by creating another class that has a relationship to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class.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 see an example of what this code would look like inside your models.py file!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6 at 4.08.18 PM.png"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0"/>
            <a:ext cx="8912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Notice a new field we haven’t seen yet, an ImageField.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allow you to store images to a model, typically we will keep any user uploaded content like this in the media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work with images with Python we will need to install the Python Imaging Library with: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 users may get an error on this command indicating something like jpeg support disabled, in which case use: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latin typeface="Inconsolata"/>
                <a:ea typeface="Inconsolata"/>
                <a:cs typeface="Inconsolata"/>
                <a:sym typeface="Inconsolata"/>
              </a:rPr>
              <a:t>pip install pillow --global-option=”build_ext”</a:t>
            </a:r>
            <a:endParaRPr b="1"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800">
                <a:latin typeface="Inconsolata"/>
                <a:ea typeface="Inconsolata"/>
                <a:cs typeface="Inconsolata"/>
                <a:sym typeface="Inconsolata"/>
              </a:rPr>
              <a:t>--global-option=”--disable-jpeg”</a:t>
            </a:r>
            <a:endParaRPr b="1"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you’ve created this model you’ll have to remember to register it in the admin.py file, with something like: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admin.site.register(UserProfileInfo)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Typically images, CSS, JS, etc. all go in the static folder of your project, with the STATIC_ROOT variable path defined inside of settings.py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 uploaded content will go to the media folder, with the MEDIA_ROOT.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Next we will want to implement a Django form that the User can use to work with the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an example of what this would look like inside the forms.py file of your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311700" y="1152475"/>
            <a:ext cx="192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code inside forms.py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6 at 4.38.41 PM.png" id="282" name="Google Shape;28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1152483"/>
            <a:ext cx="6904374" cy="3840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one of the aspects of Django where there are lots of built in available tools as well as plenty of external packages that enhance functionality.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code through the set-up of what we’ve discussed: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Media Directory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Handling Images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 Form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can begin to focus on creating a registration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Five</a:t>
            </a:r>
            <a:endParaRPr/>
          </a:p>
        </p:txBody>
      </p:sp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lot of the coding for working with Users and Authorization happens in the views.py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basic idea is that we check if there is a POST request and then perform some sort of action based off that information.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we will want to save that information directly to the database.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Other times, we will set commit=False so we can manipulate the data before saving it to the database.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helps prevent collision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Figuring out the registration views is an extension of what we learn about when discussing Django Forms.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review that content if you don’t remember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entire process is best shown through code, so let’s jump to our views.py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fix a small mistake made in the previous lecture when working with the forms, and how to keep an eye out for those errors! 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Logins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Five</a:t>
            </a:r>
            <a:endParaRPr/>
          </a:p>
        </p:txBody>
      </p:sp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a user is registered, we want to make sure that they can log in and out of the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go through the entire process of creating log in / log out functionality.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process involves: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 up the login 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built-in decorators for access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the LOGIN_URL in settings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the login.html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Editing the urls.py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focus mainly on the built-in tools: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Users and the User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Permissions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Groups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Passwords and Authentication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Logging In and Out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Passwords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Five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discuss the general set-up to begin getting ready for User Authentication.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talk about passwords in general and also discuss some additional library options for security.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first thing we need to take care of is setting up our ability to authenticate a 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 we need to use some built-in apps and make sure they are under the INSTALLED_APPS list in settings.py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apps we will use are “django.contrib.auth” and “django.contrib.contenttypes”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these will already be pre-loaded in the list for you.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migrate if you added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