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Inconsolata"/>
      <p:regular r:id="rId62"/>
      <p:bold r:id="rId63"/>
    </p:embeddedFont>
    <p:embeddedFont>
      <p:font typeface="Montserrat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9B73ED-CEA4-4E19-822D-CA4DEB60C743}">
  <a:tblStyle styleId="{419B73ED-CEA4-4E19-822D-CA4DEB60C7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Inconsolata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font" Target="fonts/Inconsolata-bold.fntdata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4e07da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4e07da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4e07dad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4e07dad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4e07dad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4e07da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4e07dad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4e07dad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4e07da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4e07da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4e07dad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4e07dad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4e07dad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4e07dad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4e07dad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4e07dad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4e07dad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4e07da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4e07dad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4e07dad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4e07dad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c4e07dad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4e07dad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4e07dad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4e07dad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4e07dad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c4e07dad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c4e07dad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c4e07dad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c4e07dad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c4e07dad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c4e07dad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c4e07dad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c4e07dad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6243e7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c6243e7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c6243e7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c6243e7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6243e74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c6243e74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b6aa05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b6aa05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c6243e74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c6243e7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c4e07dad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c4e07dad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243e7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c6243e7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c6243e74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c6243e74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c4e07dad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c4e07dad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c4e07dad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c4e07dad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b6aa05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eb6aa05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b6aa05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b6aa05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b6aa05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eb6aa05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b6aa05a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b6aa05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e07d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e07d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6243e74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c6243e74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c4e07da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c4e07da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c6243e74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c6243e74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c6243e74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c6243e74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c6243e74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c6243e74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c6243e74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c6243e74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c6243e74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c6243e74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c6243e74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c6243e74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c6243e74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c6243e74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c6243e74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c6243e74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6243e74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c6243e74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6243e74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c6243e74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eb6aa05a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eb6aa05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eb6aa05a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eb6aa05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b6aa05a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b6aa05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ebbbde5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ebbbde5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eb6aa05a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eb6aa05a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4e07da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4e07da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4e07da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4e07da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4e07da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4e07da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level up your learning!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class object will be a subclass of Django’s built-in class: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django.db.models.Model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each attribute of the class represents a field, which is just like a column name with constraints in SQL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all feel very natural if you have some SQL experience, but in case you don’t let’s quickly review what a SQL database is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 operates like a giant table, with each column representing a field, and each row representing an entry.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4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{419B73ED-CEA4-4E19-822D-CA4DEB60C743}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column has a type of field, such as a CharField, IntegerField, DateField,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field can also have constraints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5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{419B73ED-CEA4-4E19-822D-CA4DEB60C743}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 CharField should have a max_length constraint, indicating the maximum number of characters allowed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p26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{419B73ED-CEA4-4E19-822D-CA4DEB60C743}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last thing to note is table (or models) relationships.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models will reference each other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27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{419B73ED-CEA4-4E19-822D-CA4DEB60C743}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referencing to work we use the concepts of Foreign Keys and Primary Keys.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82;p28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{419B73ED-CEA4-4E19-822D-CA4DEB60C743}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Imagine we now have two models.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One to store website information, another to store date information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{419B73ED-CEA4-4E19-822D-CA4DEB60C743}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{419B73ED-CEA4-4E19-822D-CA4DEB60C743}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could say that the WebsiteId column is a primary key in the left table and foreign key in the right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{419B73ED-CEA4-4E19-822D-CA4DEB60C743}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{419B73ED-CEA4-4E19-822D-CA4DEB60C743}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primary key is a unique identifier for each row in a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{419B73ED-CEA4-4E19-822D-CA4DEB60C743}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{419B73ED-CEA4-4E19-822D-CA4DEB60C743}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you’ve reached Level Two, let’s quickly review the previous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 up Projects and Applications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Views and Mapping 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simple Templates and tags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Serving static media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foreign key just denotes that the column coincides with a primary key of another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{419B73ED-CEA4-4E19-822D-CA4DEB60C743}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{419B73ED-CEA4-4E19-822D-CA4DEB60C743}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move on to discuss One-to-one or Many-to-many relationships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{419B73ED-CEA4-4E19-822D-CA4DEB60C743}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{419B73ED-CEA4-4E19-822D-CA4DEB60C743}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move on to discuss One-to-one or Many-to-many relationships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34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{419B73ED-CEA4-4E19-822D-CA4DEB60C743}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Google Shape;242;p34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{419B73ED-CEA4-4E19-822D-CA4DEB60C743}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should be enough for our understanding of models in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show an example of the models class that would go into the models.py file of your application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Topic(models.Model):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top_name = models.CharField(max_length=264, unique=True)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Webpage(models.Model):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category = models.ForeignKey(Topic)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name = models.CharField(max_length=264)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url = models.URLField()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Webpage(models.Model):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topic = models.ForeignKey(Topic)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name = models.CharField(max_length=264)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url = models.URLField()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def __str__(self):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	return self.name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we’ve set up the models we can migrate the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basically let’s Django do the heavy lifting of creating SQL databases that correspond to the models we created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can do this entire process with a simple command: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migrate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register the changes to your app, shown here with some generic “app1”: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makemigrations app1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migrate the database one more time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migrate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later on use the shell from the manage.py file to play around with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use the more convenient Admin interface with the models however, we need to register them to our application’s admin.py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do a run through of the workflow aspects we’ve learned about so far to get a quick review.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two project folders from Django Level One for Level Two.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with this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django.contrib import admin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from app.models import Model1,Model2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admin.site.register(Model1)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	admin.site.register(Model2)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with the models and database created, we can use Django’s fantastic Admin interface to interact with the database.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Admin interface is one of the key features of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fully use the database and the Admin, we will need to create a “superuser”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with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createsuperuser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21" name="Google Shape;32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fully use the database and the Admin, we will need to create a “superuser”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Providing a name, email, and password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29" name="Google Shape;32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set up the models, it’s always good idea to populate them with some test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a library to help with this called Faker and create a script to do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Okay, we’ve discussed a lot already!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next lecture we will code through an example of all of this to help your understanding!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Two</a:t>
            </a:r>
            <a:endParaRPr/>
          </a:p>
        </p:txBody>
      </p:sp>
      <p:pic>
        <p:nvPicPr>
          <p:cNvPr descr="watermark.jpg" id="353" name="Google Shape;35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covered a lot of concepts in the previous lecture, so let’s implement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continue working with the two project folders from Django Level One, let’s start making some models!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Populating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Two</a:t>
            </a:r>
            <a:endParaRPr/>
          </a:p>
        </p:txBody>
      </p:sp>
      <p:pic>
        <p:nvPicPr>
          <p:cNvPr descr="watermark.jpg" id="369" name="Google Shape;36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usually a good idea to create a script that will populate your models with some “dummy”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to use the Faker library to create this script!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7" name="Google Shape;37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8" name="Google Shape;37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Level Two we will begin to discuss Models and Databases and how to use them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also discuss how to use the admin interface!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MTV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about the Models-Templates-</a:t>
            </a:r>
            <a:r>
              <a:rPr lang="en"/>
              <a:t>Views</a:t>
            </a:r>
            <a:r>
              <a:rPr lang="en"/>
              <a:t> paradigm!</a:t>
            </a:r>
            <a:endParaRPr/>
          </a:p>
        </p:txBody>
      </p:sp>
      <p:pic>
        <p:nvPicPr>
          <p:cNvPr descr="watermark.jpg" id="385" name="Google Shape;385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operates on what is known as Models-Templates-Views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also called “MTV” and encompasses the idea of how to connect everything we’ve talked about so far: models, templates, and 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a few basics steps to achieving the goal of serving dynamic content to a user based off the connection of the models, views , and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walk through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1" name="Google Shape;40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2" name="Google Shape;40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First: In the views.py file we import any models that we will need to use.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Second: Use the view to query the model for data that we will need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Third: Pass results from the model to the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9" name="Google Shape;40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0" name="Google Shape;41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Fourth: Edit the template so that it is ready to accept and display the data from the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Fifth: Map a URL to the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practice this methodology by changing what we display on the front index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begin our understanding of this process we will start by generating a table.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table will display all the webpages and access records from the AccessRecord database we created and populated.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template tagging to connect the model to the html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3" name="Google Shape;43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entire process will introduce a lot of new things, so don’t be intimidated!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template tagging can seem especially confusing at first, don’t worry, just follow along, we will be getting tons of practice with this later on!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we walk through all of this with some code, you will have a challenge to practice your basic MTV skills.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Level Three will focus on expanding this idea of MTV and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the Mapping URL step (which we haven’t really dived into yet)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Alright! 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a lot about setting up Models-Templates-Views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It’s time for you to get some practice!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same ProTwo from Django Level One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is what you have to do: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 a new model called User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should have these fields: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make the migrations!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create a script that will populate your database with fake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confirm the populating through the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create a view for your website for the domain extension /users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/users page will be an HTML list of the user names and emails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use template tags to generate this content from the User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change your urls.py files to deal with the changes to the /users extension!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a quick look at what the final page should look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8"/>
          <p:cNvSpPr txBox="1"/>
          <p:nvPr>
            <p:ph type="ctrTitle"/>
          </p:nvPr>
        </p:nvSpPr>
        <p:spPr>
          <a:xfrm>
            <a:off x="311700" y="2021475"/>
            <a:ext cx="8520600" cy="15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use Models and Databases</a:t>
            </a:r>
            <a:r>
              <a:rPr lang="en"/>
              <a:t>!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essential part of any website is the ability to accept information from a user and input it into a database and retrieve information from a database and use it to generate content for the 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use  Models to incorporate a database into a Django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comes equipped with SQLite.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SQLite will work for our simple examples, but Django can connect to a variety of SQL engine backends!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settings.py file you can edit the ENGINE parameter used for DATABASES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create an actual model, we use a class structure inside of the relevant applications models.py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