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Inconsolata"/>
      <p:regular r:id="rId72"/>
      <p:bold r:id="rId73"/>
    </p:embeddedFont>
    <p:embeddedFont>
      <p:font typeface="Montserrat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Inconsolata-bold.fntdata"/><Relationship Id="rId72" Type="http://schemas.openxmlformats.org/officeDocument/2006/relationships/font" Target="fonts/Inconsolata-regular.fntdata"/><Relationship Id="rId31" Type="http://schemas.openxmlformats.org/officeDocument/2006/relationships/slide" Target="slides/slide27.xml"/><Relationship Id="rId75" Type="http://schemas.openxmlformats.org/officeDocument/2006/relationships/font" Target="fonts/Montserrat-bold.fntdata"/><Relationship Id="rId30" Type="http://schemas.openxmlformats.org/officeDocument/2006/relationships/slide" Target="slides/slide26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9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bbbde6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bbbde6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bbde6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bbde6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bbde6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bbde6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bbde6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bbde6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bbde6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bbde6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bbbde64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bbbde64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bbbde64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bbbde64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bbde6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bbde6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bbbde6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bbbde6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bbde64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bbde64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bbbde64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bbbde64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bbbde64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bbbde64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bbde64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bbde64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bbbde64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bbbde64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bbbde64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bbbde64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bbde64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bbde64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bbbde64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bbbde64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bbde6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bbde6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bbde6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bbde6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bbbde64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bbbde64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bbde64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bbde64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bbde64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bbde64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bbbde64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bbbde64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bbbde64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bbbde64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bbde64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bbde64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bbbde64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bbbde64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bbbde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bbbde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bbbde6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bbbde6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0c4361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0c4361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0c436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0c436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0c4361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0c4361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bbde64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bbde64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0c4361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0c4361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0c4361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0c4361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0c4361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0c4361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0c4361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0c4361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c4361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c4361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0c4361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0c4361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d0c4361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d0c4361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0c4361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0c4361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0c4361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0c4361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d0c4361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d0c4361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0c4361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d0c4361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0c4361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0c4361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0c4361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0c4361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0c4361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d0c4361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0c4361d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d0c4361d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0c4361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d0c4361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0c4361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d0c4361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bbde6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bbde6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0c4361d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0c4361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0c4361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d0c4361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0c4361d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d0c4361d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d0c4361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d0c4361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0c4361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d0c4361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c4361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c4361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bbde6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bbde6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bbde6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bbde6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 how similar this feels to creating a model!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have the form created inside the application’s forms.py file, we need to show it by using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our views.py file we need to import the forms (two ways to do this)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. import forms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forms import FormName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. just indicates to import from the same directory as the current 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a new view for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form_name_view(request):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form = forms.FormName()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return render(request,’form_name.html’,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						{‘form’:form})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just add the view to the app’s urls, either directly or with include(). Directly: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basicapp import views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urlpatterns = [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url(r’formpage/’,views.form_name_view,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name = ‘form_name’),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create the templates folder along with the html file that will hold the template tagging for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update the settings.py file to reflect the TEMPLATE_DIR variable!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remember that your views should reflect subdirectories inside templates!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now everything is setup for us to go into the form_name.html file inside templates/basicapp and add in the actual template tagging that will create the Django Form!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You can just pass in the key from the context dictionary: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{{ form }}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have a quick side discussion about three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Three!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you are now excited by the possibilities of the MTV workflows we’ve learned about!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are still missing a big piece to creating a full website - user input!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Those are the basics that we need to know for now, but you can check out the w3schools.com page on GET/POST for some more details, like what remains in browser history or what can be cached for future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put in the {{forms}} tag you should be able to see a very basic (and ugly) form on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there is no &lt;form&gt; tag there.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look at what a more completed form html page would look like...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 your form_page.html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added Bootstrap class styling calls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calling form.as_p which uses &lt;p&gt;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gives it a nice format to work with.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Django docs for other methods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added {% csrf_token %}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1.38.15 PM.png"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25" y="1872000"/>
            <a:ext cx="8193749" cy="2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first time we’ve encountered thinking about site security measures!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be covering how to use Django Forms to accept User Input and connect it to the database and retrieve it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just need to remember to put the template tag there, you don’t need to worry about the background.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we can show the form, let’s discuss how to actually handle the form in a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Right now if we hit submit, nothing will happen.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inform the view that if we get a POST back, we should check if the data is valid and if so, grab that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by editing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talk a lot more about form validation later on, but upon receiving a validated form, we can access a dictionary like attribute of the “cleaned_data”.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2 at 2.57.35 PM.png" id="320" name="Google Shape;3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200" y="933900"/>
            <a:ext cx="6157428" cy="3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Alright, we still have more topics to cover, like customizing form validation and connecting forms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practice with what we know so far and create a basic form project and application from scratch!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that, we’ll revisit our original first_project and see how we can add a form that connects to a model!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Basics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43" name="Google Shape;34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51" name="Google Shape;35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hidden fields and how we can use them for custom field 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way our form is set up right now is pretty open to not only users, but potential “bots”.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built-in validators you can conveniently use to validate your forms (or check for bots!)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 do here will be limited to the forms.py file, so we’ll jump right into coding it all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basicapp from the previous lecture and work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empty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check for a “bot”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a clean method for the entire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83" name="Google Shape;38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391" name="Google Shape;39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seen how we can use Django Forms to grab information from the user and then do something with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printed out that information, but what if we wanted to save it to a model?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makes accepting form input and passing it to a model very simple!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inheriting from the forms.Forms class, we will use forms.ModelForm in our forms.py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helper class allows us to create a form from a pre-existing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then add an inline class (something we haven’t seen before) called Meta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Meta class provides information connecting the model to the form.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some example code of what this new type of ModelForm class would look like.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1" name="Google Shape;4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fields attribute will connect to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39" name="Google Shape;43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ways to make this connection!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47" name="Google Shape;44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Basic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Need to think about security for fields!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55" name="Google Shape;45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common to just use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63" name="Google Shape;46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Have the form be generated from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1" name="Google Shape;47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79" name="Google Shape;47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87" name="Google Shape;48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custom validators...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# Form Fields go here with validators params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# Let’s see the options!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495" name="Google Shape;49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#1: Set it to “__all__”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“__all__”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03" name="Google Shape;50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#2: exclude certain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exclude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[“field1”,“field2”]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1" name="Google Shape;51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 #3: List included fields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from myapp.models import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class MyNewForm(forms.ModelForm):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# Form Fields go here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class Meta: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			model = MyModel</a:t>
            </a:r>
            <a:endParaRPr sz="2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        fields = 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26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“field1”,“field2”)</a:t>
            </a:r>
            <a:endParaRPr sz="26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519" name="Google Shape;519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documentation for more discussion on connecting fields in the form to fields in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some practice with all of this, let’s try adding a Model Form to our proTwo from Django Level Two!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conceptually walk through the process of creating a form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covered Forms when discussing HTML, so why bother with Django Forms?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extra features do they bring?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had a single User class in its models, we will connect it to a form allowing users to register their names and emails to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logic could easily be used to create a simple Coming Soon Landing Page!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started, make sure you have the ProTwo folder from the Django Level Two folder in the notes.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see the completed version of this, check the ProTwo folder in Django Level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Forms -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Three</a:t>
            </a:r>
            <a:endParaRPr/>
          </a:p>
        </p:txBody>
      </p:sp>
      <p:pic>
        <p:nvPicPr>
          <p:cNvPr descr="watermark.jpg" id="559" name="Google Shape;55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work with the ProTwo project folder from Django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Originally the user.html file used template tagging to display a list of all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change this to be a sign-up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Connected to a ModelForm, the user will sign up on the user page and be taken back to the home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great exercise would be to try to do this on your own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(Optional) Exercise Steps: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ModelForm in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the form in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 views.py to show the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Figure out how to .save() the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Verify the model is admin registered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highly encourage you to try it on your own! You will need to look at the documentation.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Forms Advantages: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generate HTML form widgets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Validate data and process it into a Python data structure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form versions of our Models, quickly update models from Forms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do is create a forms.py file inside the application!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that we call Django’s built in forms classes (looks very similar to creating models).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an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15200" y="1152475"/>
            <a:ext cx="89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 inside of forms.py: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from django import forms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class FormName(forms.Form):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name = forms.CharField()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email = forms.EmailField()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	text = forms.CharField(widget=forms.Textarea)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