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9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0"/>
            <a:ext cx="9144000" cy="533400"/>
          </a:xfrm>
          <a:prstGeom prst="rect">
            <a:avLst/>
          </a:prstGeom>
          <a:solidFill>
            <a:srgbClr val="6C9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048000" cy="533400"/>
          </a:xfrm>
          <a:prstGeom prst="rect">
            <a:avLst/>
          </a:prstGeom>
          <a:solidFill>
            <a:srgbClr val="E470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0" y="533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048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0" y="90488"/>
            <a:ext cx="1494961" cy="369332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b="1">
                <a:solidFill>
                  <a:srgbClr val="FFFFFF"/>
                </a:solidFill>
                <a:latin typeface="Times New Roman" pitchFamily="18" charset="0"/>
                <a:ea typeface="ＭＳ Ｐゴシック" pitchFamily="-80" charset="-128"/>
              </a:rPr>
              <a:t>UT DALLAS</a:t>
            </a:r>
            <a:endParaRPr lang="en-US" altLang="en-US" sz="1800">
              <a:solidFill>
                <a:srgbClr val="FFFFFF"/>
              </a:solidFill>
              <a:ea typeface="ＭＳ Ｐゴシック" pitchFamily="-80" charset="-128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51200" y="12065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FFFFFF"/>
                </a:solidFill>
              </a:rPr>
              <a:t>Erik Jonsson School of Engineering &amp; Computer Science</a:t>
            </a: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z="2400" smtClean="0">
              <a:solidFill>
                <a:srgbClr val="FFFFFF"/>
              </a:solidFill>
            </a:endParaRPr>
          </a:p>
        </p:txBody>
      </p:sp>
      <p:pic>
        <p:nvPicPr>
          <p:cNvPr id="12" name="Picture 16" descr="ut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0" y="6248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103632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27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86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65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6981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6511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827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029" name="Text Box 22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z="2400" smtClean="0">
              <a:solidFill>
                <a:srgbClr val="FFFFFF"/>
              </a:solidFill>
            </a:endParaRPr>
          </a:p>
        </p:txBody>
      </p:sp>
      <p:pic>
        <p:nvPicPr>
          <p:cNvPr id="1030" name="Picture 24" descr="utd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0" y="914400"/>
            <a:ext cx="121920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 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Rajasekhar Jetty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4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199"/>
            <a:ext cx="10363200" cy="3806687"/>
          </a:xfrm>
        </p:spPr>
        <p:txBody>
          <a:bodyPr/>
          <a:lstStyle/>
          <a:p>
            <a:r>
              <a:rPr lang="en-US" dirty="0" smtClean="0"/>
              <a:t>Widely used data structure(collection).</a:t>
            </a:r>
          </a:p>
          <a:p>
            <a:endParaRPr lang="en-US" dirty="0"/>
          </a:p>
          <a:p>
            <a:r>
              <a:rPr lang="en-US" dirty="0" smtClean="0"/>
              <a:t>Quite flexible and easy to operate.</a:t>
            </a:r>
          </a:p>
          <a:p>
            <a:endParaRPr lang="en-US" dirty="0"/>
          </a:p>
          <a:p>
            <a:r>
              <a:rPr lang="en-US" dirty="0" smtClean="0"/>
              <a:t>Control statements to loop the data.</a:t>
            </a:r>
          </a:p>
          <a:p>
            <a:endParaRPr lang="en-US" dirty="0"/>
          </a:p>
          <a:p>
            <a:r>
              <a:rPr lang="en-US" dirty="0" smtClean="0"/>
              <a:t>Please check the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5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Python's efficient key/value hash table </a:t>
            </a:r>
            <a:r>
              <a:rPr lang="en-US" dirty="0" smtClean="0"/>
              <a:t>structure</a:t>
            </a:r>
          </a:p>
          <a:p>
            <a:endParaRPr lang="en-US" dirty="0"/>
          </a:p>
          <a:p>
            <a:r>
              <a:rPr lang="en-US" dirty="0" smtClean="0"/>
              <a:t>Basic building block  for understanding the </a:t>
            </a:r>
            <a:r>
              <a:rPr lang="en-US" dirty="0" err="1" smtClean="0"/>
              <a:t>dataframes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Please check the code: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endParaRPr lang="en-US" dirty="0"/>
          </a:p>
          <a:p>
            <a:r>
              <a:rPr lang="en-US" dirty="0" smtClean="0"/>
              <a:t>Please check the code: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9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for patterns in text</a:t>
            </a:r>
          </a:p>
          <a:p>
            <a:r>
              <a:rPr lang="en-US" dirty="0" smtClean="0"/>
              <a:t>Great tools to help in text processing.</a:t>
            </a:r>
          </a:p>
          <a:p>
            <a:endParaRPr lang="en-US" dirty="0"/>
          </a:p>
          <a:p>
            <a:r>
              <a:rPr lang="en-US" dirty="0" smtClean="0"/>
              <a:t>Please check the code: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4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Usecases to solve: Level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dirty="0" smtClean="0"/>
              <a:t>uplicates in the </a:t>
            </a:r>
            <a:r>
              <a:rPr lang="en-US" dirty="0" smtClean="0"/>
              <a:t>I</a:t>
            </a:r>
            <a:r>
              <a:rPr lang="en-US" dirty="0" smtClean="0"/>
              <a:t>nput.</a:t>
            </a:r>
          </a:p>
          <a:p>
            <a:pPr marL="0" indent="0">
              <a:buNone/>
            </a:pPr>
            <a:r>
              <a:rPr lang="en-US" dirty="0" smtClean="0"/>
              <a:t>Reverse the input string, check for palindrome.</a:t>
            </a:r>
          </a:p>
          <a:p>
            <a:pPr marL="0" indent="0">
              <a:buNone/>
            </a:pPr>
            <a:r>
              <a:rPr lang="en-US" dirty="0" smtClean="0"/>
              <a:t>Factorial of given number, compute </a:t>
            </a:r>
            <a:r>
              <a:rPr lang="en-US" dirty="0" err="1" smtClean="0"/>
              <a:t>nCr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Compute the moving sum in the list.</a:t>
            </a:r>
          </a:p>
          <a:p>
            <a:pPr marL="0" indent="0">
              <a:buNone/>
            </a:pPr>
            <a:r>
              <a:rPr lang="en-US" dirty="0" smtClean="0"/>
              <a:t>Conversion from numeric(decimal 10) to binary.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Usecases to solve: Level - </a:t>
            </a:r>
            <a:r>
              <a:rPr lang="en-US" dirty="0" smtClean="0"/>
              <a:t>2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an integer(sum)can be produced from any pairs of numbers from the input.</a:t>
            </a:r>
          </a:p>
          <a:p>
            <a:endParaRPr lang="en-US" dirty="0" smtClean="0"/>
          </a:p>
          <a:p>
            <a:r>
              <a:rPr lang="en-US" dirty="0" smtClean="0"/>
              <a:t>Sort the given input according to the custom key rather than the </a:t>
            </a:r>
            <a:r>
              <a:rPr lang="en-US" smtClean="0"/>
              <a:t>direct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Special Class methods</a:t>
            </a:r>
          </a:p>
          <a:p>
            <a:r>
              <a:rPr lang="en-US" dirty="0"/>
              <a:t>Exception Handling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4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and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 of Iterators .</a:t>
            </a:r>
          </a:p>
          <a:p>
            <a:pPr marL="0" indent="0">
              <a:buNone/>
            </a:pPr>
            <a:r>
              <a:rPr lang="en-US" dirty="0" smtClean="0"/>
              <a:t>Implementing </a:t>
            </a:r>
            <a:r>
              <a:rPr lang="en-US" dirty="0" err="1" smtClean="0"/>
              <a:t>iter</a:t>
            </a:r>
            <a:r>
              <a:rPr lang="en-US" dirty="0" smtClean="0"/>
              <a:t> protocol in objects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Usage of Generators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2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9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Objective: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Fundamentals of scripting in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Writing simple programs in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Understanding the basic data structures in python.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7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42042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Dynamic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Interpreted</a:t>
            </a:r>
            <a:r>
              <a:rPr lang="en-US" dirty="0" smtClean="0"/>
              <a:t> language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compile time check </a:t>
            </a:r>
            <a:r>
              <a:rPr lang="en-US" dirty="0" smtClean="0"/>
              <a:t>of source code.(All the checks done at runtime)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declarations</a:t>
            </a:r>
            <a:r>
              <a:rPr lang="en-US" dirty="0" smtClean="0"/>
              <a:t>.(makes code short and flexible)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www.continuum.io/downloads</a:t>
            </a:r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It contains several python packages making our task easy as we go in to Pandas,Matplotlib and Scikit-learn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094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 World” from command line.</a:t>
            </a:r>
          </a:p>
          <a:p>
            <a:pPr marL="0" indent="0">
              <a:buNone/>
            </a:pPr>
            <a:r>
              <a:rPr lang="en-US" dirty="0" smtClean="0"/>
              <a:t>Note: Understand the basic structure of python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0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Indentation. </a:t>
            </a:r>
            <a:r>
              <a:rPr lang="en-US" dirty="0" smtClean="0">
                <a:solidFill>
                  <a:srgbClr val="FF0000"/>
                </a:solidFill>
              </a:rPr>
              <a:t>[Error.. Error… Error]</a:t>
            </a:r>
          </a:p>
          <a:p>
            <a:r>
              <a:rPr lang="en-US" dirty="0" smtClean="0"/>
              <a:t>Checks done at runtime</a:t>
            </a:r>
          </a:p>
          <a:p>
            <a:r>
              <a:rPr lang="en-US" dirty="0" smtClean="0"/>
              <a:t>Variable naming conventions.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2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Simple and yet an elegant way to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Blocks of code making understanding of the program flow even clear.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Debugging and checking of  intermediate outputs.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4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Dictionary</a:t>
            </a:r>
          </a:p>
          <a:p>
            <a:r>
              <a:rPr lang="en-US" dirty="0" smtClean="0"/>
              <a:t>Sets , Tuples</a:t>
            </a:r>
          </a:p>
          <a:p>
            <a:r>
              <a:rPr lang="en-US" dirty="0" smtClean="0"/>
              <a:t>IO interactions</a:t>
            </a:r>
          </a:p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5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199"/>
            <a:ext cx="10363200" cy="3978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strings are "immutable" 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check the code :</a:t>
            </a:r>
          </a:p>
          <a:p>
            <a:pPr marL="514350" indent="-514350">
              <a:buAutoNum type="arabicParenR"/>
            </a:pPr>
            <a:r>
              <a:rPr lang="en-US" dirty="0" smtClean="0"/>
              <a:t>Operations on strings.</a:t>
            </a:r>
          </a:p>
          <a:p>
            <a:pPr marL="514350" indent="-514350">
              <a:buAutoNum type="arabicParenR"/>
            </a:pPr>
            <a:r>
              <a:rPr lang="en-US" dirty="0" smtClean="0"/>
              <a:t>Slicing</a:t>
            </a:r>
          </a:p>
          <a:p>
            <a:pPr marL="514350" indent="-514350">
              <a:buAutoNum type="arabicParenR"/>
            </a:pPr>
            <a:r>
              <a:rPr lang="en-US" dirty="0" smtClean="0"/>
              <a:t>Unicode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11880"/>
      </p:ext>
    </p:extLst>
  </p:cSld>
  <p:clrMapOvr>
    <a:masterClrMapping/>
  </p:clrMapOvr>
</p:sld>
</file>

<file path=ppt/theme/theme1.xml><?xml version="1.0" encoding="utf-8"?>
<a:theme xmlns:a="http://schemas.openxmlformats.org/drawingml/2006/main" name="1_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363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Osaka</vt:lpstr>
      <vt:lpstr>Times New Roman</vt:lpstr>
      <vt:lpstr>Wingdings</vt:lpstr>
      <vt:lpstr>1_ECS-whitebackground</vt:lpstr>
      <vt:lpstr>Introduction to  Python </vt:lpstr>
      <vt:lpstr>About the Workshop</vt:lpstr>
      <vt:lpstr>Basics: Python</vt:lpstr>
      <vt:lpstr>Anaconda Installation</vt:lpstr>
      <vt:lpstr>Hello World program</vt:lpstr>
      <vt:lpstr>Important points to remember</vt:lpstr>
      <vt:lpstr>IPYTHON NOTEBOOK</vt:lpstr>
      <vt:lpstr>Building Blocks</vt:lpstr>
      <vt:lpstr>Strings</vt:lpstr>
      <vt:lpstr>Lists</vt:lpstr>
      <vt:lpstr>Dictionary</vt:lpstr>
      <vt:lpstr>IO interactions</vt:lpstr>
      <vt:lpstr>Regular Expressions</vt:lpstr>
      <vt:lpstr>Usecases to solve: Level - 1</vt:lpstr>
      <vt:lpstr>Usecases to solve: Level - 2  </vt:lpstr>
      <vt:lpstr>Object Oriented Programming</vt:lpstr>
      <vt:lpstr>Iterators and Generators</vt:lpstr>
      <vt:lpstr>Implementing Data Structures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Python </dc:title>
  <dc:creator>Jetty, Rajasekhar</dc:creator>
  <cp:keywords>Python</cp:keywords>
  <cp:lastModifiedBy>jetty</cp:lastModifiedBy>
  <cp:revision>21</cp:revision>
  <dcterms:created xsi:type="dcterms:W3CDTF">2016-02-27T23:51:09Z</dcterms:created>
  <dcterms:modified xsi:type="dcterms:W3CDTF">2016-03-16T07:13:39Z</dcterms:modified>
</cp:coreProperties>
</file>