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9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7EA9-BD5F-4E48-9BC1-FF9C4E11159B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CED8A-37DD-4BDC-AA02-C93BBC84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DATASCIENCE CLUB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DSC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21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           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  Scientist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Requirements :</a:t>
            </a:r>
          </a:p>
          <a:p>
            <a:pPr marL="0" indent="0">
              <a:buNone/>
            </a:pPr>
            <a:r>
              <a:rPr lang="en-US" sz="2000" dirty="0" smtClean="0"/>
              <a:t>A,B,C,D,……. X,Y,Z,AB,BC,………,ABC,BCD,……..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High-level:</a:t>
            </a:r>
          </a:p>
          <a:p>
            <a:pPr marL="0" indent="0">
              <a:buNone/>
            </a:pPr>
            <a:r>
              <a:rPr lang="en-US" sz="2000" dirty="0" smtClean="0"/>
              <a:t>Implementation and Application of algorithms.</a:t>
            </a:r>
          </a:p>
          <a:p>
            <a:pPr marL="0" indent="0">
              <a:buNone/>
            </a:pPr>
            <a:r>
              <a:rPr lang="en-US" sz="2000" dirty="0" smtClean="0"/>
              <a:t>Data Engineering on one hand  and Data Visualizations on other hand.</a:t>
            </a:r>
          </a:p>
          <a:p>
            <a:pPr marL="0" indent="0">
              <a:buNone/>
            </a:pPr>
            <a:r>
              <a:rPr lang="en-US" sz="2000" dirty="0" smtClean="0"/>
              <a:t>Problem Solving and Business Acumen.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20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 &amp; DOMAIN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Marketing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Insurance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Images and Videos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My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Story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Walmart DataScience Competition hosted by Kaggle.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Placed  108 /1100 (approx.)  and got the interview call 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Duration : 6 months (3 months (competition duration) + 3 months (interview process))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PS: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3 subjects + Parttime intern + Kaggle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Scripts to do the automatic computation and checking accuracy early in the morning 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915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TIPS       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ITS NOT ABOUT THE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  <a:ea typeface="+mj-ea"/>
                <a:cs typeface="+mj-cs"/>
              </a:rPr>
              <a:t>TOOLS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 BUT ABOUT THE </a:t>
            </a:r>
            <a:r>
              <a:rPr lang="en-US" sz="2400" dirty="0">
                <a:solidFill>
                  <a:srgbClr val="00B050"/>
                </a:solidFill>
                <a:latin typeface="Algerian" panose="04020705040A02060702" pitchFamily="82" charset="0"/>
                <a:ea typeface="+mj-ea"/>
                <a:cs typeface="+mj-cs"/>
              </a:rPr>
              <a:t>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Place importance on projects and allocate sufficient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Try to opt for  projects that  implement new ideas.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Maintain GitHub, Blog.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Authenticate your skills by performing well on DataScience platforms, makes you stand out from the crowd.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	Kaggle, </a:t>
            </a:r>
            <a:r>
              <a:rPr lang="en-US" sz="2000" dirty="0" err="1" smtClean="0">
                <a:latin typeface="Calibri" panose="020F0502020204030204" pitchFamily="34" charset="0"/>
              </a:rPr>
              <a:t>CrowdANALYTIX,Datadriven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Stay in touch with industry, Meetups near you. </a:t>
            </a:r>
            <a:r>
              <a:rPr lang="en-US" sz="2000" dirty="0" smtClean="0">
                <a:latin typeface="Calibri" panose="020F0502020204030204" pitchFamily="34" charset="0"/>
                <a:hlinkClick r:id="rId2"/>
              </a:rPr>
              <a:t>http://www.meetup.com/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60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LEARNING IN TEAM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Try to work in teams.</a:t>
            </a:r>
          </a:p>
          <a:p>
            <a:pPr marL="0" indent="0">
              <a:buNone/>
            </a:pPr>
            <a:r>
              <a:rPr lang="en-US" sz="2000" dirty="0" smtClean="0"/>
              <a:t>	*Team* : who share the same passion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You can learn new skills and teach what you know.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 reference from your teammate may provide a job opportunity.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5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>
            <a:normAutofit/>
          </a:bodyPr>
          <a:lstStyle/>
          <a:p>
            <a:pPr fontAlgn="base"/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If </a:t>
            </a:r>
            <a:r>
              <a:rPr lang="en-US" sz="2000" dirty="0"/>
              <a:t>you can meet with Triumph and Disaster </a:t>
            </a:r>
            <a:br>
              <a:rPr lang="en-US" sz="2000" dirty="0"/>
            </a:br>
            <a:r>
              <a:rPr lang="en-US" sz="2000" dirty="0" smtClean="0"/>
              <a:t>            </a:t>
            </a:r>
            <a:r>
              <a:rPr lang="en-US" sz="2000" dirty="0"/>
              <a:t>And treat those two impostors just the same;   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-   Rudyard Kipling ( a fragment from IF)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“ ITS ABOUT THE JOURNEY  AND HOW YOU MAKE YOUR WAY THROUGH  BUT NOT ABOUT 						DESTINATION”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90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     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TIPS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Passion and Interest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Be selective in choosing the courses</a:t>
            </a:r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 smtClean="0"/>
              <a:t>X  belongs to category  _____________ . (A or B)</a:t>
            </a:r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‘X’ is one of the entries.</a:t>
            </a:r>
          </a:p>
          <a:p>
            <a:pPr marL="0" indent="0" fontAlgn="base">
              <a:buNone/>
            </a:pPr>
            <a:r>
              <a:rPr lang="en-US" sz="2000" dirty="0" smtClean="0"/>
              <a:t>A : 6 entries</a:t>
            </a:r>
          </a:p>
          <a:p>
            <a:pPr marL="0" indent="0" fontAlgn="base">
              <a:buNone/>
            </a:pPr>
            <a:r>
              <a:rPr lang="en-US" sz="2000" dirty="0" smtClean="0"/>
              <a:t>B : 3 entries </a:t>
            </a:r>
          </a:p>
        </p:txBody>
      </p:sp>
    </p:spTree>
    <p:extLst>
      <p:ext uri="{BB962C8B-B14F-4D97-AF65-F5344CB8AC3E}">
        <p14:creationId xmlns:p14="http://schemas.microsoft.com/office/powerpoint/2010/main" val="41988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                                   THANK YOU !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Wingdings</vt:lpstr>
      <vt:lpstr>Office Theme</vt:lpstr>
      <vt:lpstr>     DATASCIENCE CLUB </vt:lpstr>
      <vt:lpstr>              DATA  Scientist</vt:lpstr>
      <vt:lpstr>DATA &amp; DOMAIN</vt:lpstr>
      <vt:lpstr>   My Story         </vt:lpstr>
      <vt:lpstr>    TIPS       </vt:lpstr>
      <vt:lpstr>    LEARNING IN TEAM</vt:lpstr>
      <vt:lpstr>   IMPORTANT POINTS</vt:lpstr>
      <vt:lpstr>         TIPS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CLUB</dc:title>
  <dc:creator>jetty</dc:creator>
  <cp:lastModifiedBy>jetty</cp:lastModifiedBy>
  <cp:revision>14</cp:revision>
  <dcterms:created xsi:type="dcterms:W3CDTF">2016-04-21T19:18:15Z</dcterms:created>
  <dcterms:modified xsi:type="dcterms:W3CDTF">2016-05-10T06:49:48Z</dcterms:modified>
</cp:coreProperties>
</file>