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FFFFFF"/>
                </a:solidFill>
                <a:latin typeface="Times New Roman" pitchFamily="18" charset="0"/>
                <a:ea typeface="ＭＳ Ｐゴシック" pitchFamily="-80" charset="-128"/>
              </a:rPr>
              <a:t>UT DALLAS</a:t>
            </a:r>
            <a:endParaRPr lang="en-US" altLang="en-US">
              <a:solidFill>
                <a:srgbClr val="FFFFFF"/>
              </a:solidFill>
              <a:ea typeface="ＭＳ Ｐゴシック" pitchFamily="-80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FFFFFF"/>
                </a:solidFill>
              </a:rPr>
              <a:t>Erik Jonsson School of Engineering &amp; Computer Science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2" name="Picture 16" descr="ut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169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55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67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77880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9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3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5658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3675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030" name="Picture 24" descr="utd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5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f-crime" TargetMode="External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Competitive DataScience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Rajasekhar</a:t>
            </a:r>
            <a:r>
              <a:rPr lang="en-US" dirty="0" smtClean="0"/>
              <a:t>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4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pic>
        <p:nvPicPr>
          <p:cNvPr id="2050" name="Picture 2" descr="http://api.ning.com/files/0qR8BrPZ-VZNxGOCc9HIXhtVdu4FIxXA3BKWwtrYkXQ0nvVO1yOJKU76E4LcCd3ln-bdReqYkhipURC00JjlWMTMOr340TB9/ML87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6" y="1086677"/>
            <a:ext cx="10257181" cy="507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: Simple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1965"/>
            <a:ext cx="10363200" cy="4306957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Understand the Dataset 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Preprocess the data (Cleaning, Transformation).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Feature Engineering.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Model Training and Tuning.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CrossValidation checks.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Prediction on Test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Make a submission.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*** Steps </a:t>
            </a:r>
            <a:r>
              <a:rPr lang="en-US" sz="2000" dirty="0">
                <a:latin typeface="Calibri" panose="020F0502020204030204" pitchFamily="34" charset="0"/>
              </a:rPr>
              <a:t>:3,4,5 </a:t>
            </a:r>
            <a:r>
              <a:rPr lang="en-US" sz="2000" dirty="0" smtClean="0">
                <a:latin typeface="Calibri" panose="020F0502020204030204" pitchFamily="34" charset="0"/>
              </a:rPr>
              <a:t> are </a:t>
            </a:r>
            <a:r>
              <a:rPr lang="en-US" sz="2000" dirty="0">
                <a:latin typeface="Calibri" panose="020F0502020204030204" pitchFamily="34" charset="0"/>
              </a:rPr>
              <a:t>critical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6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: Simple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1965"/>
            <a:ext cx="10363200" cy="4306957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Understand the Dataset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Questions: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What do predictors refer to?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How to understand the influence of predictors on target?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Correlations , Missing values, Scatter plots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Most of them answered in Exploratory Data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5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: Simple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1965"/>
            <a:ext cx="10363200" cy="43069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Preprocess the data (Cleaning, Transformation</a:t>
            </a:r>
            <a:r>
              <a:rPr lang="en-US" sz="2000" dirty="0" smtClean="0">
                <a:latin typeface="Calibri" panose="020F0502020204030204" pitchFamily="34" charset="0"/>
              </a:rPr>
              <a:t>) and Feature Engineering.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Airbnb : New User Bookings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User profile + Sessions log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Walmart Trip Type Classification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Items bought in the visit  and the relevant department information.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1965"/>
            <a:ext cx="10363200" cy="43069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Questions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Can good features improve the model performance?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What kind of domain knowledge should I have to create this features?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How to apply common sense in generating features?</a:t>
            </a:r>
            <a:endParaRPr lang="en-US" sz="20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5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and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1965"/>
            <a:ext cx="10363200" cy="43069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Questions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What kind of models should I choose?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How to assess my model performance ?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How to tune my models elegantly to improve the accuracy?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6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35946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HelloWorld for DataScience: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www.kaggle.com/c/titanic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San Francisco Crime </a:t>
            </a:r>
            <a:r>
              <a:rPr lang="en-US" dirty="0" smtClean="0"/>
              <a:t>Classification: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://www.kaggle.com/c/sf-crime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Kaggle, the leading platform for </a:t>
            </a:r>
            <a:r>
              <a:rPr lang="en-US" sz="2000" dirty="0" smtClean="0">
                <a:latin typeface="Calibri" panose="020F0502020204030204" pitchFamily="34" charset="0"/>
              </a:rPr>
              <a:t>Predictive Modeling competitions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CrowdANALYTIX</a:t>
            </a:r>
            <a:r>
              <a:rPr lang="en-US" sz="2000" dirty="0" smtClean="0">
                <a:latin typeface="Calibri" panose="020F0502020204030204" pitchFamily="34" charset="0"/>
              </a:rPr>
              <a:t>,  </a:t>
            </a:r>
            <a:r>
              <a:rPr lang="en-US" sz="2000" dirty="0">
                <a:latin typeface="Calibri" panose="020F0502020204030204" pitchFamily="34" charset="0"/>
              </a:rPr>
              <a:t>converts Business challenges into Analytics competitions</a:t>
            </a:r>
          </a:p>
        </p:txBody>
      </p:sp>
    </p:spTree>
    <p:extLst>
      <p:ext uri="{BB962C8B-B14F-4D97-AF65-F5344CB8AC3E}">
        <p14:creationId xmlns:p14="http://schemas.microsoft.com/office/powerpoint/2010/main" val="14079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99930"/>
            <a:ext cx="10363200" cy="43732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1099931"/>
            <a:ext cx="11143422" cy="43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199"/>
            <a:ext cx="10363200" cy="4562061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Host approaches Kaggle with the problem definition and the source data.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Kaggle does the anonymization of data and frames several aspects like evaluation metrics and time frame.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Participants experiment with different techniques and compete against each other to produce the best </a:t>
            </a:r>
            <a:r>
              <a:rPr lang="en-US" sz="2000" dirty="0" smtClean="0">
                <a:latin typeface="Calibri" panose="020F0502020204030204" pitchFamily="34" charset="0"/>
              </a:rPr>
              <a:t>models. 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Submissions </a:t>
            </a:r>
            <a:r>
              <a:rPr lang="en-US" sz="2000" dirty="0">
                <a:latin typeface="Calibri" panose="020F0502020204030204" pitchFamily="34" charset="0"/>
              </a:rPr>
              <a:t>are scored immediately (based on their predictive accuracy relative to a hidden solution </a:t>
            </a:r>
            <a:r>
              <a:rPr lang="en-US" sz="2000" dirty="0" smtClean="0">
                <a:latin typeface="Calibri" panose="020F0502020204030204" pitchFamily="34" charset="0"/>
              </a:rPr>
              <a:t>file,~30 % of test data) </a:t>
            </a:r>
            <a:r>
              <a:rPr lang="en-US" sz="2000" dirty="0">
                <a:latin typeface="Calibri" panose="020F0502020204030204" pitchFamily="34" charset="0"/>
              </a:rPr>
              <a:t>and summarized on a live leaderboard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Calibri" panose="020F0502020204030204" pitchFamily="34" charset="0"/>
              </a:rPr>
              <a:t>Once the competition ends, models are evaluated on the entire hidden test data and the best model is chosen according to the evaluation score.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199"/>
            <a:ext cx="10363200" cy="3833191"/>
          </a:xfrm>
        </p:spPr>
        <p:txBody>
          <a:bodyPr/>
          <a:lstStyle/>
          <a:p>
            <a:endParaRPr lang="en-US" sz="1800" dirty="0" smtClean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What does the host get?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They get the solution to the toughest  data problems solved/improved by crowdsourcing the problem.</a:t>
            </a: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What does the participants get?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Prize money if you finish in the top position.     [1 to 3] depends on the challenge.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Points are awarded according to the rank in the challenge, these points  count towards the kaggle rank.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Recognition of the skills ,a good kaggle profile authenticates skills.</a:t>
            </a:r>
          </a:p>
        </p:txBody>
      </p:sp>
    </p:spTree>
    <p:extLst>
      <p:ext uri="{BB962C8B-B14F-4D97-AF65-F5344CB8AC3E}">
        <p14:creationId xmlns:p14="http://schemas.microsoft.com/office/powerpoint/2010/main" val="998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Recruiting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Walmart, Facebook ,Airbnb ,Telstra ,Yelp, ….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Featured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Knowledge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Prediction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45704"/>
            <a:ext cx="10363200" cy="4850295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 smtClean="0">
                <a:latin typeface="Calibri" panose="020F0502020204030204" pitchFamily="34" charset="0"/>
              </a:rPr>
              <a:t>Classification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Airbnb:  Classify the next visit of the customer .(12 categories)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Walmart : Classify the customer visit to a store.(33 categories)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Binary Classification: Ad Clicking(yes /no),claims acceptance (yes/no),insurance (yes/no)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Image Classification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u="sng" dirty="0" smtClean="0">
                <a:latin typeface="Calibri" panose="020F0502020204030204" pitchFamily="34" charset="0"/>
              </a:rPr>
              <a:t>Regression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Sales prediction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Rating prediction(Ordinal values)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u="sng" dirty="0" smtClean="0">
                <a:latin typeface="Calibri" panose="020F0502020204030204" pitchFamily="34" charset="0"/>
              </a:rPr>
              <a:t>Recommendation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Coupon Purchase Prediction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language/tools 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Vowpal Wabbit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64974"/>
            <a:ext cx="10363200" cy="41479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What </a:t>
            </a:r>
            <a:r>
              <a:rPr lang="en-US" sz="2000" dirty="0">
                <a:latin typeface="Calibri" panose="020F0502020204030204" pitchFamily="34" charset="0"/>
              </a:rPr>
              <a:t>kind of ML algorithms </a:t>
            </a:r>
            <a:r>
              <a:rPr lang="en-US" sz="2000" dirty="0">
                <a:latin typeface="Calibri" panose="020F0502020204030204" pitchFamily="34" charset="0"/>
              </a:rPr>
              <a:t>should I choose?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Tree based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Regression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Tree Ensembles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Unsupervised Learning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Dimensionality reduction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524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PGothic</vt:lpstr>
      <vt:lpstr>Arial</vt:lpstr>
      <vt:lpstr>Calibri</vt:lpstr>
      <vt:lpstr>Osaka</vt:lpstr>
      <vt:lpstr>Times New Roman</vt:lpstr>
      <vt:lpstr>Wingdings</vt:lpstr>
      <vt:lpstr>1_ECS-whitebackground</vt:lpstr>
      <vt:lpstr>Competitive DataScience </vt:lpstr>
      <vt:lpstr>Platforms</vt:lpstr>
      <vt:lpstr>Prediction Challenge</vt:lpstr>
      <vt:lpstr>Prediction Challenge</vt:lpstr>
      <vt:lpstr>Prediction Challenge</vt:lpstr>
      <vt:lpstr>Challenges</vt:lpstr>
      <vt:lpstr>Types of Prediction Tasks</vt:lpstr>
      <vt:lpstr>Which language/tools  to use</vt:lpstr>
      <vt:lpstr>Machine Learning Algorithms</vt:lpstr>
      <vt:lpstr>Machine Learning Algorithms</vt:lpstr>
      <vt:lpstr>Approach : Simple Flow</vt:lpstr>
      <vt:lpstr>Approach : Simple Flow</vt:lpstr>
      <vt:lpstr>Approach : Simple Flow</vt:lpstr>
      <vt:lpstr>Feature Engineering</vt:lpstr>
      <vt:lpstr>Model Training and Tuning</vt:lpstr>
      <vt:lpstr>Lets start!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DataScience</dc:title>
  <dc:creator>jetty</dc:creator>
  <cp:lastModifiedBy>jetty</cp:lastModifiedBy>
  <cp:revision>21</cp:revision>
  <dcterms:created xsi:type="dcterms:W3CDTF">2016-03-11T21:52:28Z</dcterms:created>
  <dcterms:modified xsi:type="dcterms:W3CDTF">2016-03-12T06:09:53Z</dcterms:modified>
</cp:coreProperties>
</file>