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76" r:id="rId4"/>
    <p:sldId id="278" r:id="rId5"/>
    <p:sldId id="299" r:id="rId6"/>
    <p:sldId id="279" r:id="rId7"/>
    <p:sldId id="280" r:id="rId8"/>
    <p:sldId id="282" r:id="rId9"/>
    <p:sldId id="283" r:id="rId10"/>
    <p:sldId id="286" r:id="rId11"/>
    <p:sldId id="281" r:id="rId12"/>
    <p:sldId id="300" r:id="rId13"/>
    <p:sldId id="285" r:id="rId14"/>
    <p:sldId id="284" r:id="rId15"/>
    <p:sldId id="287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5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57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40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4156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5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327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172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GradientBoostingClassifier.html#sklearn.ensemble.GradientBoostingClassifi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GradientBoostingClassifier.html#sklearn.ensemble.GradientBoostingClassifi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to  R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6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84" y="975774"/>
            <a:ext cx="2246881" cy="2371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7" y="975774"/>
            <a:ext cx="6411672" cy="3347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78" y="3347050"/>
            <a:ext cx="3126762" cy="28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&amp; Gradient </a:t>
            </a:r>
            <a:r>
              <a:rPr lang="en-US" dirty="0"/>
              <a:t>Boosted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conjunction with many other types of learning algorithms to improve their performance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sklearn.ensemble.AdaBoostClassifier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sklearn.ensemble.AdaBoostClassifier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base_estimator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=50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algorithm='SAMME.R'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&amp; Gradient Boosted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Gradient Boosted 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rediction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in the form of an ensemble of weak prediction models, typically decision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sklearn.ensemble.GradientBoostingClassifier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sklearn.ensemble.GradientBoostingClassifier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loss='deviance'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subsample=1.0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verbose=0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warm_start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presort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='auto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 tooltip="Permalink to this definition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 tooltip="Permalink to this definition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9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027" y="1591573"/>
            <a:ext cx="6647116" cy="42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74" y="1600200"/>
            <a:ext cx="103632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/>
              <a:t> 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Ensemble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learning method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classification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 regression and other tasks, that operate by constructing a multitude of decision trees at training time and outputting the class that is the mode of the classes (classification) or mean prediction (regression) of the individual 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sklearn.ensemble.RandomForestClassifier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sklearn.ensemble.RandomForestClassifier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criterion='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='auto'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oob_score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verbose=0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warm_start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 tooltip="Permalink to this definition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 tooltip="Permalink to this definition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120" y="1056738"/>
            <a:ext cx="6858000" cy="48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inspired by biological neural networks (the central nervous systems of animals, in particular the brain) and are used to estimate or approximate functions that can depend on a large number of inputs and are generally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unknown. Multi-layer Perceptron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sklearn.neural_network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MLPClassifier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MLPClassifier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(activation='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', algorithm='l-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bfgs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', alpha=1e-05,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='auto', beta_1=0.9, beta_2=0.999,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early_stopping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=False,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epsilon=1e-08,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hidden_layer_sizes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=(5, 2),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='constant',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learning_rate_init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=0.001,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max_iter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=200, momentum=0.9,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nesterovs_momentum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power_t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=0.5,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=1, shuffle=True,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=0.0001,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validation_fraction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=0.1, verbose=False,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warm_start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=False)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3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</a:t>
            </a:r>
            <a:r>
              <a:rPr lang="en-US" dirty="0" err="1" smtClean="0"/>
              <a:t>Neighbour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92" y="1600199"/>
            <a:ext cx="6485636" cy="41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non-parametric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method used for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regression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sklearn.neighbors.KNeighborsClassifier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sklearn.neighbors.KNeighborsClassifier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n_neighbors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weights='uniform'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algorithm='auto'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leaf_size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=30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p=2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metric='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metric_params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42" y="1600199"/>
            <a:ext cx="7517563" cy="3821613"/>
          </a:xfrm>
        </p:spPr>
      </p:pic>
    </p:spTree>
    <p:extLst>
      <p:ext uri="{BB962C8B-B14F-4D97-AF65-F5344CB8AC3E}">
        <p14:creationId xmlns:p14="http://schemas.microsoft.com/office/powerpoint/2010/main" val="26177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Linear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37" y="1370790"/>
            <a:ext cx="8343003" cy="46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 in 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sklearn.cluster.Kmeans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sklearn.cluster.Kmeans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n_clusters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=8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='k-means ++’ ,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n_init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=10,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max_iter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=300,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0.0001,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precompute_distance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‘auto’, verbose=0,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None,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copy_x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 (PCA)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79" y="1600199"/>
            <a:ext cx="6047117" cy="4546137"/>
          </a:xfrm>
        </p:spPr>
      </p:pic>
    </p:spTree>
    <p:extLst>
      <p:ext uri="{BB962C8B-B14F-4D97-AF65-F5344CB8AC3E}">
        <p14:creationId xmlns:p14="http://schemas.microsoft.com/office/powerpoint/2010/main" val="110395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  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tatistical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 that uses an 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orthogonal transformation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to convert a set of observations of possibly correlated variables into a set of values of linearly uncorrelated variables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rthogonal Transformation: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inear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transformation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preserves the inner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sklearn.decomposition.PCA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sklearn.cluster.Kmeans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n_clusters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=8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='k-means ++’ 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n_init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=10,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max_iter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=300,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 0.0001,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precompute_distance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 ‘auto’, verbose=0,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= None,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copy_x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7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600199"/>
            <a:ext cx="5380670" cy="4045111"/>
          </a:xfrm>
        </p:spPr>
      </p:pic>
    </p:spTree>
    <p:extLst>
      <p:ext uri="{BB962C8B-B14F-4D97-AF65-F5344CB8AC3E}">
        <p14:creationId xmlns:p14="http://schemas.microsoft.com/office/powerpoint/2010/main" val="177273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</a:t>
            </a:r>
            <a:r>
              <a:rPr lang="en-US" dirty="0" smtClean="0"/>
              <a:t>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  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used in statistics, pattern recognition and machine learning to find a linear combination of features that characterizes or separates two or more classes of objects 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sklearn.lda.LDA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sklearn.lda.LDA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solver='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svd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shrinkage=None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priors=None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n_components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store_covariance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=0.0001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r>
              <a:rPr lang="en-US" dirty="0" smtClean="0"/>
              <a:t>(</a:t>
            </a:r>
            <a:r>
              <a:rPr lang="en-US" dirty="0"/>
              <a:t>used to fit linear </a:t>
            </a:r>
            <a:r>
              <a:rPr lang="en-US" dirty="0" smtClean="0"/>
              <a:t>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1600200"/>
            <a:ext cx="10867293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relationship between a scalar dependent variable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and one 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explanatory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variables (or independent variables) denoted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sklearn.linear_model.LinearRegression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sklearn.linear_model.LinearRegression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fit_intercept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normalize=False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copy_X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13" y="1454360"/>
            <a:ext cx="5495475" cy="45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3" y="1600200"/>
            <a:ext cx="10914185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/>
              <a:t>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egression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model where the dependent variable (DV)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categorical.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easures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relationship between the categorical dependent variable and one or more independent variables by estimating probabilities using a logistic function, which is the cumulative logistic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Logistic Function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logistic function or logistic curve is a common "S" shape (sigmoid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curve)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sklearn.linear_model.LogisticRegression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sklearn.linear_model.LogisticRegression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penalty='l2'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dual=False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=0.0001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C=1.0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fit_intercept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intercept_scaling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solver='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liblinear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max_iter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multi_class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ovr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verbose=0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warm_start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n_jobs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15" y="1590675"/>
            <a:ext cx="7423210" cy="38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1" y="1600200"/>
            <a:ext cx="10914185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learning models with associated learning algorithms that analyze data used for classification and regression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sklearn.svm.SVC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SVC,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NuSVC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- Used for classification.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SVR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NuSVR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LinearSVR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sklearn.svm.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SVC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(C=1.0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cache_size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=200,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=None, coef0=0.0,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decision_function_shape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=None, degree=3, gamma='auto', kernel='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max_iter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=-1, probability=False,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=None, shrinking=True,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=0.001, verbose=False)</a:t>
            </a:r>
          </a:p>
        </p:txBody>
      </p:sp>
    </p:spTree>
    <p:extLst>
      <p:ext uri="{BB962C8B-B14F-4D97-AF65-F5344CB8AC3E}">
        <p14:creationId xmlns:p14="http://schemas.microsoft.com/office/powerpoint/2010/main" val="6543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53" y="1600199"/>
            <a:ext cx="7793353" cy="35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Supervised learning models with associated learning algorithms that analyze data used for classification and regression analysis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sklearn.tree.DecisionTreeClassifier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sklearn.tree.DecisionTreeRegressor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class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sklearn.tree.DecisionTreeClassifier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criterion='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splitter='best'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min_samples_leaf=1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=0.0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presort=False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249843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136</Words>
  <Application>Microsoft Office PowerPoint</Application>
  <PresentationFormat>Custom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1_ECS-whitebackground</vt:lpstr>
      <vt:lpstr>Introduction to  R </vt:lpstr>
      <vt:lpstr>Fitting Linear Model</vt:lpstr>
      <vt:lpstr>Linear Regression (used to fit linear models)</vt:lpstr>
      <vt:lpstr>Logistic Regression</vt:lpstr>
      <vt:lpstr>Logistic Regression</vt:lpstr>
      <vt:lpstr>Support Vector Machines</vt:lpstr>
      <vt:lpstr>Support Vector Machines</vt:lpstr>
      <vt:lpstr>Trees</vt:lpstr>
      <vt:lpstr>rpart</vt:lpstr>
      <vt:lpstr>AdaBoost</vt:lpstr>
      <vt:lpstr>AdaBoost &amp; Gradient Boosted Machine</vt:lpstr>
      <vt:lpstr>AdaBoost &amp; Gradient Boosted Machine</vt:lpstr>
      <vt:lpstr>Random Forest</vt:lpstr>
      <vt:lpstr>Random Forest</vt:lpstr>
      <vt:lpstr>Neural Network</vt:lpstr>
      <vt:lpstr>Neural Network</vt:lpstr>
      <vt:lpstr>K Nearest Neighbour</vt:lpstr>
      <vt:lpstr>k-Nearest Neighbour Regression</vt:lpstr>
      <vt:lpstr>K Means</vt:lpstr>
      <vt:lpstr>K-Means Clustering</vt:lpstr>
      <vt:lpstr>Principal Components Analysis (PCA)</vt:lpstr>
      <vt:lpstr>PCA</vt:lpstr>
      <vt:lpstr>Linear Discriminant Analysis (LDA)</vt:lpstr>
      <vt:lpstr>Linear Discriminant Analysis (LDA)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</dc:title>
  <dc:creator>Jetty, Rajasekhar</dc:creator>
  <cp:keywords>R</cp:keywords>
  <cp:lastModifiedBy>ismail - [2010]</cp:lastModifiedBy>
  <cp:revision>84</cp:revision>
  <dcterms:created xsi:type="dcterms:W3CDTF">2016-02-28T01:47:18Z</dcterms:created>
  <dcterms:modified xsi:type="dcterms:W3CDTF">2016-03-18T06:34:30Z</dcterms:modified>
</cp:coreProperties>
</file>