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93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51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1101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4510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273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/>
              <a:t>OVERVIEW OF BUILDING A DATA PIPELINE FOR PREDICTIVE ANALYTICS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Rajasekhar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0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356814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Build a web service to invoke the model whenever test entry is provided. The service should collect the prediction and return it.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Maintain the updated versions of the model in the backend.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Environment : Cloud </a:t>
            </a:r>
            <a:r>
              <a:rPr lang="en-US" dirty="0" smtClean="0">
                <a:latin typeface="Calibri" panose="020F0502020204030204" pitchFamily="34" charset="0"/>
              </a:rPr>
              <a:t>or running locally on the host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1126435"/>
            <a:ext cx="7349987" cy="4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58957"/>
            <a:ext cx="10363200" cy="3465443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Building  a model to predict whether a transaction is a fraudulent one or not.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375367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kind of information do I have to consider?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Examples: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User transaction history, transaction metadata ,transaction value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375367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Data Transformations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Encoding for categorical </a:t>
            </a:r>
            <a:r>
              <a:rPr lang="en-US" dirty="0" smtClean="0">
                <a:latin typeface="Calibri" panose="020F0502020204030204" pitchFamily="34" charset="0"/>
              </a:rPr>
              <a:t>variables.(</a:t>
            </a:r>
            <a:r>
              <a:rPr lang="en-US" dirty="0" err="1" smtClean="0">
                <a:latin typeface="Calibri" panose="020F0502020204030204" pitchFamily="34" charset="0"/>
              </a:rPr>
              <a:t>Dummy,Ordinal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Handling NA values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Exploratory data analysis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Outliers check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Check whether current data sample represents the entire population.</a:t>
            </a:r>
          </a:p>
        </p:txBody>
      </p:sp>
    </p:spTree>
    <p:extLst>
      <p:ext uri="{BB962C8B-B14F-4D97-AF65-F5344CB8AC3E}">
        <p14:creationId xmlns:p14="http://schemas.microsoft.com/office/powerpoint/2010/main" val="6626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600200"/>
            <a:ext cx="11396869" cy="4071730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Domain </a:t>
            </a:r>
            <a:r>
              <a:rPr lang="en-US" sz="2400" dirty="0" smtClean="0">
                <a:latin typeface="Calibri" panose="020F0502020204030204" pitchFamily="34" charset="0"/>
              </a:rPr>
              <a:t>Specific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Quantitative:  Insurance, Marketing , Sales , Finance , Sensors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Computer Vision, NLP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Understand the business sense behind the each and every derived feature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Good features will give a great boost to the model performance(accuracy).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In kaggle, often the top models have good feature engineering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in their implementation.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 TRAINING  &amp;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435002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kind of  algorithm should we choose?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Classification: (Binary, Multiclass)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Examples: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Trees , Ensemble Trees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Logistic Regression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SVM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Neural Networks with softmax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K Nearest Neighbours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 TRAINING  &amp;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4350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Regression: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Examples: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GLM,Ridge,Lasso,Elastic nets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Trees,Ensemble Trees</a:t>
            </a:r>
          </a:p>
          <a:p>
            <a:pPr marL="400050" lvl="1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Neural networks</a:t>
            </a:r>
          </a:p>
          <a:p>
            <a:pPr marL="40005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00547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Hyper parameter settings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K fold cross validation and choosing the right </a:t>
            </a:r>
            <a:r>
              <a:rPr lang="en-US" dirty="0" smtClean="0">
                <a:latin typeface="Calibri" panose="020F0502020204030204" pitchFamily="34" charset="0"/>
              </a:rPr>
              <a:t>folds.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Variants : </a:t>
            </a:r>
            <a:r>
              <a:rPr lang="en-US" dirty="0" err="1" smtClean="0">
                <a:latin typeface="Calibri" panose="020F0502020204030204" pitchFamily="34" charset="0"/>
              </a:rPr>
              <a:t>Subjects,Stores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Osaka</vt:lpstr>
      <vt:lpstr>Times New Roman</vt:lpstr>
      <vt:lpstr>1_ECS-whitebackground</vt:lpstr>
      <vt:lpstr>OVERVIEW OF BUILDING A DATA PIPELINE FOR PREDICTIVE ANALYTICS</vt:lpstr>
      <vt:lpstr>Phases</vt:lpstr>
      <vt:lpstr>USECASE</vt:lpstr>
      <vt:lpstr>DATA COLLECTION</vt:lpstr>
      <vt:lpstr>DATA PREPROCESSING</vt:lpstr>
      <vt:lpstr>FEATURE ENGINEERING</vt:lpstr>
      <vt:lpstr>MODEL  TRAINING  &amp; TUNING</vt:lpstr>
      <vt:lpstr>MODEL  TRAINING  &amp; TUNING</vt:lpstr>
      <vt:lpstr>TUNING</vt:lpstr>
      <vt:lpstr>DEPLOYING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BUILDING A DATA PIPELINE FOR PREDICTIVE ANALYTICS</dc:title>
  <dc:creator>jetty</dc:creator>
  <cp:lastModifiedBy>jetty</cp:lastModifiedBy>
  <cp:revision>14</cp:revision>
  <dcterms:created xsi:type="dcterms:W3CDTF">2016-03-18T11:53:09Z</dcterms:created>
  <dcterms:modified xsi:type="dcterms:W3CDTF">2016-03-18T16:14:19Z</dcterms:modified>
</cp:coreProperties>
</file>