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0" y="0"/>
            <a:ext cx="9144000" cy="533400"/>
          </a:xfrm>
          <a:prstGeom prst="rect">
            <a:avLst/>
          </a:prstGeom>
          <a:solidFill>
            <a:srgbClr val="6C9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3048000" cy="533400"/>
          </a:xfrm>
          <a:prstGeom prst="rect">
            <a:avLst/>
          </a:prstGeom>
          <a:solidFill>
            <a:srgbClr val="E470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0" y="533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048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57200" y="90488"/>
            <a:ext cx="1494961" cy="369332"/>
          </a:xfrm>
          <a:prstGeom prst="rect">
            <a:avLst/>
          </a:prstGeom>
          <a:noFill/>
          <a:ln>
            <a:noFill/>
          </a:ln>
          <a:effectLst>
            <a:outerShdw blurRad="25400" dist="25399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FFFFFF"/>
                </a:solidFill>
                <a:latin typeface="Times New Roman" pitchFamily="18" charset="0"/>
                <a:ea typeface="ＭＳ Ｐゴシック" pitchFamily="-80" charset="-128"/>
              </a:rPr>
              <a:t>UT DALLAS</a:t>
            </a:r>
            <a:endParaRPr lang="en-US" altLang="en-US">
              <a:solidFill>
                <a:srgbClr val="FFFFFF"/>
              </a:solidFill>
              <a:ea typeface="ＭＳ Ｐゴシック" pitchFamily="-80" charset="-128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251200" y="120650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FFFFFF"/>
                </a:solidFill>
              </a:rPr>
              <a:t>Erik Jonsson School of Engineering &amp; Computer Science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b="1" smtClean="0">
                <a:solidFill>
                  <a:srgbClr val="FFFFFF"/>
                </a:solidFill>
              </a:rPr>
              <a:t>FEARLESS</a:t>
            </a:r>
            <a:r>
              <a:rPr lang="en-US" altLang="en-US" sz="1200" smtClean="0">
                <a:solidFill>
                  <a:srgbClr val="FFFFFF"/>
                </a:solidFill>
              </a:rPr>
              <a:t> engineering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pic>
        <p:nvPicPr>
          <p:cNvPr id="12" name="Picture 16" descr="ut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0" y="6248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10363200" cy="11430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71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080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40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8230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5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20940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8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1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12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6622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96573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10363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21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Text Box 22"/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b="1" smtClean="0">
                <a:solidFill>
                  <a:srgbClr val="FFFFFF"/>
                </a:solidFill>
              </a:rPr>
              <a:t>FEARLESS</a:t>
            </a:r>
            <a:r>
              <a:rPr lang="en-US" altLang="en-US" sz="1200" smtClean="0">
                <a:solidFill>
                  <a:srgbClr val="FFFFFF"/>
                </a:solidFill>
              </a:rPr>
              <a:t> engineering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pic>
        <p:nvPicPr>
          <p:cNvPr id="1030" name="Picture 24" descr="utd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0" y="914400"/>
            <a:ext cx="12192000" cy="533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4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etu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Transition to DataScience (Internships)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Rajasekhar Jetty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32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199"/>
            <a:ext cx="10363200" cy="4323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                          DataScience intern</a:t>
            </a:r>
          </a:p>
          <a:p>
            <a:pPr marL="514350" indent="-514350">
              <a:buAutoNum type="arabicParenR"/>
            </a:pPr>
            <a:r>
              <a:rPr lang="en-US" dirty="0" smtClean="0">
                <a:latin typeface="Calibri" panose="020F0502020204030204" pitchFamily="34" charset="0"/>
              </a:rPr>
              <a:t>Place importance on projects and allocate sufficient time.</a:t>
            </a:r>
          </a:p>
          <a:p>
            <a:pPr marL="514350" indent="-514350">
              <a:buAutoNum type="arabicParenR"/>
            </a:pPr>
            <a:r>
              <a:rPr lang="en-US" dirty="0" smtClean="0">
                <a:latin typeface="Calibri" panose="020F0502020204030204" pitchFamily="34" charset="0"/>
              </a:rPr>
              <a:t>Try to choose projects that  implement new ideas.</a:t>
            </a:r>
          </a:p>
          <a:p>
            <a:pPr marL="514350" indent="-514350">
              <a:buAutoNum type="arabicParenR"/>
            </a:pPr>
            <a:r>
              <a:rPr lang="en-US" dirty="0" smtClean="0">
                <a:latin typeface="Calibri" panose="020F0502020204030204" pitchFamily="34" charset="0"/>
              </a:rPr>
              <a:t>Maintain GitHub, Blog.</a:t>
            </a:r>
            <a:endParaRPr lang="en-US" dirty="0">
              <a:latin typeface="Calibri" panose="020F0502020204030204" pitchFamily="34" charset="0"/>
            </a:endParaRPr>
          </a:p>
          <a:p>
            <a:pPr marL="514350" indent="-514350">
              <a:buAutoNum type="arabicParenR"/>
            </a:pPr>
            <a:r>
              <a:rPr lang="en-US" dirty="0" smtClean="0">
                <a:latin typeface="Calibri" panose="020F0502020204030204" pitchFamily="34" charset="0"/>
              </a:rPr>
              <a:t>Authenticate your skills by performing well on DataScience platforms, makes you stand out from the crowd.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	Kaggle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</a:rPr>
              <a:t>CrowdANALYTIX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5) Meetups near </a:t>
            </a:r>
            <a:r>
              <a:rPr lang="en-US" dirty="0">
                <a:latin typeface="Calibri" panose="020F0502020204030204" pitchFamily="34" charset="0"/>
              </a:rPr>
              <a:t>you. </a:t>
            </a:r>
            <a:r>
              <a:rPr lang="en-US" dirty="0">
                <a:latin typeface="Calibri" panose="020F0502020204030204" pitchFamily="34" charset="0"/>
                <a:hlinkClick r:id="rId2"/>
              </a:rPr>
              <a:t>http://www.meetup.com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/</a:t>
            </a: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514350" indent="-514350">
              <a:buAutoNum type="arabicParenR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582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363200" cy="35681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Try to work in teams.</a:t>
            </a:r>
          </a:p>
          <a:p>
            <a:pPr marL="0" indent="0">
              <a:buNone/>
            </a:pPr>
            <a:r>
              <a:rPr lang="en-US" dirty="0" smtClean="0"/>
              <a:t>*Team* : who share the same passion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can learn new skills and teach what you know.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reference from your </a:t>
            </a:r>
            <a:r>
              <a:rPr lang="en-US" dirty="0" smtClean="0"/>
              <a:t>teammate </a:t>
            </a:r>
            <a:r>
              <a:rPr lang="en-US" dirty="0" smtClean="0"/>
              <a:t>may provide a job opportunity.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5313189"/>
      </p:ext>
    </p:extLst>
  </p:cSld>
  <p:clrMapOvr>
    <a:masterClrMapping/>
  </p:clrMapOvr>
</p:sld>
</file>

<file path=ppt/theme/theme1.xml><?xml version="1.0" encoding="utf-8"?>
<a:theme xmlns:a="http://schemas.openxmlformats.org/drawingml/2006/main" name="1_ECS-white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Osaka</vt:lpstr>
      <vt:lpstr>Times New Roman</vt:lpstr>
      <vt:lpstr>Wingdings</vt:lpstr>
      <vt:lpstr>1_ECS-whitebackground</vt:lpstr>
      <vt:lpstr>Transition to DataScience (Internships)</vt:lpstr>
      <vt:lpstr>Internships</vt:lpstr>
      <vt:lpstr>TEAM EFFORTS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to DataScience (Internships)</dc:title>
  <dc:creator>jetty</dc:creator>
  <cp:lastModifiedBy>jetty</cp:lastModifiedBy>
  <cp:revision>8</cp:revision>
  <dcterms:created xsi:type="dcterms:W3CDTF">2016-03-18T13:37:35Z</dcterms:created>
  <dcterms:modified xsi:type="dcterms:W3CDTF">2016-03-18T16:04:34Z</dcterms:modified>
</cp:coreProperties>
</file>