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Marketing Intelligence —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120-day period: 2025-05-16 to 2025-09-12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Top-level KPIs (120 days)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Ad Spend: ₹ 5,258,304\nTotal Attributed Revenue: ₹ 14,773,595\nBusiness Revenue (sum): ₹ 31,406,166\nGross Profit: ₹ 17,242,239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Channel performance (by spend)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Facebook: Spend ₹ 2,169,973 — Attributed Rev ₹ 5,657,380</a:t>
            </a:r>
          </a:p>
          <a:p>
            <a:r>
              <a:t>Google: Spend ₹ 1,641,533 — Attributed Rev ₹ 5,018,955</a:t>
            </a:r>
          </a:p>
          <a:p>
            <a:r>
              <a:t>TikTok: Spend ₹ 1,446,798 — Attributed Rev ₹ 4,097,259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