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726F9-2761-477E-9606-C454D1D61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E4B4A-F11E-4F1F-94EC-AB881BCF1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569A0-3360-48BB-9B13-0777471E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BEB1-83F7-45A0-B152-5146C998BCD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E1F62-F3A2-4227-8BF0-C8E02DD0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9E3B4-0FB7-40F8-9AB1-561839DC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696D-C9C5-4ECB-A78D-D070D3F04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5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3166-2203-4BB4-BF81-92E00ACF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CE066-3C75-4506-8C4B-5C669599C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C878C-2FC0-442F-940B-05FB728D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BEB1-83F7-45A0-B152-5146C998BCD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8F03B-2409-4FF3-9E09-60ACB4D8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11631-AFA2-4A16-B3EC-579615DD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696D-C9C5-4ECB-A78D-D070D3F04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5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6B621-7D21-4181-B225-A7886B69F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55F7D-79AC-4A0B-B419-F62D16DAE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FE7B3-B17B-4E4F-8C8B-1116F127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BEB1-83F7-45A0-B152-5146C998BCD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CBAF7-26D2-43FE-A5EA-77AF651E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574DB-1216-4EAF-B0E6-64AE4300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696D-C9C5-4ECB-A78D-D070D3F04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1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550B-B32D-4DAD-8E97-37F91BA7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A9FE5-6AE5-4332-BD17-19E3CE964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4FA0C-B050-4D30-8758-4CAC3D57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BEB1-83F7-45A0-B152-5146C998BCD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9BEF7-ED12-4CAC-AC3A-9CDB1AD3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EB516-EB70-4E22-B28A-9A70F64C4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696D-C9C5-4ECB-A78D-D070D3F04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1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F7E0-9D0F-48E8-A64F-22E5EB824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0B312-8704-4905-9BAD-27BE279F7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AB485-2872-414E-8C86-6E11668E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BEB1-83F7-45A0-B152-5146C998BCD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33063-DC15-438E-A796-AA82FCF8A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64AD5-8986-4189-B177-E027AA1B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696D-C9C5-4ECB-A78D-D070D3F04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4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76C7C-5AE1-4536-86B8-58820FCE0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90810-A069-4BF8-B224-36DF24A22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0C363-2F89-40B6-A47D-DF3972109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5DCAC-D3C4-4CD1-9929-27B5F1BD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BEB1-83F7-45A0-B152-5146C998BCD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F83B8-9A67-40AE-B302-01BA6071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4BA5F-12F2-4DB1-BF9C-25074F63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696D-C9C5-4ECB-A78D-D070D3F04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4DB98-2050-4A0A-899C-CA38309BF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39071-A76A-4386-9E49-5A5828A41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20708-44EE-4B89-984E-A11FE2D21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151E6C-E018-40E9-8E15-95C7D8F400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CEA47-4F21-4D43-B3F3-17478F6BC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648727-BA3D-4449-97B6-9C002620D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BEB1-83F7-45A0-B152-5146C998BCD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4A381-72AB-4681-BD8A-3C9A0BEA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BB09C9-4164-4B16-A1AD-97BFE263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696D-C9C5-4ECB-A78D-D070D3F04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8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0327F-C8F5-4DBF-945D-CC991D00A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988BF-6849-4EF5-A3B5-762C32194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BEB1-83F7-45A0-B152-5146C998BCD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0591B1-07AD-494F-9C32-30C7FBBC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FCC510-7352-4D4B-AB8D-09FEA520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696D-C9C5-4ECB-A78D-D070D3F04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7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5728F-14C3-4909-BA1F-43EF56AB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BEB1-83F7-45A0-B152-5146C998BCD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D584E-EF04-452D-B65A-15956DD2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C5A00-FCAF-4EDE-974B-B38EE160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696D-C9C5-4ECB-A78D-D070D3F04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16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160E-62D5-4F6B-9E02-C0F35239A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03AC2-D124-4D76-9F8C-E682806D0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D0A55-752E-4D4D-9FE8-C4C94607A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E2754-3060-4F6B-A07D-C2E43564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BEB1-83F7-45A0-B152-5146C998BCD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0A06C-EA9D-4A25-9829-C4A4BB909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64A21-509D-4338-BCBB-E6070B9E3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696D-C9C5-4ECB-A78D-D070D3F04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8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D11F6-56E1-43A9-B29C-BD93D8FAC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7F2AC-EF41-4C49-8647-70F801F6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CD246-9DF2-4990-BBC0-8AE62BADE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E2364-D750-47C9-9E11-18C26BCF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BEB1-83F7-45A0-B152-5146C998BCD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49D87-F7EB-4A9B-ACDB-CFFC34C8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F73A2-79E2-4743-897F-2605AFE5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696D-C9C5-4ECB-A78D-D070D3F04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9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D5622-C453-4059-90C2-6535319A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0790A-60D1-4D62-8B50-29CBA366E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02E81-711B-4996-99B9-47578998C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FBEB1-83F7-45A0-B152-5146C998BCD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6353D-808B-498A-A8B0-9AFA5CE82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54ECA-4DD7-421E-A663-D4462440B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C696D-C9C5-4ECB-A78D-D070D3F04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2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CC59-23DB-4B27-B6A1-9D9254703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000" b="1" dirty="0"/>
              <a:t>Session 4 – Foundational R</a:t>
            </a:r>
            <a:br>
              <a:rPr lang="en-US" sz="2000" dirty="0"/>
            </a:br>
            <a:r>
              <a:rPr lang="en-US" sz="2000" b="1" dirty="0"/>
              <a:t> </a:t>
            </a:r>
            <a:br>
              <a:rPr lang="en-US" sz="2000" dirty="0"/>
            </a:br>
            <a:r>
              <a:rPr lang="en-US" sz="2000" b="1" dirty="0"/>
              <a:t>Programming - II</a:t>
            </a:r>
            <a:br>
              <a:rPr lang="en-US" sz="2000" dirty="0"/>
            </a:br>
            <a:r>
              <a:rPr lang="en-US" sz="2000" b="1" dirty="0"/>
              <a:t>Assignment – 3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DD5CA-AB20-4F77-A6E4-63561C71B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Problem Statement</a:t>
            </a:r>
            <a:endParaRPr lang="en-US" dirty="0"/>
          </a:p>
          <a:p>
            <a:pPr lvl="0"/>
            <a:r>
              <a:rPr lang="en-US" b="1" dirty="0"/>
              <a:t>States = </a:t>
            </a:r>
            <a:r>
              <a:rPr lang="en-US" b="1" dirty="0" err="1"/>
              <a:t>rownames</a:t>
            </a:r>
            <a:r>
              <a:rPr lang="en-US" b="1" dirty="0"/>
              <a:t>(US Arrests)</a:t>
            </a:r>
            <a:endParaRPr lang="en-US" dirty="0"/>
          </a:p>
          <a:p>
            <a:r>
              <a:rPr lang="en-US" dirty="0" err="1"/>
              <a:t>USArrests</a:t>
            </a:r>
            <a:endParaRPr lang="en-US" dirty="0"/>
          </a:p>
          <a:p>
            <a:r>
              <a:rPr lang="en-US" dirty="0"/>
              <a:t>States = </a:t>
            </a:r>
            <a:r>
              <a:rPr lang="en-US" dirty="0" err="1"/>
              <a:t>rownames</a:t>
            </a:r>
            <a:r>
              <a:rPr lang="en-US" dirty="0"/>
              <a:t>(</a:t>
            </a:r>
            <a:r>
              <a:rPr lang="en-US" dirty="0" err="1"/>
              <a:t>USArrests</a:t>
            </a:r>
            <a:r>
              <a:rPr lang="en-US" dirty="0"/>
              <a:t>)</a:t>
            </a:r>
          </a:p>
          <a:p>
            <a:r>
              <a:rPr lang="en-US" dirty="0"/>
              <a:t>States</a:t>
            </a:r>
          </a:p>
          <a:p>
            <a:pPr latinLnBrk="1"/>
            <a:r>
              <a:rPr lang="en-US" dirty="0"/>
              <a:t>[1] "Alabama"        "Alaska"         "Arizona"        "Arkansas"       "California"    </a:t>
            </a:r>
          </a:p>
          <a:p>
            <a:pPr latinLnBrk="1"/>
            <a:r>
              <a:rPr lang="en-US" dirty="0"/>
              <a:t> [6] "Colorado"       "Connecticut"    "Delaware"       "Florida"        "Georgia"       </a:t>
            </a:r>
          </a:p>
          <a:p>
            <a:pPr latinLnBrk="1"/>
            <a:r>
              <a:rPr lang="en-US" dirty="0"/>
              <a:t>[11] "Hawaii"         "Idaho"          "Illinois"       "Indiana"        "Iowa"          </a:t>
            </a:r>
          </a:p>
          <a:p>
            <a:pPr latinLnBrk="1"/>
            <a:r>
              <a:rPr lang="en-US" dirty="0"/>
              <a:t>[16] "Kansas"         "Kentucky"       "Louisiana"      "Maine"          "Maryland"      </a:t>
            </a:r>
          </a:p>
          <a:p>
            <a:pPr latinLnBrk="1"/>
            <a:r>
              <a:rPr lang="en-US" dirty="0"/>
              <a:t>[21] "Massachusetts"  "Michigan"       "Minnesota"      "Mississippi"    "Missouri"      </a:t>
            </a:r>
          </a:p>
          <a:p>
            <a:pPr latinLnBrk="1"/>
            <a:r>
              <a:rPr lang="en-US" dirty="0"/>
              <a:t>[26] "Montana"        "Nebraska"       "Nevada"         "New Hampshire"  "New Jersey"    </a:t>
            </a:r>
          </a:p>
          <a:p>
            <a:pPr latinLnBrk="1"/>
            <a:r>
              <a:rPr lang="en-US" dirty="0"/>
              <a:t>[31] "New Mexico"     "New York"       "North Carolina" "North Dakota"   "Ohio"          </a:t>
            </a:r>
          </a:p>
          <a:p>
            <a:pPr latinLnBrk="1"/>
            <a:r>
              <a:rPr lang="en-US" dirty="0"/>
              <a:t>[36] "Oklahoma"       "Oregon"         "Pennsylvania"   "Rhode Island"   "South Carolina"</a:t>
            </a:r>
          </a:p>
          <a:p>
            <a:pPr latinLnBrk="1"/>
            <a:r>
              <a:rPr lang="en-US" dirty="0"/>
              <a:t>[41] "South Dakota"   "Tennessee"      "Texas"          "Utah"           "Vermont"       </a:t>
            </a:r>
          </a:p>
          <a:p>
            <a:pPr latinLnBrk="1"/>
            <a:r>
              <a:rPr lang="en-US" dirty="0"/>
              <a:t>[46] "Virginia"       "Washington"     "West Virginia"  "Wisconsin"      "Wyoming"  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2247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8E2594-CE98-4FF8-B6A2-1C8B1CB80466}"/>
              </a:ext>
            </a:extLst>
          </p:cNvPr>
          <p:cNvSpPr txBox="1"/>
          <p:nvPr/>
        </p:nvSpPr>
        <p:spPr>
          <a:xfrm>
            <a:off x="1087901" y="1758461"/>
            <a:ext cx="100161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Get states names with ‘w’.</a:t>
            </a:r>
            <a:endParaRPr lang="en-US" dirty="0"/>
          </a:p>
          <a:p>
            <a:r>
              <a:rPr lang="en-US" dirty="0"/>
              <a:t>States[grep("w", States)]</a:t>
            </a:r>
          </a:p>
          <a:p>
            <a:pPr latinLnBrk="1"/>
            <a:r>
              <a:rPr lang="en-US" dirty="0"/>
              <a:t>[1] "Delaware"      "Hawaii"        "Iowa"          "New Hampshire" "New Jersey"   </a:t>
            </a:r>
          </a:p>
          <a:p>
            <a:pPr latinLnBrk="1"/>
            <a:r>
              <a:rPr lang="en-US" dirty="0"/>
              <a:t>[6] "New Mexico"    "New York"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Get states names with ‘W’.</a:t>
            </a:r>
            <a:endParaRPr lang="en-US" dirty="0"/>
          </a:p>
          <a:p>
            <a:r>
              <a:rPr lang="en-US" dirty="0"/>
              <a:t>States[grep("W", States)]</a:t>
            </a:r>
          </a:p>
          <a:p>
            <a:pPr latinLnBrk="1"/>
            <a:r>
              <a:rPr lang="en-US" dirty="0"/>
              <a:t>[1] "Washington"    "West Virginia" "Wisconsin"     "Wyoming"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66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08D475-E698-4E73-A5D1-0D7A0082B7B4}"/>
              </a:ext>
            </a:extLst>
          </p:cNvPr>
          <p:cNvSpPr/>
          <p:nvPr/>
        </p:nvSpPr>
        <p:spPr>
          <a:xfrm>
            <a:off x="853440" y="468862"/>
            <a:ext cx="6096000" cy="1868781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Prepare a Histogram of the number of characters in each US state.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 &lt;-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nchar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(States)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nchar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(States))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53AA95-90FF-4E04-883B-A66F9E4BB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76" y="2447778"/>
            <a:ext cx="8651631" cy="412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5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C4BABF-A0AF-41CC-8D7D-82033A72707D}"/>
              </a:ext>
            </a:extLst>
          </p:cNvPr>
          <p:cNvSpPr/>
          <p:nvPr/>
        </p:nvSpPr>
        <p:spPr>
          <a:xfrm>
            <a:off x="375139" y="140677"/>
            <a:ext cx="5941255" cy="2977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States &lt;-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rownames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USArrests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No_of_Char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&lt;-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nchar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 &lt;-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data.frame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(States,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No_of_Char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barplot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df$No_of_Char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main = "Number of Characters in Each US State",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xlab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"States",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ylab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"No of Character in Each State",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col = "yellow", axes = TRUE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B194B9-28AB-4072-85FD-C5E058CB6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2" y="2715064"/>
            <a:ext cx="11347938" cy="398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9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303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Session 4 – Foundational R   Programming - II Assignment – 3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4 – Foundational R   Programming - II Assignment – 3 </dc:title>
  <dc:creator>Hrituraj</dc:creator>
  <cp:lastModifiedBy>Hrituraj</cp:lastModifiedBy>
  <cp:revision>3</cp:revision>
  <dcterms:created xsi:type="dcterms:W3CDTF">2018-07-18T17:41:32Z</dcterms:created>
  <dcterms:modified xsi:type="dcterms:W3CDTF">2018-07-18T17:45:59Z</dcterms:modified>
</cp:coreProperties>
</file>