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52" r:id="rId4"/>
  </p:sldMasterIdLst>
  <p:notesMasterIdLst>
    <p:notesMasterId r:id="rId25"/>
  </p:notesMasterIdLst>
  <p:sldIdLst>
    <p:sldId id="264" r:id="rId5"/>
    <p:sldId id="262" r:id="rId6"/>
    <p:sldId id="263" r:id="rId7"/>
    <p:sldId id="277" r:id="rId8"/>
    <p:sldId id="270" r:id="rId9"/>
    <p:sldId id="278" r:id="rId10"/>
    <p:sldId id="279" r:id="rId11"/>
    <p:sldId id="280" r:id="rId12"/>
    <p:sldId id="275" r:id="rId13"/>
    <p:sldId id="266" r:id="rId14"/>
    <p:sldId id="267" r:id="rId15"/>
    <p:sldId id="268" r:id="rId16"/>
    <p:sldId id="281" r:id="rId17"/>
    <p:sldId id="269" r:id="rId18"/>
    <p:sldId id="282" r:id="rId19"/>
    <p:sldId id="272" r:id="rId20"/>
    <p:sldId id="283" r:id="rId21"/>
    <p:sldId id="273" r:id="rId22"/>
    <p:sldId id="274"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7001" autoAdjust="0"/>
    <p:restoredTop sz="94634" autoAdjust="0"/>
  </p:normalViewPr>
  <p:slideViewPr>
    <p:cSldViewPr snapToGrid="0">
      <p:cViewPr>
        <p:scale>
          <a:sx n="75" d="100"/>
          <a:sy n="75" d="100"/>
        </p:scale>
        <p:origin x="84" y="-7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18A437-91FB-4FB3-8FC2-9F674E6A454F}" type="datetimeFigureOut">
              <a:rPr lang="en-US" smtClean="0"/>
              <a:t>18-Nov-20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937A20-946F-4FE9-9157-769BA906E7B5}" type="slidenum">
              <a:rPr lang="en-US" smtClean="0"/>
              <a:t>‹#›</a:t>
            </a:fld>
            <a:endParaRPr lang="en-US" dirty="0"/>
          </a:p>
        </p:txBody>
      </p:sp>
    </p:spTree>
    <p:extLst>
      <p:ext uri="{BB962C8B-B14F-4D97-AF65-F5344CB8AC3E}">
        <p14:creationId xmlns:p14="http://schemas.microsoft.com/office/powerpoint/2010/main" val="186062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937A20-946F-4FE9-9157-769BA906E7B5}" type="slidenum">
              <a:rPr lang="en-US" smtClean="0"/>
              <a:t>20</a:t>
            </a:fld>
            <a:endParaRPr lang="en-US" dirty="0"/>
          </a:p>
        </p:txBody>
      </p:sp>
    </p:spTree>
    <p:extLst>
      <p:ext uri="{BB962C8B-B14F-4D97-AF65-F5344CB8AC3E}">
        <p14:creationId xmlns:p14="http://schemas.microsoft.com/office/powerpoint/2010/main" val="21996913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4"/>
        <p:cNvGrpSpPr/>
        <p:nvPr/>
      </p:nvGrpSpPr>
      <p:grpSpPr>
        <a:xfrm>
          <a:off x="0" y="0"/>
          <a:ext cx="0" cy="0"/>
          <a:chOff x="0" y="0"/>
          <a:chExt cx="0" cy="0"/>
        </a:xfrm>
      </p:grpSpPr>
      <p:sp>
        <p:nvSpPr>
          <p:cNvPr id="15" name="Google Shape;15;p4"/>
          <p:cNvSpPr/>
          <p:nvPr/>
        </p:nvSpPr>
        <p:spPr>
          <a:xfrm>
            <a:off x="3216367" y="549367"/>
            <a:ext cx="5759200" cy="5759200"/>
          </a:xfrm>
          <a:prstGeom prst="ellipse">
            <a:avLst/>
          </a:prstGeom>
          <a:gradFill>
            <a:gsLst>
              <a:gs pos="0">
                <a:srgbClr val="FFFFFF">
                  <a:alpha val="74509"/>
                </a:srgbClr>
              </a:gs>
              <a:gs pos="50000">
                <a:schemeClr val="lt1"/>
              </a:gs>
              <a:gs pos="100000">
                <a:schemeClr val="lt1"/>
              </a:gs>
            </a:gsLst>
            <a:lin ang="5400012" scaled="0"/>
          </a:gra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16" name="Google Shape;16;p4"/>
          <p:cNvSpPr txBox="1">
            <a:spLocks noGrp="1"/>
          </p:cNvSpPr>
          <p:nvPr>
            <p:ph type="body" idx="1"/>
          </p:nvPr>
        </p:nvSpPr>
        <p:spPr>
          <a:xfrm>
            <a:off x="4038300" y="1827000"/>
            <a:ext cx="4115600" cy="3204000"/>
          </a:xfrm>
          <a:prstGeom prst="rect">
            <a:avLst/>
          </a:prstGeom>
        </p:spPr>
        <p:txBody>
          <a:bodyPr spcFirstLastPara="1" wrap="square" lIns="0" tIns="0" rIns="0" bIns="0" anchor="ctr" anchorCtr="0">
            <a:noAutofit/>
          </a:bodyPr>
          <a:lstStyle>
            <a:lvl1pPr marL="609585" lvl="0" indent="-457189" algn="ctr" rtl="0">
              <a:spcBef>
                <a:spcPts val="800"/>
              </a:spcBef>
              <a:spcAft>
                <a:spcPts val="0"/>
              </a:spcAft>
              <a:buSzPts val="1800"/>
              <a:buChar char="𖦹"/>
              <a:defRPr sz="2400" i="1"/>
            </a:lvl1pPr>
            <a:lvl2pPr marL="1219170" lvl="1" indent="-457189" algn="ctr" rtl="0">
              <a:spcBef>
                <a:spcPts val="0"/>
              </a:spcBef>
              <a:spcAft>
                <a:spcPts val="0"/>
              </a:spcAft>
              <a:buSzPts val="1800"/>
              <a:buChar char="○"/>
              <a:defRPr sz="2400" i="1"/>
            </a:lvl2pPr>
            <a:lvl3pPr marL="1828754" lvl="2" indent="-457189" algn="ctr" rtl="0">
              <a:spcBef>
                <a:spcPts val="0"/>
              </a:spcBef>
              <a:spcAft>
                <a:spcPts val="0"/>
              </a:spcAft>
              <a:buSzPts val="1800"/>
              <a:buChar char="■"/>
              <a:defRPr sz="2400" i="1"/>
            </a:lvl3pPr>
            <a:lvl4pPr marL="2438339" lvl="3" indent="-457189" algn="ctr" rtl="0">
              <a:spcBef>
                <a:spcPts val="0"/>
              </a:spcBef>
              <a:spcAft>
                <a:spcPts val="0"/>
              </a:spcAft>
              <a:buSzPts val="1800"/>
              <a:buChar char="●"/>
              <a:defRPr sz="2400" i="1"/>
            </a:lvl4pPr>
            <a:lvl5pPr marL="3047924" lvl="4" indent="-457189" algn="ctr" rtl="0">
              <a:spcBef>
                <a:spcPts val="0"/>
              </a:spcBef>
              <a:spcAft>
                <a:spcPts val="0"/>
              </a:spcAft>
              <a:buSzPts val="1800"/>
              <a:buChar char="○"/>
              <a:defRPr sz="2400" i="1"/>
            </a:lvl5pPr>
            <a:lvl6pPr marL="3657509" lvl="5" indent="-457189" algn="ctr" rtl="0">
              <a:spcBef>
                <a:spcPts val="0"/>
              </a:spcBef>
              <a:spcAft>
                <a:spcPts val="0"/>
              </a:spcAft>
              <a:buSzPts val="1800"/>
              <a:buChar char="■"/>
              <a:defRPr sz="2400" i="1"/>
            </a:lvl6pPr>
            <a:lvl7pPr marL="4267093" lvl="6" indent="-457189" algn="ctr" rtl="0">
              <a:spcBef>
                <a:spcPts val="0"/>
              </a:spcBef>
              <a:spcAft>
                <a:spcPts val="0"/>
              </a:spcAft>
              <a:buSzPts val="1800"/>
              <a:buChar char="●"/>
              <a:defRPr sz="2400" i="1"/>
            </a:lvl7pPr>
            <a:lvl8pPr marL="4876678" lvl="7" indent="-457189" algn="ctr" rtl="0">
              <a:spcBef>
                <a:spcPts val="0"/>
              </a:spcBef>
              <a:spcAft>
                <a:spcPts val="0"/>
              </a:spcAft>
              <a:buSzPts val="1800"/>
              <a:buChar char="○"/>
              <a:defRPr sz="2400" i="1"/>
            </a:lvl8pPr>
            <a:lvl9pPr marL="5486263" lvl="8" indent="-457189" algn="ctr" rtl="0">
              <a:spcBef>
                <a:spcPts val="0"/>
              </a:spcBef>
              <a:spcAft>
                <a:spcPts val="0"/>
              </a:spcAft>
              <a:buSzPts val="1800"/>
              <a:buChar char="■"/>
              <a:defRPr sz="2400" i="1"/>
            </a:lvl9pPr>
          </a:lstStyle>
          <a:p>
            <a:pPr lvl="0"/>
            <a:r>
              <a:rPr lang="en-US" smtClean="0"/>
              <a:t>Click to edit Master text styles</a:t>
            </a:r>
          </a:p>
        </p:txBody>
      </p:sp>
      <p:sp>
        <p:nvSpPr>
          <p:cNvPr id="17" name="Google Shape;17;p4"/>
          <p:cNvSpPr txBox="1">
            <a:spLocks noGrp="1"/>
          </p:cNvSpPr>
          <p:nvPr>
            <p:ph type="sldNum" idx="12"/>
          </p:nvPr>
        </p:nvSpPr>
        <p:spPr>
          <a:xfrm>
            <a:off x="5730200" y="5994767"/>
            <a:ext cx="731600" cy="8632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FAB73BC-B049-4115-A692-8D63A059BFB8}" type="slidenum">
              <a:rPr lang="en-US" smtClean="0"/>
              <a:pPr/>
              <a:t>‹#›</a:t>
            </a:fld>
            <a:endParaRPr lang="en-US" dirty="0"/>
          </a:p>
        </p:txBody>
      </p:sp>
      <p:pic>
        <p:nvPicPr>
          <p:cNvPr id="18" name="Google Shape;18;p4"/>
          <p:cNvPicPr preferRelativeResize="0"/>
          <p:nvPr/>
        </p:nvPicPr>
        <p:blipFill>
          <a:blip r:embed="rId2">
            <a:alphaModFix/>
          </a:blip>
          <a:stretch>
            <a:fillRect/>
          </a:stretch>
        </p:blipFill>
        <p:spPr>
          <a:xfrm flipH="1">
            <a:off x="1615533" y="2859867"/>
            <a:ext cx="3576835" cy="3998100"/>
          </a:xfrm>
          <a:prstGeom prst="rect">
            <a:avLst/>
          </a:prstGeom>
          <a:noFill/>
          <a:ln>
            <a:noFill/>
          </a:ln>
        </p:spPr>
      </p:pic>
      <p:pic>
        <p:nvPicPr>
          <p:cNvPr id="19" name="Google Shape;19;p4"/>
          <p:cNvPicPr preferRelativeResize="0"/>
          <p:nvPr/>
        </p:nvPicPr>
        <p:blipFill rotWithShape="1">
          <a:blip r:embed="rId3">
            <a:alphaModFix/>
          </a:blip>
          <a:srcRect t="22910"/>
          <a:stretch/>
        </p:blipFill>
        <p:spPr>
          <a:xfrm>
            <a:off x="5021934" y="0"/>
            <a:ext cx="2051967" cy="1589133"/>
          </a:xfrm>
          <a:prstGeom prst="rect">
            <a:avLst/>
          </a:prstGeom>
          <a:noFill/>
          <a:ln>
            <a:noFill/>
          </a:ln>
        </p:spPr>
      </p:pic>
      <p:sp>
        <p:nvSpPr>
          <p:cNvPr id="20" name="Google Shape;20;p4"/>
          <p:cNvSpPr txBox="1"/>
          <p:nvPr/>
        </p:nvSpPr>
        <p:spPr>
          <a:xfrm>
            <a:off x="4791200" y="98511"/>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dk1"/>
                </a:solidFill>
                <a:latin typeface="Caladea"/>
                <a:ea typeface="Caladea"/>
                <a:cs typeface="Caladea"/>
                <a:sym typeface="Caladea"/>
              </a:rPr>
              <a:t>“</a:t>
            </a:r>
            <a:endParaRPr sz="9600">
              <a:solidFill>
                <a:schemeClr val="dk1"/>
              </a:solidFill>
              <a:latin typeface="Caladea"/>
              <a:ea typeface="Caladea"/>
              <a:cs typeface="Caladea"/>
              <a:sym typeface="Caladea"/>
            </a:endParaRPr>
          </a:p>
        </p:txBody>
      </p:sp>
      <p:pic>
        <p:nvPicPr>
          <p:cNvPr id="21" name="Google Shape;21;p4"/>
          <p:cNvPicPr preferRelativeResize="0"/>
          <p:nvPr/>
        </p:nvPicPr>
        <p:blipFill>
          <a:blip r:embed="rId4">
            <a:alphaModFix/>
          </a:blip>
          <a:stretch>
            <a:fillRect/>
          </a:stretch>
        </p:blipFill>
        <p:spPr>
          <a:xfrm>
            <a:off x="8153900" y="3113767"/>
            <a:ext cx="1387933" cy="1323200"/>
          </a:xfrm>
          <a:prstGeom prst="rect">
            <a:avLst/>
          </a:prstGeom>
          <a:noFill/>
          <a:ln>
            <a:noFill/>
          </a:ln>
        </p:spPr>
      </p:pic>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3"/>
        <p:cNvGrpSpPr/>
        <p:nvPr/>
      </p:nvGrpSpPr>
      <p:grpSpPr>
        <a:xfrm>
          <a:off x="0" y="0"/>
          <a:ext cx="0" cy="0"/>
          <a:chOff x="0" y="0"/>
          <a:chExt cx="0" cy="0"/>
        </a:xfrm>
      </p:grpSpPr>
      <p:sp>
        <p:nvSpPr>
          <p:cNvPr id="34" name="Google Shape;34;p6"/>
          <p:cNvSpPr/>
          <p:nvPr/>
        </p:nvSpPr>
        <p:spPr>
          <a:xfrm>
            <a:off x="886800" y="1310767"/>
            <a:ext cx="10418400" cy="4684000"/>
          </a:xfrm>
          <a:prstGeom prst="rect">
            <a:avLst/>
          </a:prstGeom>
          <a:gradFill>
            <a:gsLst>
              <a:gs pos="0">
                <a:srgbClr val="FFFFFF">
                  <a:alpha val="74509"/>
                </a:srgbClr>
              </a:gs>
              <a:gs pos="50000">
                <a:schemeClr val="lt1"/>
              </a:gs>
              <a:gs pos="100000">
                <a:schemeClr val="lt1"/>
              </a:gs>
            </a:gsLst>
            <a:lin ang="5400012" scaled="0"/>
          </a:gra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pic>
        <p:nvPicPr>
          <p:cNvPr id="35" name="Google Shape;35;p6"/>
          <p:cNvPicPr preferRelativeResize="0"/>
          <p:nvPr/>
        </p:nvPicPr>
        <p:blipFill>
          <a:blip r:embed="rId2">
            <a:alphaModFix/>
          </a:blip>
          <a:stretch>
            <a:fillRect/>
          </a:stretch>
        </p:blipFill>
        <p:spPr>
          <a:xfrm>
            <a:off x="-1" y="4407234"/>
            <a:ext cx="1966133" cy="2461633"/>
          </a:xfrm>
          <a:prstGeom prst="rect">
            <a:avLst/>
          </a:prstGeom>
          <a:noFill/>
          <a:ln>
            <a:noFill/>
          </a:ln>
        </p:spPr>
      </p:pic>
      <p:pic>
        <p:nvPicPr>
          <p:cNvPr id="36" name="Google Shape;36;p6"/>
          <p:cNvPicPr preferRelativeResize="0"/>
          <p:nvPr/>
        </p:nvPicPr>
        <p:blipFill>
          <a:blip r:embed="rId3">
            <a:alphaModFix/>
          </a:blip>
          <a:stretch>
            <a:fillRect/>
          </a:stretch>
        </p:blipFill>
        <p:spPr>
          <a:xfrm>
            <a:off x="9706067" y="4510567"/>
            <a:ext cx="2485933" cy="2347400"/>
          </a:xfrm>
          <a:prstGeom prst="rect">
            <a:avLst/>
          </a:prstGeom>
          <a:noFill/>
          <a:ln>
            <a:noFill/>
          </a:ln>
        </p:spPr>
      </p:pic>
      <p:pic>
        <p:nvPicPr>
          <p:cNvPr id="37" name="Google Shape;37;p6"/>
          <p:cNvPicPr preferRelativeResize="0"/>
          <p:nvPr/>
        </p:nvPicPr>
        <p:blipFill>
          <a:blip r:embed="rId4">
            <a:alphaModFix/>
          </a:blip>
          <a:stretch>
            <a:fillRect/>
          </a:stretch>
        </p:blipFill>
        <p:spPr>
          <a:xfrm>
            <a:off x="3531706" y="170076"/>
            <a:ext cx="714388" cy="758648"/>
          </a:xfrm>
          <a:prstGeom prst="rect">
            <a:avLst/>
          </a:prstGeom>
          <a:noFill/>
          <a:ln>
            <a:noFill/>
          </a:ln>
        </p:spPr>
      </p:pic>
      <p:pic>
        <p:nvPicPr>
          <p:cNvPr id="38" name="Google Shape;38;p6"/>
          <p:cNvPicPr preferRelativeResize="0"/>
          <p:nvPr/>
        </p:nvPicPr>
        <p:blipFill>
          <a:blip r:embed="rId5">
            <a:alphaModFix/>
          </a:blip>
          <a:stretch>
            <a:fillRect/>
          </a:stretch>
        </p:blipFill>
        <p:spPr>
          <a:xfrm>
            <a:off x="10619063" y="4073543"/>
            <a:ext cx="1378200" cy="1384533"/>
          </a:xfrm>
          <a:prstGeom prst="rect">
            <a:avLst/>
          </a:prstGeom>
          <a:noFill/>
          <a:ln>
            <a:noFill/>
          </a:ln>
        </p:spPr>
      </p:pic>
      <p:pic>
        <p:nvPicPr>
          <p:cNvPr id="39" name="Google Shape;39;p6"/>
          <p:cNvPicPr preferRelativeResize="0"/>
          <p:nvPr/>
        </p:nvPicPr>
        <p:blipFill>
          <a:blip r:embed="rId6">
            <a:alphaModFix/>
          </a:blip>
          <a:stretch>
            <a:fillRect/>
          </a:stretch>
        </p:blipFill>
        <p:spPr>
          <a:xfrm>
            <a:off x="112759" y="4338403"/>
            <a:ext cx="1220149" cy="1163261"/>
          </a:xfrm>
          <a:prstGeom prst="rect">
            <a:avLst/>
          </a:prstGeom>
          <a:noFill/>
          <a:ln>
            <a:noFill/>
          </a:ln>
        </p:spPr>
      </p:pic>
      <p:pic>
        <p:nvPicPr>
          <p:cNvPr id="40" name="Google Shape;40;p6"/>
          <p:cNvPicPr preferRelativeResize="0"/>
          <p:nvPr/>
        </p:nvPicPr>
        <p:blipFill>
          <a:blip r:embed="rId7">
            <a:alphaModFix/>
          </a:blip>
          <a:stretch>
            <a:fillRect/>
          </a:stretch>
        </p:blipFill>
        <p:spPr>
          <a:xfrm>
            <a:off x="7919595" y="765148"/>
            <a:ext cx="1036811" cy="1030497"/>
          </a:xfrm>
          <a:prstGeom prst="rect">
            <a:avLst/>
          </a:prstGeom>
          <a:noFill/>
          <a:ln>
            <a:noFill/>
          </a:ln>
        </p:spPr>
      </p:pic>
      <p:sp>
        <p:nvSpPr>
          <p:cNvPr id="41" name="Google Shape;41;p6"/>
          <p:cNvSpPr txBox="1">
            <a:spLocks noGrp="1"/>
          </p:cNvSpPr>
          <p:nvPr>
            <p:ph type="title"/>
          </p:nvPr>
        </p:nvSpPr>
        <p:spPr>
          <a:xfrm>
            <a:off x="986800" y="0"/>
            <a:ext cx="10218400" cy="1098800"/>
          </a:xfrm>
          <a:prstGeom prst="rect">
            <a:avLst/>
          </a:prstGeom>
        </p:spPr>
        <p:txBody>
          <a:bodyPr spcFirstLastPara="1" wrap="square" lIns="0" tIns="0" rIns="0" bIns="0"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en-US" smtClean="0"/>
              <a:t>Click to edit Master title style</a:t>
            </a:r>
            <a:endParaRPr/>
          </a:p>
        </p:txBody>
      </p:sp>
      <p:sp>
        <p:nvSpPr>
          <p:cNvPr id="42" name="Google Shape;42;p6"/>
          <p:cNvSpPr txBox="1">
            <a:spLocks noGrp="1"/>
          </p:cNvSpPr>
          <p:nvPr>
            <p:ph type="body" idx="1"/>
          </p:nvPr>
        </p:nvSpPr>
        <p:spPr>
          <a:xfrm>
            <a:off x="1407200" y="1831167"/>
            <a:ext cx="4381600" cy="3643200"/>
          </a:xfrm>
          <a:prstGeom prst="rect">
            <a:avLst/>
          </a:prstGeom>
        </p:spPr>
        <p:txBody>
          <a:bodyPr spcFirstLastPara="1" wrap="square" lIns="0" tIns="0" rIns="0" bIns="0" anchor="t" anchorCtr="0">
            <a:noAutofit/>
          </a:bodyPr>
          <a:lstStyle>
            <a:lvl1pPr marL="609585" lvl="0" indent="-474121" rtl="0">
              <a:spcBef>
                <a:spcPts val="800"/>
              </a:spcBef>
              <a:spcAft>
                <a:spcPts val="0"/>
              </a:spcAft>
              <a:buSzPts val="2000"/>
              <a:buChar char="𖦹"/>
              <a:defRPr sz="2700"/>
            </a:lvl1pPr>
            <a:lvl2pPr marL="1219170" lvl="1" indent="-474121" rtl="0">
              <a:spcBef>
                <a:spcPts val="0"/>
              </a:spcBef>
              <a:spcAft>
                <a:spcPts val="0"/>
              </a:spcAft>
              <a:buSzPts val="2000"/>
              <a:buChar char="○"/>
              <a:defRPr sz="2700"/>
            </a:lvl2pPr>
            <a:lvl3pPr marL="1828754" lvl="2" indent="-474121" rtl="0">
              <a:spcBef>
                <a:spcPts val="0"/>
              </a:spcBef>
              <a:spcAft>
                <a:spcPts val="0"/>
              </a:spcAft>
              <a:buSzPts val="2000"/>
              <a:buChar char="■"/>
              <a:defRPr sz="2700"/>
            </a:lvl3pPr>
            <a:lvl4pPr marL="2438339" lvl="3" indent="-474121" rtl="0">
              <a:spcBef>
                <a:spcPts val="0"/>
              </a:spcBef>
              <a:spcAft>
                <a:spcPts val="0"/>
              </a:spcAft>
              <a:buSzPts val="2000"/>
              <a:buChar char="●"/>
              <a:defRPr sz="2700"/>
            </a:lvl4pPr>
            <a:lvl5pPr marL="3047924" lvl="4" indent="-474121" rtl="0">
              <a:spcBef>
                <a:spcPts val="0"/>
              </a:spcBef>
              <a:spcAft>
                <a:spcPts val="0"/>
              </a:spcAft>
              <a:buSzPts val="2000"/>
              <a:buChar char="○"/>
              <a:defRPr sz="2700"/>
            </a:lvl5pPr>
            <a:lvl6pPr marL="3657509" lvl="5" indent="-474121" rtl="0">
              <a:spcBef>
                <a:spcPts val="0"/>
              </a:spcBef>
              <a:spcAft>
                <a:spcPts val="0"/>
              </a:spcAft>
              <a:buSzPts val="2000"/>
              <a:buChar char="■"/>
              <a:defRPr sz="2700"/>
            </a:lvl6pPr>
            <a:lvl7pPr marL="4267093" lvl="6" indent="-474121" rtl="0">
              <a:spcBef>
                <a:spcPts val="0"/>
              </a:spcBef>
              <a:spcAft>
                <a:spcPts val="0"/>
              </a:spcAft>
              <a:buSzPts val="2000"/>
              <a:buChar char="●"/>
              <a:defRPr sz="2700"/>
            </a:lvl7pPr>
            <a:lvl8pPr marL="4876678" lvl="7" indent="-474121" rtl="0">
              <a:spcBef>
                <a:spcPts val="0"/>
              </a:spcBef>
              <a:spcAft>
                <a:spcPts val="0"/>
              </a:spcAft>
              <a:buSzPts val="2000"/>
              <a:buChar char="○"/>
              <a:defRPr sz="2700"/>
            </a:lvl8pPr>
            <a:lvl9pPr marL="5486263" lvl="8" indent="-474121" rtl="0">
              <a:spcBef>
                <a:spcPts val="0"/>
              </a:spcBef>
              <a:spcAft>
                <a:spcPts val="0"/>
              </a:spcAft>
              <a:buSzPts val="2000"/>
              <a:buChar char="■"/>
              <a:defRPr sz="2700"/>
            </a:lvl9pPr>
          </a:lstStyle>
          <a:p>
            <a:pPr lvl="0"/>
            <a:r>
              <a:rPr lang="en-US" smtClean="0"/>
              <a:t>Click to edit Master text styles</a:t>
            </a:r>
          </a:p>
        </p:txBody>
      </p:sp>
      <p:sp>
        <p:nvSpPr>
          <p:cNvPr id="43" name="Google Shape;43;p6"/>
          <p:cNvSpPr txBox="1">
            <a:spLocks noGrp="1"/>
          </p:cNvSpPr>
          <p:nvPr>
            <p:ph type="body" idx="2"/>
          </p:nvPr>
        </p:nvSpPr>
        <p:spPr>
          <a:xfrm>
            <a:off x="6403304" y="1831167"/>
            <a:ext cx="4381600" cy="3643200"/>
          </a:xfrm>
          <a:prstGeom prst="rect">
            <a:avLst/>
          </a:prstGeom>
        </p:spPr>
        <p:txBody>
          <a:bodyPr spcFirstLastPara="1" wrap="square" lIns="0" tIns="0" rIns="0" bIns="0" anchor="t" anchorCtr="0">
            <a:noAutofit/>
          </a:bodyPr>
          <a:lstStyle>
            <a:lvl1pPr marL="609585" lvl="0" indent="-474121" rtl="0">
              <a:spcBef>
                <a:spcPts val="800"/>
              </a:spcBef>
              <a:spcAft>
                <a:spcPts val="0"/>
              </a:spcAft>
              <a:buSzPts val="2000"/>
              <a:buChar char="𖦹"/>
              <a:defRPr sz="2700"/>
            </a:lvl1pPr>
            <a:lvl2pPr marL="1219170" lvl="1" indent="-474121" rtl="0">
              <a:spcBef>
                <a:spcPts val="0"/>
              </a:spcBef>
              <a:spcAft>
                <a:spcPts val="0"/>
              </a:spcAft>
              <a:buSzPts val="2000"/>
              <a:buChar char="○"/>
              <a:defRPr sz="2700"/>
            </a:lvl2pPr>
            <a:lvl3pPr marL="1828754" lvl="2" indent="-474121" rtl="0">
              <a:spcBef>
                <a:spcPts val="0"/>
              </a:spcBef>
              <a:spcAft>
                <a:spcPts val="0"/>
              </a:spcAft>
              <a:buSzPts val="2000"/>
              <a:buChar char="■"/>
              <a:defRPr sz="2700"/>
            </a:lvl3pPr>
            <a:lvl4pPr marL="2438339" lvl="3" indent="-474121" rtl="0">
              <a:spcBef>
                <a:spcPts val="0"/>
              </a:spcBef>
              <a:spcAft>
                <a:spcPts val="0"/>
              </a:spcAft>
              <a:buSzPts val="2000"/>
              <a:buChar char="●"/>
              <a:defRPr sz="2700"/>
            </a:lvl4pPr>
            <a:lvl5pPr marL="3047924" lvl="4" indent="-474121" rtl="0">
              <a:spcBef>
                <a:spcPts val="0"/>
              </a:spcBef>
              <a:spcAft>
                <a:spcPts val="0"/>
              </a:spcAft>
              <a:buSzPts val="2000"/>
              <a:buChar char="○"/>
              <a:defRPr sz="2700"/>
            </a:lvl5pPr>
            <a:lvl6pPr marL="3657509" lvl="5" indent="-474121" rtl="0">
              <a:spcBef>
                <a:spcPts val="0"/>
              </a:spcBef>
              <a:spcAft>
                <a:spcPts val="0"/>
              </a:spcAft>
              <a:buSzPts val="2000"/>
              <a:buChar char="■"/>
              <a:defRPr sz="2700"/>
            </a:lvl6pPr>
            <a:lvl7pPr marL="4267093" lvl="6" indent="-474121" rtl="0">
              <a:spcBef>
                <a:spcPts val="0"/>
              </a:spcBef>
              <a:spcAft>
                <a:spcPts val="0"/>
              </a:spcAft>
              <a:buSzPts val="2000"/>
              <a:buChar char="●"/>
              <a:defRPr sz="2700"/>
            </a:lvl7pPr>
            <a:lvl8pPr marL="4876678" lvl="7" indent="-474121" rtl="0">
              <a:spcBef>
                <a:spcPts val="0"/>
              </a:spcBef>
              <a:spcAft>
                <a:spcPts val="0"/>
              </a:spcAft>
              <a:buSzPts val="2000"/>
              <a:buChar char="○"/>
              <a:defRPr sz="2700"/>
            </a:lvl8pPr>
            <a:lvl9pPr marL="5486263" lvl="8" indent="-474121" rtl="0">
              <a:spcBef>
                <a:spcPts val="0"/>
              </a:spcBef>
              <a:spcAft>
                <a:spcPts val="0"/>
              </a:spcAft>
              <a:buSzPts val="2000"/>
              <a:buChar char="■"/>
              <a:defRPr sz="2700"/>
            </a:lvl9pPr>
          </a:lstStyle>
          <a:p>
            <a:pPr lvl="0"/>
            <a:r>
              <a:rPr lang="en-US" smtClean="0"/>
              <a:t>Click to edit Master text styles</a:t>
            </a:r>
          </a:p>
        </p:txBody>
      </p:sp>
      <p:sp>
        <p:nvSpPr>
          <p:cNvPr id="44" name="Google Shape;44;p6"/>
          <p:cNvSpPr txBox="1">
            <a:spLocks noGrp="1"/>
          </p:cNvSpPr>
          <p:nvPr>
            <p:ph type="sldNum" idx="12"/>
          </p:nvPr>
        </p:nvSpPr>
        <p:spPr>
          <a:xfrm>
            <a:off x="5730200" y="5994767"/>
            <a:ext cx="731600" cy="8632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FAB73BC-B049-4115-A692-8D63A059BFB8}" type="slidenum">
              <a:rPr lang="en-US" smtClean="0"/>
              <a:pPr/>
              <a:t>‹#›</a:t>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5"/>
        <p:cNvGrpSpPr/>
        <p:nvPr/>
      </p:nvGrpSpPr>
      <p:grpSpPr>
        <a:xfrm>
          <a:off x="0" y="0"/>
          <a:ext cx="0" cy="0"/>
          <a:chOff x="0" y="0"/>
          <a:chExt cx="0" cy="0"/>
        </a:xfrm>
      </p:grpSpPr>
      <p:sp>
        <p:nvSpPr>
          <p:cNvPr id="46" name="Google Shape;46;p7"/>
          <p:cNvSpPr/>
          <p:nvPr/>
        </p:nvSpPr>
        <p:spPr>
          <a:xfrm>
            <a:off x="886800" y="1310767"/>
            <a:ext cx="10418400" cy="4684000"/>
          </a:xfrm>
          <a:prstGeom prst="rect">
            <a:avLst/>
          </a:prstGeom>
          <a:gradFill>
            <a:gsLst>
              <a:gs pos="0">
                <a:srgbClr val="FFFFFF">
                  <a:alpha val="74509"/>
                </a:srgbClr>
              </a:gs>
              <a:gs pos="50000">
                <a:schemeClr val="lt1"/>
              </a:gs>
              <a:gs pos="100000">
                <a:schemeClr val="lt1"/>
              </a:gs>
            </a:gsLst>
            <a:lin ang="5400012" scaled="0"/>
          </a:gra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pic>
        <p:nvPicPr>
          <p:cNvPr id="47" name="Google Shape;47;p7"/>
          <p:cNvPicPr preferRelativeResize="0"/>
          <p:nvPr/>
        </p:nvPicPr>
        <p:blipFill>
          <a:blip r:embed="rId2">
            <a:alphaModFix/>
          </a:blip>
          <a:stretch>
            <a:fillRect/>
          </a:stretch>
        </p:blipFill>
        <p:spPr>
          <a:xfrm>
            <a:off x="-1" y="4407234"/>
            <a:ext cx="1966133" cy="2461633"/>
          </a:xfrm>
          <a:prstGeom prst="rect">
            <a:avLst/>
          </a:prstGeom>
          <a:noFill/>
          <a:ln>
            <a:noFill/>
          </a:ln>
        </p:spPr>
      </p:pic>
      <p:pic>
        <p:nvPicPr>
          <p:cNvPr id="48" name="Google Shape;48;p7"/>
          <p:cNvPicPr preferRelativeResize="0"/>
          <p:nvPr/>
        </p:nvPicPr>
        <p:blipFill>
          <a:blip r:embed="rId3">
            <a:alphaModFix/>
          </a:blip>
          <a:stretch>
            <a:fillRect/>
          </a:stretch>
        </p:blipFill>
        <p:spPr>
          <a:xfrm>
            <a:off x="9706067" y="4510567"/>
            <a:ext cx="2485933" cy="2347400"/>
          </a:xfrm>
          <a:prstGeom prst="rect">
            <a:avLst/>
          </a:prstGeom>
          <a:noFill/>
          <a:ln>
            <a:noFill/>
          </a:ln>
        </p:spPr>
      </p:pic>
      <p:pic>
        <p:nvPicPr>
          <p:cNvPr id="49" name="Google Shape;49;p7"/>
          <p:cNvPicPr preferRelativeResize="0"/>
          <p:nvPr/>
        </p:nvPicPr>
        <p:blipFill>
          <a:blip r:embed="rId4">
            <a:alphaModFix/>
          </a:blip>
          <a:stretch>
            <a:fillRect/>
          </a:stretch>
        </p:blipFill>
        <p:spPr>
          <a:xfrm>
            <a:off x="3531706" y="170076"/>
            <a:ext cx="714388" cy="758648"/>
          </a:xfrm>
          <a:prstGeom prst="rect">
            <a:avLst/>
          </a:prstGeom>
          <a:noFill/>
          <a:ln>
            <a:noFill/>
          </a:ln>
        </p:spPr>
      </p:pic>
      <p:pic>
        <p:nvPicPr>
          <p:cNvPr id="50" name="Google Shape;50;p7"/>
          <p:cNvPicPr preferRelativeResize="0"/>
          <p:nvPr/>
        </p:nvPicPr>
        <p:blipFill>
          <a:blip r:embed="rId5">
            <a:alphaModFix/>
          </a:blip>
          <a:stretch>
            <a:fillRect/>
          </a:stretch>
        </p:blipFill>
        <p:spPr>
          <a:xfrm>
            <a:off x="10619063" y="4073543"/>
            <a:ext cx="1378200" cy="1384533"/>
          </a:xfrm>
          <a:prstGeom prst="rect">
            <a:avLst/>
          </a:prstGeom>
          <a:noFill/>
          <a:ln>
            <a:noFill/>
          </a:ln>
        </p:spPr>
      </p:pic>
      <p:pic>
        <p:nvPicPr>
          <p:cNvPr id="51" name="Google Shape;51;p7"/>
          <p:cNvPicPr preferRelativeResize="0"/>
          <p:nvPr/>
        </p:nvPicPr>
        <p:blipFill>
          <a:blip r:embed="rId6">
            <a:alphaModFix/>
          </a:blip>
          <a:stretch>
            <a:fillRect/>
          </a:stretch>
        </p:blipFill>
        <p:spPr>
          <a:xfrm>
            <a:off x="112759" y="4338403"/>
            <a:ext cx="1220149" cy="1163261"/>
          </a:xfrm>
          <a:prstGeom prst="rect">
            <a:avLst/>
          </a:prstGeom>
          <a:noFill/>
          <a:ln>
            <a:noFill/>
          </a:ln>
        </p:spPr>
      </p:pic>
      <p:pic>
        <p:nvPicPr>
          <p:cNvPr id="52" name="Google Shape;52;p7"/>
          <p:cNvPicPr preferRelativeResize="0"/>
          <p:nvPr/>
        </p:nvPicPr>
        <p:blipFill>
          <a:blip r:embed="rId7">
            <a:alphaModFix/>
          </a:blip>
          <a:stretch>
            <a:fillRect/>
          </a:stretch>
        </p:blipFill>
        <p:spPr>
          <a:xfrm>
            <a:off x="7919595" y="765148"/>
            <a:ext cx="1036811" cy="1030497"/>
          </a:xfrm>
          <a:prstGeom prst="rect">
            <a:avLst/>
          </a:prstGeom>
          <a:noFill/>
          <a:ln>
            <a:noFill/>
          </a:ln>
        </p:spPr>
      </p:pic>
      <p:sp>
        <p:nvSpPr>
          <p:cNvPr id="53" name="Google Shape;53;p7"/>
          <p:cNvSpPr txBox="1">
            <a:spLocks noGrp="1"/>
          </p:cNvSpPr>
          <p:nvPr>
            <p:ph type="title"/>
          </p:nvPr>
        </p:nvSpPr>
        <p:spPr>
          <a:xfrm>
            <a:off x="986800" y="0"/>
            <a:ext cx="10218400" cy="1098800"/>
          </a:xfrm>
          <a:prstGeom prst="rect">
            <a:avLst/>
          </a:prstGeom>
        </p:spPr>
        <p:txBody>
          <a:bodyPr spcFirstLastPara="1" wrap="square" lIns="0" tIns="0" rIns="0" bIns="0"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en-US" smtClean="0"/>
              <a:t>Click to edit Master title style</a:t>
            </a:r>
            <a:endParaRPr/>
          </a:p>
        </p:txBody>
      </p:sp>
      <p:sp>
        <p:nvSpPr>
          <p:cNvPr id="54" name="Google Shape;54;p7"/>
          <p:cNvSpPr txBox="1">
            <a:spLocks noGrp="1"/>
          </p:cNvSpPr>
          <p:nvPr>
            <p:ph type="body" idx="1"/>
          </p:nvPr>
        </p:nvSpPr>
        <p:spPr>
          <a:xfrm>
            <a:off x="1407200" y="1831167"/>
            <a:ext cx="2921200" cy="36268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𖦹"/>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smtClean="0"/>
              <a:t>Click to edit Master text styles</a:t>
            </a:r>
          </a:p>
        </p:txBody>
      </p:sp>
      <p:sp>
        <p:nvSpPr>
          <p:cNvPr id="55" name="Google Shape;55;p7"/>
          <p:cNvSpPr txBox="1">
            <a:spLocks noGrp="1"/>
          </p:cNvSpPr>
          <p:nvPr>
            <p:ph type="body" idx="2"/>
          </p:nvPr>
        </p:nvSpPr>
        <p:spPr>
          <a:xfrm>
            <a:off x="4635333" y="1831167"/>
            <a:ext cx="2921200" cy="36268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𖦹"/>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smtClean="0"/>
              <a:t>Click to edit Master text styles</a:t>
            </a:r>
          </a:p>
        </p:txBody>
      </p:sp>
      <p:sp>
        <p:nvSpPr>
          <p:cNvPr id="56" name="Google Shape;56;p7"/>
          <p:cNvSpPr txBox="1">
            <a:spLocks noGrp="1"/>
          </p:cNvSpPr>
          <p:nvPr>
            <p:ph type="body" idx="3"/>
          </p:nvPr>
        </p:nvSpPr>
        <p:spPr>
          <a:xfrm>
            <a:off x="7863468" y="1831167"/>
            <a:ext cx="2921200" cy="36268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𖦹"/>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smtClean="0"/>
              <a:t>Click to edit Master text styles</a:t>
            </a:r>
          </a:p>
        </p:txBody>
      </p:sp>
      <p:sp>
        <p:nvSpPr>
          <p:cNvPr id="57" name="Google Shape;57;p7"/>
          <p:cNvSpPr txBox="1">
            <a:spLocks noGrp="1"/>
          </p:cNvSpPr>
          <p:nvPr>
            <p:ph type="sldNum" idx="12"/>
          </p:nvPr>
        </p:nvSpPr>
        <p:spPr>
          <a:xfrm>
            <a:off x="5730200" y="5994767"/>
            <a:ext cx="731600" cy="8632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FAB73BC-B049-4115-A692-8D63A059BFB8}" type="slidenum">
              <a:rPr lang="en-US" smtClean="0"/>
              <a:pPr/>
              <a:t>‹#›</a:t>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8"/>
        <p:cNvGrpSpPr/>
        <p:nvPr/>
      </p:nvGrpSpPr>
      <p:grpSpPr>
        <a:xfrm>
          <a:off x="0" y="0"/>
          <a:ext cx="0" cy="0"/>
          <a:chOff x="0" y="0"/>
          <a:chExt cx="0" cy="0"/>
        </a:xfrm>
      </p:grpSpPr>
      <p:sp>
        <p:nvSpPr>
          <p:cNvPr id="59" name="Google Shape;59;p8"/>
          <p:cNvSpPr/>
          <p:nvPr/>
        </p:nvSpPr>
        <p:spPr>
          <a:xfrm>
            <a:off x="886800" y="1310767"/>
            <a:ext cx="10418400" cy="4684000"/>
          </a:xfrm>
          <a:prstGeom prst="rect">
            <a:avLst/>
          </a:prstGeom>
          <a:gradFill>
            <a:gsLst>
              <a:gs pos="0">
                <a:srgbClr val="FFFFFF">
                  <a:alpha val="74509"/>
                </a:srgbClr>
              </a:gs>
              <a:gs pos="50000">
                <a:schemeClr val="lt1"/>
              </a:gs>
              <a:gs pos="100000">
                <a:schemeClr val="lt1"/>
              </a:gs>
            </a:gsLst>
            <a:lin ang="5400012" scaled="0"/>
          </a:gra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pic>
        <p:nvPicPr>
          <p:cNvPr id="60" name="Google Shape;60;p8"/>
          <p:cNvPicPr preferRelativeResize="0"/>
          <p:nvPr/>
        </p:nvPicPr>
        <p:blipFill>
          <a:blip r:embed="rId2">
            <a:alphaModFix/>
          </a:blip>
          <a:stretch>
            <a:fillRect/>
          </a:stretch>
        </p:blipFill>
        <p:spPr>
          <a:xfrm>
            <a:off x="-1" y="4407234"/>
            <a:ext cx="1966133" cy="2461633"/>
          </a:xfrm>
          <a:prstGeom prst="rect">
            <a:avLst/>
          </a:prstGeom>
          <a:noFill/>
          <a:ln>
            <a:noFill/>
          </a:ln>
        </p:spPr>
      </p:pic>
      <p:pic>
        <p:nvPicPr>
          <p:cNvPr id="61" name="Google Shape;61;p8"/>
          <p:cNvPicPr preferRelativeResize="0"/>
          <p:nvPr/>
        </p:nvPicPr>
        <p:blipFill>
          <a:blip r:embed="rId3">
            <a:alphaModFix/>
          </a:blip>
          <a:stretch>
            <a:fillRect/>
          </a:stretch>
        </p:blipFill>
        <p:spPr>
          <a:xfrm>
            <a:off x="9706067" y="4510567"/>
            <a:ext cx="2485933" cy="2347400"/>
          </a:xfrm>
          <a:prstGeom prst="rect">
            <a:avLst/>
          </a:prstGeom>
          <a:noFill/>
          <a:ln>
            <a:noFill/>
          </a:ln>
        </p:spPr>
      </p:pic>
      <p:pic>
        <p:nvPicPr>
          <p:cNvPr id="62" name="Google Shape;62;p8"/>
          <p:cNvPicPr preferRelativeResize="0"/>
          <p:nvPr/>
        </p:nvPicPr>
        <p:blipFill>
          <a:blip r:embed="rId4">
            <a:alphaModFix/>
          </a:blip>
          <a:stretch>
            <a:fillRect/>
          </a:stretch>
        </p:blipFill>
        <p:spPr>
          <a:xfrm>
            <a:off x="3531706" y="170076"/>
            <a:ext cx="714388" cy="758648"/>
          </a:xfrm>
          <a:prstGeom prst="rect">
            <a:avLst/>
          </a:prstGeom>
          <a:noFill/>
          <a:ln>
            <a:noFill/>
          </a:ln>
        </p:spPr>
      </p:pic>
      <p:pic>
        <p:nvPicPr>
          <p:cNvPr id="63" name="Google Shape;63;p8"/>
          <p:cNvPicPr preferRelativeResize="0"/>
          <p:nvPr/>
        </p:nvPicPr>
        <p:blipFill>
          <a:blip r:embed="rId5">
            <a:alphaModFix/>
          </a:blip>
          <a:stretch>
            <a:fillRect/>
          </a:stretch>
        </p:blipFill>
        <p:spPr>
          <a:xfrm>
            <a:off x="10619063" y="4073543"/>
            <a:ext cx="1378200" cy="1384533"/>
          </a:xfrm>
          <a:prstGeom prst="rect">
            <a:avLst/>
          </a:prstGeom>
          <a:noFill/>
          <a:ln>
            <a:noFill/>
          </a:ln>
        </p:spPr>
      </p:pic>
      <p:pic>
        <p:nvPicPr>
          <p:cNvPr id="64" name="Google Shape;64;p8"/>
          <p:cNvPicPr preferRelativeResize="0"/>
          <p:nvPr/>
        </p:nvPicPr>
        <p:blipFill>
          <a:blip r:embed="rId6">
            <a:alphaModFix/>
          </a:blip>
          <a:stretch>
            <a:fillRect/>
          </a:stretch>
        </p:blipFill>
        <p:spPr>
          <a:xfrm>
            <a:off x="112759" y="4338403"/>
            <a:ext cx="1220149" cy="1163261"/>
          </a:xfrm>
          <a:prstGeom prst="rect">
            <a:avLst/>
          </a:prstGeom>
          <a:noFill/>
          <a:ln>
            <a:noFill/>
          </a:ln>
        </p:spPr>
      </p:pic>
      <p:pic>
        <p:nvPicPr>
          <p:cNvPr id="65" name="Google Shape;65;p8"/>
          <p:cNvPicPr preferRelativeResize="0"/>
          <p:nvPr/>
        </p:nvPicPr>
        <p:blipFill>
          <a:blip r:embed="rId7">
            <a:alphaModFix/>
          </a:blip>
          <a:stretch>
            <a:fillRect/>
          </a:stretch>
        </p:blipFill>
        <p:spPr>
          <a:xfrm>
            <a:off x="7919595" y="765148"/>
            <a:ext cx="1036811" cy="1030497"/>
          </a:xfrm>
          <a:prstGeom prst="rect">
            <a:avLst/>
          </a:prstGeom>
          <a:noFill/>
          <a:ln>
            <a:noFill/>
          </a:ln>
        </p:spPr>
      </p:pic>
      <p:sp>
        <p:nvSpPr>
          <p:cNvPr id="66" name="Google Shape;66;p8"/>
          <p:cNvSpPr txBox="1">
            <a:spLocks noGrp="1"/>
          </p:cNvSpPr>
          <p:nvPr>
            <p:ph type="title"/>
          </p:nvPr>
        </p:nvSpPr>
        <p:spPr>
          <a:xfrm>
            <a:off x="986800" y="0"/>
            <a:ext cx="10218400" cy="1098800"/>
          </a:xfrm>
          <a:prstGeom prst="rect">
            <a:avLst/>
          </a:prstGeom>
        </p:spPr>
        <p:txBody>
          <a:bodyPr spcFirstLastPara="1" wrap="square" lIns="0" tIns="0" rIns="0" bIns="0"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en-US" smtClean="0"/>
              <a:t>Click to edit Master title style</a:t>
            </a:r>
            <a:endParaRPr/>
          </a:p>
        </p:txBody>
      </p:sp>
      <p:sp>
        <p:nvSpPr>
          <p:cNvPr id="67" name="Google Shape;67;p8"/>
          <p:cNvSpPr txBox="1">
            <a:spLocks noGrp="1"/>
          </p:cNvSpPr>
          <p:nvPr>
            <p:ph type="sldNum" idx="12"/>
          </p:nvPr>
        </p:nvSpPr>
        <p:spPr>
          <a:xfrm>
            <a:off x="5730200" y="5994767"/>
            <a:ext cx="731600" cy="8632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FAB73BC-B049-4115-A692-8D63A059BFB8}" type="slidenum">
              <a:rPr lang="en-US" smtClean="0"/>
              <a:pPr/>
              <a:t>‹#›</a:t>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8"/>
        <p:cNvGrpSpPr/>
        <p:nvPr/>
      </p:nvGrpSpPr>
      <p:grpSpPr>
        <a:xfrm>
          <a:off x="0" y="0"/>
          <a:ext cx="0" cy="0"/>
          <a:chOff x="0" y="0"/>
          <a:chExt cx="0" cy="0"/>
        </a:xfrm>
      </p:grpSpPr>
      <p:sp>
        <p:nvSpPr>
          <p:cNvPr id="69" name="Google Shape;69;p9"/>
          <p:cNvSpPr/>
          <p:nvPr/>
        </p:nvSpPr>
        <p:spPr>
          <a:xfrm>
            <a:off x="886800" y="877200"/>
            <a:ext cx="10418400" cy="5117600"/>
          </a:xfrm>
          <a:prstGeom prst="rect">
            <a:avLst/>
          </a:prstGeom>
          <a:gradFill>
            <a:gsLst>
              <a:gs pos="0">
                <a:srgbClr val="FFFFFF">
                  <a:alpha val="74509"/>
                </a:srgbClr>
              </a:gs>
              <a:gs pos="50000">
                <a:schemeClr val="lt1"/>
              </a:gs>
              <a:gs pos="100000">
                <a:schemeClr val="lt1"/>
              </a:gs>
            </a:gsLst>
            <a:lin ang="5400012" scaled="0"/>
          </a:gra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pic>
        <p:nvPicPr>
          <p:cNvPr id="70" name="Google Shape;70;p9"/>
          <p:cNvPicPr preferRelativeResize="0"/>
          <p:nvPr/>
        </p:nvPicPr>
        <p:blipFill>
          <a:blip r:embed="rId2">
            <a:alphaModFix/>
          </a:blip>
          <a:stretch>
            <a:fillRect/>
          </a:stretch>
        </p:blipFill>
        <p:spPr>
          <a:xfrm>
            <a:off x="-1" y="4407234"/>
            <a:ext cx="1966133" cy="2461633"/>
          </a:xfrm>
          <a:prstGeom prst="rect">
            <a:avLst/>
          </a:prstGeom>
          <a:noFill/>
          <a:ln>
            <a:noFill/>
          </a:ln>
        </p:spPr>
      </p:pic>
      <p:pic>
        <p:nvPicPr>
          <p:cNvPr id="71" name="Google Shape;71;p9"/>
          <p:cNvPicPr preferRelativeResize="0"/>
          <p:nvPr/>
        </p:nvPicPr>
        <p:blipFill>
          <a:blip r:embed="rId3">
            <a:alphaModFix/>
          </a:blip>
          <a:stretch>
            <a:fillRect/>
          </a:stretch>
        </p:blipFill>
        <p:spPr>
          <a:xfrm>
            <a:off x="9706067" y="4510567"/>
            <a:ext cx="2485933" cy="2347400"/>
          </a:xfrm>
          <a:prstGeom prst="rect">
            <a:avLst/>
          </a:prstGeom>
          <a:noFill/>
          <a:ln>
            <a:noFill/>
          </a:ln>
        </p:spPr>
      </p:pic>
      <p:pic>
        <p:nvPicPr>
          <p:cNvPr id="72" name="Google Shape;72;p9"/>
          <p:cNvPicPr preferRelativeResize="0"/>
          <p:nvPr/>
        </p:nvPicPr>
        <p:blipFill>
          <a:blip r:embed="rId4">
            <a:alphaModFix/>
          </a:blip>
          <a:stretch>
            <a:fillRect/>
          </a:stretch>
        </p:blipFill>
        <p:spPr>
          <a:xfrm>
            <a:off x="3531706" y="170076"/>
            <a:ext cx="714388" cy="758648"/>
          </a:xfrm>
          <a:prstGeom prst="rect">
            <a:avLst/>
          </a:prstGeom>
          <a:noFill/>
          <a:ln>
            <a:noFill/>
          </a:ln>
        </p:spPr>
      </p:pic>
      <p:pic>
        <p:nvPicPr>
          <p:cNvPr id="73" name="Google Shape;73;p9"/>
          <p:cNvPicPr preferRelativeResize="0"/>
          <p:nvPr/>
        </p:nvPicPr>
        <p:blipFill>
          <a:blip r:embed="rId5">
            <a:alphaModFix/>
          </a:blip>
          <a:stretch>
            <a:fillRect/>
          </a:stretch>
        </p:blipFill>
        <p:spPr>
          <a:xfrm>
            <a:off x="10619063" y="4073543"/>
            <a:ext cx="1378200" cy="1384533"/>
          </a:xfrm>
          <a:prstGeom prst="rect">
            <a:avLst/>
          </a:prstGeom>
          <a:noFill/>
          <a:ln>
            <a:noFill/>
          </a:ln>
        </p:spPr>
      </p:pic>
      <p:pic>
        <p:nvPicPr>
          <p:cNvPr id="74" name="Google Shape;74;p9"/>
          <p:cNvPicPr preferRelativeResize="0"/>
          <p:nvPr/>
        </p:nvPicPr>
        <p:blipFill>
          <a:blip r:embed="rId6">
            <a:alphaModFix/>
          </a:blip>
          <a:stretch>
            <a:fillRect/>
          </a:stretch>
        </p:blipFill>
        <p:spPr>
          <a:xfrm>
            <a:off x="112759" y="4338403"/>
            <a:ext cx="1220149" cy="1163261"/>
          </a:xfrm>
          <a:prstGeom prst="rect">
            <a:avLst/>
          </a:prstGeom>
          <a:noFill/>
          <a:ln>
            <a:noFill/>
          </a:ln>
        </p:spPr>
      </p:pic>
      <p:pic>
        <p:nvPicPr>
          <p:cNvPr id="75" name="Google Shape;75;p9"/>
          <p:cNvPicPr preferRelativeResize="0"/>
          <p:nvPr/>
        </p:nvPicPr>
        <p:blipFill>
          <a:blip r:embed="rId7">
            <a:alphaModFix/>
          </a:blip>
          <a:stretch>
            <a:fillRect/>
          </a:stretch>
        </p:blipFill>
        <p:spPr>
          <a:xfrm>
            <a:off x="7919595" y="278014"/>
            <a:ext cx="1036811" cy="1030497"/>
          </a:xfrm>
          <a:prstGeom prst="rect">
            <a:avLst/>
          </a:prstGeom>
          <a:noFill/>
          <a:ln>
            <a:noFill/>
          </a:ln>
        </p:spPr>
      </p:pic>
      <p:sp>
        <p:nvSpPr>
          <p:cNvPr id="76" name="Google Shape;76;p9"/>
          <p:cNvSpPr txBox="1">
            <a:spLocks noGrp="1"/>
          </p:cNvSpPr>
          <p:nvPr>
            <p:ph type="body" idx="1"/>
          </p:nvPr>
        </p:nvSpPr>
        <p:spPr>
          <a:xfrm>
            <a:off x="1140400" y="5367067"/>
            <a:ext cx="9911200" cy="627600"/>
          </a:xfrm>
          <a:prstGeom prst="rect">
            <a:avLst/>
          </a:prstGeom>
        </p:spPr>
        <p:txBody>
          <a:bodyPr spcFirstLastPara="1" wrap="square" lIns="0" tIns="0" rIns="0" bIns="0" anchor="t" anchorCtr="0">
            <a:noAutofit/>
          </a:bodyPr>
          <a:lstStyle>
            <a:lvl1pPr marL="609585" lvl="0" indent="-304792" algn="ctr" rtl="0">
              <a:spcBef>
                <a:spcPts val="0"/>
              </a:spcBef>
              <a:spcAft>
                <a:spcPts val="0"/>
              </a:spcAft>
              <a:buSzPts val="1600"/>
              <a:buNone/>
              <a:defRPr sz="2100"/>
            </a:lvl1pPr>
          </a:lstStyle>
          <a:p>
            <a:pPr lvl="0"/>
            <a:r>
              <a:rPr lang="en-US" smtClean="0"/>
              <a:t>Click to edit Master text styles</a:t>
            </a:r>
          </a:p>
        </p:txBody>
      </p:sp>
      <p:sp>
        <p:nvSpPr>
          <p:cNvPr id="77" name="Google Shape;77;p9"/>
          <p:cNvSpPr txBox="1">
            <a:spLocks noGrp="1"/>
          </p:cNvSpPr>
          <p:nvPr>
            <p:ph type="sldNum" idx="12"/>
          </p:nvPr>
        </p:nvSpPr>
        <p:spPr>
          <a:xfrm>
            <a:off x="5730200" y="5994767"/>
            <a:ext cx="731600" cy="8632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FAB73BC-B049-4115-A692-8D63A059BFB8}" type="slidenum">
              <a:rPr lang="en-US" smtClean="0"/>
              <a:pPr/>
              <a:t>‹#›</a:t>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sp>
        <p:nvSpPr>
          <p:cNvPr id="79" name="Google Shape;79;p10"/>
          <p:cNvSpPr txBox="1">
            <a:spLocks noGrp="1"/>
          </p:cNvSpPr>
          <p:nvPr>
            <p:ph type="sldNum" idx="12"/>
          </p:nvPr>
        </p:nvSpPr>
        <p:spPr>
          <a:xfrm>
            <a:off x="5730200" y="5994767"/>
            <a:ext cx="731600" cy="8632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FAB73BC-B049-4115-A692-8D63A059BFB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with frame">
  <p:cSld name="Blank with frame">
    <p:spTree>
      <p:nvGrpSpPr>
        <p:cNvPr id="1" name="Shape 80"/>
        <p:cNvGrpSpPr/>
        <p:nvPr/>
      </p:nvGrpSpPr>
      <p:grpSpPr>
        <a:xfrm>
          <a:off x="0" y="0"/>
          <a:ext cx="0" cy="0"/>
          <a:chOff x="0" y="0"/>
          <a:chExt cx="0" cy="0"/>
        </a:xfrm>
      </p:grpSpPr>
      <p:sp>
        <p:nvSpPr>
          <p:cNvPr id="81" name="Google Shape;81;p11"/>
          <p:cNvSpPr/>
          <p:nvPr/>
        </p:nvSpPr>
        <p:spPr>
          <a:xfrm>
            <a:off x="886800" y="877200"/>
            <a:ext cx="10418400" cy="5117600"/>
          </a:xfrm>
          <a:prstGeom prst="rect">
            <a:avLst/>
          </a:prstGeom>
          <a:gradFill>
            <a:gsLst>
              <a:gs pos="0">
                <a:srgbClr val="FFFFFF">
                  <a:alpha val="74509"/>
                </a:srgbClr>
              </a:gs>
              <a:gs pos="50000">
                <a:schemeClr val="lt1"/>
              </a:gs>
              <a:gs pos="100000">
                <a:schemeClr val="lt1"/>
              </a:gs>
            </a:gsLst>
            <a:lin ang="5400012" scaled="0"/>
          </a:gra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pic>
        <p:nvPicPr>
          <p:cNvPr id="82" name="Google Shape;82;p11"/>
          <p:cNvPicPr preferRelativeResize="0"/>
          <p:nvPr/>
        </p:nvPicPr>
        <p:blipFill>
          <a:blip r:embed="rId2">
            <a:alphaModFix/>
          </a:blip>
          <a:stretch>
            <a:fillRect/>
          </a:stretch>
        </p:blipFill>
        <p:spPr>
          <a:xfrm>
            <a:off x="-1" y="4407234"/>
            <a:ext cx="1966133" cy="2461633"/>
          </a:xfrm>
          <a:prstGeom prst="rect">
            <a:avLst/>
          </a:prstGeom>
          <a:noFill/>
          <a:ln>
            <a:noFill/>
          </a:ln>
        </p:spPr>
      </p:pic>
      <p:pic>
        <p:nvPicPr>
          <p:cNvPr id="83" name="Google Shape;83;p11"/>
          <p:cNvPicPr preferRelativeResize="0"/>
          <p:nvPr/>
        </p:nvPicPr>
        <p:blipFill>
          <a:blip r:embed="rId3">
            <a:alphaModFix/>
          </a:blip>
          <a:stretch>
            <a:fillRect/>
          </a:stretch>
        </p:blipFill>
        <p:spPr>
          <a:xfrm>
            <a:off x="9706067" y="4510567"/>
            <a:ext cx="2485933" cy="2347400"/>
          </a:xfrm>
          <a:prstGeom prst="rect">
            <a:avLst/>
          </a:prstGeom>
          <a:noFill/>
          <a:ln>
            <a:noFill/>
          </a:ln>
        </p:spPr>
      </p:pic>
      <p:pic>
        <p:nvPicPr>
          <p:cNvPr id="84" name="Google Shape;84;p11"/>
          <p:cNvPicPr preferRelativeResize="0"/>
          <p:nvPr/>
        </p:nvPicPr>
        <p:blipFill>
          <a:blip r:embed="rId4">
            <a:alphaModFix/>
          </a:blip>
          <a:stretch>
            <a:fillRect/>
          </a:stretch>
        </p:blipFill>
        <p:spPr>
          <a:xfrm>
            <a:off x="3531706" y="170076"/>
            <a:ext cx="714388" cy="758648"/>
          </a:xfrm>
          <a:prstGeom prst="rect">
            <a:avLst/>
          </a:prstGeom>
          <a:noFill/>
          <a:ln>
            <a:noFill/>
          </a:ln>
        </p:spPr>
      </p:pic>
      <p:pic>
        <p:nvPicPr>
          <p:cNvPr id="85" name="Google Shape;85;p11"/>
          <p:cNvPicPr preferRelativeResize="0"/>
          <p:nvPr/>
        </p:nvPicPr>
        <p:blipFill>
          <a:blip r:embed="rId5">
            <a:alphaModFix/>
          </a:blip>
          <a:stretch>
            <a:fillRect/>
          </a:stretch>
        </p:blipFill>
        <p:spPr>
          <a:xfrm>
            <a:off x="10619063" y="4073543"/>
            <a:ext cx="1378200" cy="1384533"/>
          </a:xfrm>
          <a:prstGeom prst="rect">
            <a:avLst/>
          </a:prstGeom>
          <a:noFill/>
          <a:ln>
            <a:noFill/>
          </a:ln>
        </p:spPr>
      </p:pic>
      <p:pic>
        <p:nvPicPr>
          <p:cNvPr id="86" name="Google Shape;86;p11"/>
          <p:cNvPicPr preferRelativeResize="0"/>
          <p:nvPr/>
        </p:nvPicPr>
        <p:blipFill>
          <a:blip r:embed="rId6">
            <a:alphaModFix/>
          </a:blip>
          <a:stretch>
            <a:fillRect/>
          </a:stretch>
        </p:blipFill>
        <p:spPr>
          <a:xfrm>
            <a:off x="112759" y="4338403"/>
            <a:ext cx="1220149" cy="1163261"/>
          </a:xfrm>
          <a:prstGeom prst="rect">
            <a:avLst/>
          </a:prstGeom>
          <a:noFill/>
          <a:ln>
            <a:noFill/>
          </a:ln>
        </p:spPr>
      </p:pic>
      <p:pic>
        <p:nvPicPr>
          <p:cNvPr id="87" name="Google Shape;87;p11"/>
          <p:cNvPicPr preferRelativeResize="0"/>
          <p:nvPr/>
        </p:nvPicPr>
        <p:blipFill>
          <a:blip r:embed="rId7">
            <a:alphaModFix/>
          </a:blip>
          <a:stretch>
            <a:fillRect/>
          </a:stretch>
        </p:blipFill>
        <p:spPr>
          <a:xfrm>
            <a:off x="7919595" y="278014"/>
            <a:ext cx="1036811" cy="1030497"/>
          </a:xfrm>
          <a:prstGeom prst="rect">
            <a:avLst/>
          </a:prstGeom>
          <a:noFill/>
          <a:ln>
            <a:noFill/>
          </a:ln>
        </p:spPr>
      </p:pic>
      <p:sp>
        <p:nvSpPr>
          <p:cNvPr id="88" name="Google Shape;88;p11"/>
          <p:cNvSpPr txBox="1">
            <a:spLocks noGrp="1"/>
          </p:cNvSpPr>
          <p:nvPr>
            <p:ph type="sldNum" idx="12"/>
          </p:nvPr>
        </p:nvSpPr>
        <p:spPr>
          <a:xfrm>
            <a:off x="5730200" y="5994767"/>
            <a:ext cx="731600" cy="8632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FAB73BC-B049-4115-A692-8D63A059BFB8}" type="slidenum">
              <a:rPr lang="en-US" smtClean="0"/>
              <a:pPr/>
              <a:t>‹#›</a:t>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background">
  <p:cSld name="Image background">
    <p:bg>
      <p:bgPr>
        <a:solidFill>
          <a:schemeClr val="accent2"/>
        </a:solidFill>
        <a:effectLst/>
      </p:bgPr>
    </p:bg>
    <p:spTree>
      <p:nvGrpSpPr>
        <p:cNvPr id="1" name="Shape 89"/>
        <p:cNvGrpSpPr/>
        <p:nvPr/>
      </p:nvGrpSpPr>
      <p:grpSpPr>
        <a:xfrm>
          <a:off x="0" y="0"/>
          <a:ext cx="0" cy="0"/>
          <a:chOff x="0" y="0"/>
          <a:chExt cx="0" cy="0"/>
        </a:xfrm>
      </p:grpSpPr>
      <p:sp>
        <p:nvSpPr>
          <p:cNvPr id="90" name="Google Shape;90;p12"/>
          <p:cNvSpPr txBox="1">
            <a:spLocks noGrp="1"/>
          </p:cNvSpPr>
          <p:nvPr>
            <p:ph type="sldNum" idx="12"/>
          </p:nvPr>
        </p:nvSpPr>
        <p:spPr>
          <a:xfrm>
            <a:off x="5730200" y="5994767"/>
            <a:ext cx="731600" cy="8632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FAB73BC-B049-4115-A692-8D63A059BFB8}" type="slidenum">
              <a:rPr lang="en-US" smtClean="0"/>
              <a:pPr/>
              <a:t>‹#›</a:t>
            </a:fld>
            <a:endParaRPr lang="en-US" dirty="0"/>
          </a:p>
        </p:txBody>
      </p:sp>
      <p:pic>
        <p:nvPicPr>
          <p:cNvPr id="91" name="Google Shape;91;p12"/>
          <p:cNvPicPr preferRelativeResize="0"/>
          <p:nvPr/>
        </p:nvPicPr>
        <p:blipFill rotWithShape="1">
          <a:blip r:embed="rId2">
            <a:alphaModFix/>
          </a:blip>
          <a:srcRect t="2619"/>
          <a:stretch/>
        </p:blipFill>
        <p:spPr>
          <a:xfrm>
            <a:off x="0" y="-33"/>
            <a:ext cx="12192000" cy="6858000"/>
          </a:xfrm>
          <a:prstGeom prst="rect">
            <a:avLst/>
          </a:prstGeom>
          <a:noFill/>
          <a:ln>
            <a:noFill/>
          </a:ln>
        </p:spPr>
      </p:pic>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5800" y="6412447"/>
            <a:ext cx="4114800" cy="228600"/>
          </a:xfrm>
          <a:prstGeom prst="rect">
            <a:avLst/>
          </a:prstGeom>
        </p:spPr>
        <p:txBody>
          <a:bodyPr/>
          <a:lstStyle/>
          <a:p>
            <a:fld id="{4D4BADD5-4D46-4D60-8999-54D1907EC62B}" type="datetime1">
              <a:rPr lang="en-US" smtClean="0"/>
              <a:t>18-Nov-20</a:t>
            </a:fld>
            <a:endParaRPr lang="en-US" dirty="0"/>
          </a:p>
        </p:txBody>
      </p:sp>
      <p:sp>
        <p:nvSpPr>
          <p:cNvPr id="5" name="Footer Placeholder 4"/>
          <p:cNvSpPr>
            <a:spLocks noGrp="1"/>
          </p:cNvSpPr>
          <p:nvPr>
            <p:ph type="ftr" sz="quarter" idx="11"/>
          </p:nvPr>
        </p:nvSpPr>
        <p:spPr>
          <a:xfrm>
            <a:off x="685800" y="6554697"/>
            <a:ext cx="5029200" cy="22860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86800" y="0"/>
            <a:ext cx="10218400" cy="1098800"/>
          </a:xfrm>
          <a:prstGeom prst="rect">
            <a:avLst/>
          </a:prstGeom>
          <a:noFill/>
          <a:ln>
            <a:noFill/>
          </a:ln>
          <a:effectLst>
            <a:outerShdw blurRad="57150" dist="19050" dir="5400000" algn="bl" rotWithShape="0">
              <a:schemeClr val="dk1">
                <a:alpha val="72000"/>
              </a:schemeClr>
            </a:outerShdw>
          </a:effectLst>
        </p:spPr>
        <p:txBody>
          <a:bodyPr spcFirstLastPara="1" wrap="square" lIns="0" tIns="0" rIns="0" bIns="0" anchor="b" anchorCtr="0">
            <a:noAutofit/>
          </a:bodyPr>
          <a:lstStyle>
            <a:lvl1pPr lvl="0" algn="ctr" rtl="0">
              <a:lnSpc>
                <a:spcPct val="90000"/>
              </a:lnSpc>
              <a:spcBef>
                <a:spcPts val="0"/>
              </a:spcBef>
              <a:spcAft>
                <a:spcPts val="0"/>
              </a:spcAft>
              <a:buClr>
                <a:schemeClr val="lt1"/>
              </a:buClr>
              <a:buSzPts val="2000"/>
              <a:buFont typeface="Cormorant Unicase SemiBold"/>
              <a:buNone/>
              <a:defRPr sz="2000">
                <a:solidFill>
                  <a:schemeClr val="lt1"/>
                </a:solidFill>
                <a:latin typeface="Cormorant Unicase SemiBold"/>
                <a:ea typeface="Cormorant Unicase SemiBold"/>
                <a:cs typeface="Cormorant Unicase SemiBold"/>
                <a:sym typeface="Cormorant Unicase SemiBold"/>
              </a:defRPr>
            </a:lvl1pPr>
            <a:lvl2pPr lvl="1" algn="ctr" rtl="0">
              <a:lnSpc>
                <a:spcPct val="90000"/>
              </a:lnSpc>
              <a:spcBef>
                <a:spcPts val="0"/>
              </a:spcBef>
              <a:spcAft>
                <a:spcPts val="0"/>
              </a:spcAft>
              <a:buClr>
                <a:schemeClr val="lt1"/>
              </a:buClr>
              <a:buSzPts val="2000"/>
              <a:buFont typeface="Cormorant Unicase SemiBold"/>
              <a:buNone/>
              <a:defRPr sz="2000">
                <a:solidFill>
                  <a:schemeClr val="lt1"/>
                </a:solidFill>
                <a:latin typeface="Cormorant Unicase SemiBold"/>
                <a:ea typeface="Cormorant Unicase SemiBold"/>
                <a:cs typeface="Cormorant Unicase SemiBold"/>
                <a:sym typeface="Cormorant Unicase SemiBold"/>
              </a:defRPr>
            </a:lvl2pPr>
            <a:lvl3pPr lvl="2" algn="ctr" rtl="0">
              <a:lnSpc>
                <a:spcPct val="90000"/>
              </a:lnSpc>
              <a:spcBef>
                <a:spcPts val="0"/>
              </a:spcBef>
              <a:spcAft>
                <a:spcPts val="0"/>
              </a:spcAft>
              <a:buClr>
                <a:schemeClr val="lt1"/>
              </a:buClr>
              <a:buSzPts val="2000"/>
              <a:buFont typeface="Cormorant Unicase SemiBold"/>
              <a:buNone/>
              <a:defRPr sz="2000">
                <a:solidFill>
                  <a:schemeClr val="lt1"/>
                </a:solidFill>
                <a:latin typeface="Cormorant Unicase SemiBold"/>
                <a:ea typeface="Cormorant Unicase SemiBold"/>
                <a:cs typeface="Cormorant Unicase SemiBold"/>
                <a:sym typeface="Cormorant Unicase SemiBold"/>
              </a:defRPr>
            </a:lvl3pPr>
            <a:lvl4pPr lvl="3" algn="ctr" rtl="0">
              <a:lnSpc>
                <a:spcPct val="90000"/>
              </a:lnSpc>
              <a:spcBef>
                <a:spcPts val="0"/>
              </a:spcBef>
              <a:spcAft>
                <a:spcPts val="0"/>
              </a:spcAft>
              <a:buClr>
                <a:schemeClr val="lt1"/>
              </a:buClr>
              <a:buSzPts val="2000"/>
              <a:buFont typeface="Cormorant Unicase SemiBold"/>
              <a:buNone/>
              <a:defRPr sz="2000">
                <a:solidFill>
                  <a:schemeClr val="lt1"/>
                </a:solidFill>
                <a:latin typeface="Cormorant Unicase SemiBold"/>
                <a:ea typeface="Cormorant Unicase SemiBold"/>
                <a:cs typeface="Cormorant Unicase SemiBold"/>
                <a:sym typeface="Cormorant Unicase SemiBold"/>
              </a:defRPr>
            </a:lvl4pPr>
            <a:lvl5pPr lvl="4" algn="ctr" rtl="0">
              <a:lnSpc>
                <a:spcPct val="90000"/>
              </a:lnSpc>
              <a:spcBef>
                <a:spcPts val="0"/>
              </a:spcBef>
              <a:spcAft>
                <a:spcPts val="0"/>
              </a:spcAft>
              <a:buClr>
                <a:schemeClr val="lt1"/>
              </a:buClr>
              <a:buSzPts val="2000"/>
              <a:buFont typeface="Cormorant Unicase SemiBold"/>
              <a:buNone/>
              <a:defRPr sz="2000">
                <a:solidFill>
                  <a:schemeClr val="lt1"/>
                </a:solidFill>
                <a:latin typeface="Cormorant Unicase SemiBold"/>
                <a:ea typeface="Cormorant Unicase SemiBold"/>
                <a:cs typeface="Cormorant Unicase SemiBold"/>
                <a:sym typeface="Cormorant Unicase SemiBold"/>
              </a:defRPr>
            </a:lvl5pPr>
            <a:lvl6pPr lvl="5" algn="ctr" rtl="0">
              <a:lnSpc>
                <a:spcPct val="90000"/>
              </a:lnSpc>
              <a:spcBef>
                <a:spcPts val="0"/>
              </a:spcBef>
              <a:spcAft>
                <a:spcPts val="0"/>
              </a:spcAft>
              <a:buClr>
                <a:schemeClr val="lt1"/>
              </a:buClr>
              <a:buSzPts val="2000"/>
              <a:buFont typeface="Cormorant Unicase SemiBold"/>
              <a:buNone/>
              <a:defRPr sz="2000">
                <a:solidFill>
                  <a:schemeClr val="lt1"/>
                </a:solidFill>
                <a:latin typeface="Cormorant Unicase SemiBold"/>
                <a:ea typeface="Cormorant Unicase SemiBold"/>
                <a:cs typeface="Cormorant Unicase SemiBold"/>
                <a:sym typeface="Cormorant Unicase SemiBold"/>
              </a:defRPr>
            </a:lvl6pPr>
            <a:lvl7pPr lvl="6" algn="ctr" rtl="0">
              <a:lnSpc>
                <a:spcPct val="90000"/>
              </a:lnSpc>
              <a:spcBef>
                <a:spcPts val="0"/>
              </a:spcBef>
              <a:spcAft>
                <a:spcPts val="0"/>
              </a:spcAft>
              <a:buClr>
                <a:schemeClr val="lt1"/>
              </a:buClr>
              <a:buSzPts val="2000"/>
              <a:buFont typeface="Cormorant Unicase SemiBold"/>
              <a:buNone/>
              <a:defRPr sz="2000">
                <a:solidFill>
                  <a:schemeClr val="lt1"/>
                </a:solidFill>
                <a:latin typeface="Cormorant Unicase SemiBold"/>
                <a:ea typeface="Cormorant Unicase SemiBold"/>
                <a:cs typeface="Cormorant Unicase SemiBold"/>
                <a:sym typeface="Cormorant Unicase SemiBold"/>
              </a:defRPr>
            </a:lvl7pPr>
            <a:lvl8pPr lvl="7" algn="ctr" rtl="0">
              <a:lnSpc>
                <a:spcPct val="90000"/>
              </a:lnSpc>
              <a:spcBef>
                <a:spcPts val="0"/>
              </a:spcBef>
              <a:spcAft>
                <a:spcPts val="0"/>
              </a:spcAft>
              <a:buClr>
                <a:schemeClr val="lt1"/>
              </a:buClr>
              <a:buSzPts val="2000"/>
              <a:buFont typeface="Cormorant Unicase SemiBold"/>
              <a:buNone/>
              <a:defRPr sz="2000">
                <a:solidFill>
                  <a:schemeClr val="lt1"/>
                </a:solidFill>
                <a:latin typeface="Cormorant Unicase SemiBold"/>
                <a:ea typeface="Cormorant Unicase SemiBold"/>
                <a:cs typeface="Cormorant Unicase SemiBold"/>
                <a:sym typeface="Cormorant Unicase SemiBold"/>
              </a:defRPr>
            </a:lvl8pPr>
            <a:lvl9pPr lvl="8" algn="ctr" rtl="0">
              <a:lnSpc>
                <a:spcPct val="90000"/>
              </a:lnSpc>
              <a:spcBef>
                <a:spcPts val="0"/>
              </a:spcBef>
              <a:spcAft>
                <a:spcPts val="0"/>
              </a:spcAft>
              <a:buClr>
                <a:schemeClr val="lt1"/>
              </a:buClr>
              <a:buSzPts val="2000"/>
              <a:buFont typeface="Cormorant Unicase SemiBold"/>
              <a:buNone/>
              <a:defRPr sz="2000">
                <a:solidFill>
                  <a:schemeClr val="lt1"/>
                </a:solidFill>
                <a:latin typeface="Cormorant Unicase SemiBold"/>
                <a:ea typeface="Cormorant Unicase SemiBold"/>
                <a:cs typeface="Cormorant Unicase SemiBold"/>
                <a:sym typeface="Cormorant Unicase SemiBold"/>
              </a:defRPr>
            </a:lvl9pPr>
          </a:lstStyle>
          <a:p>
            <a:endParaRPr/>
          </a:p>
        </p:txBody>
      </p:sp>
      <p:sp>
        <p:nvSpPr>
          <p:cNvPr id="7" name="Google Shape;7;p1"/>
          <p:cNvSpPr txBox="1">
            <a:spLocks noGrp="1"/>
          </p:cNvSpPr>
          <p:nvPr>
            <p:ph type="body" idx="1"/>
          </p:nvPr>
        </p:nvSpPr>
        <p:spPr>
          <a:xfrm>
            <a:off x="1407200" y="1831167"/>
            <a:ext cx="9377600" cy="36432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Caladea"/>
              <a:buChar char="𖦹"/>
              <a:defRPr sz="2400">
                <a:solidFill>
                  <a:schemeClr val="dk1"/>
                </a:solidFill>
                <a:latin typeface="Caladea"/>
                <a:ea typeface="Caladea"/>
                <a:cs typeface="Caladea"/>
                <a:sym typeface="Caladea"/>
              </a:defRPr>
            </a:lvl1pPr>
            <a:lvl2pPr marL="914400" lvl="1" indent="-381000" rtl="0">
              <a:lnSpc>
                <a:spcPct val="115000"/>
              </a:lnSpc>
              <a:spcBef>
                <a:spcPts val="0"/>
              </a:spcBef>
              <a:spcAft>
                <a:spcPts val="0"/>
              </a:spcAft>
              <a:buClr>
                <a:schemeClr val="accent3"/>
              </a:buClr>
              <a:buSzPts val="2400"/>
              <a:buFont typeface="Caladea"/>
              <a:buChar char="○"/>
              <a:defRPr sz="2400">
                <a:solidFill>
                  <a:schemeClr val="dk1"/>
                </a:solidFill>
                <a:latin typeface="Caladea"/>
                <a:ea typeface="Caladea"/>
                <a:cs typeface="Caladea"/>
                <a:sym typeface="Caladea"/>
              </a:defRPr>
            </a:lvl2pPr>
            <a:lvl3pPr marL="1371600" lvl="2" indent="-381000" rtl="0">
              <a:lnSpc>
                <a:spcPct val="115000"/>
              </a:lnSpc>
              <a:spcBef>
                <a:spcPts val="0"/>
              </a:spcBef>
              <a:spcAft>
                <a:spcPts val="0"/>
              </a:spcAft>
              <a:buClr>
                <a:schemeClr val="accent6"/>
              </a:buClr>
              <a:buSzPts val="2400"/>
              <a:buFont typeface="Caladea"/>
              <a:buChar char="■"/>
              <a:defRPr sz="2400">
                <a:solidFill>
                  <a:schemeClr val="dk1"/>
                </a:solidFill>
                <a:latin typeface="Caladea"/>
                <a:ea typeface="Caladea"/>
                <a:cs typeface="Caladea"/>
                <a:sym typeface="Caladea"/>
              </a:defRPr>
            </a:lvl3pPr>
            <a:lvl4pPr marL="1828800" lvl="3" indent="-381000" rtl="0">
              <a:lnSpc>
                <a:spcPct val="115000"/>
              </a:lnSpc>
              <a:spcBef>
                <a:spcPts val="0"/>
              </a:spcBef>
              <a:spcAft>
                <a:spcPts val="0"/>
              </a:spcAft>
              <a:buClr>
                <a:schemeClr val="dk1"/>
              </a:buClr>
              <a:buSzPts val="2400"/>
              <a:buFont typeface="Caladea"/>
              <a:buChar char="●"/>
              <a:defRPr sz="2400">
                <a:solidFill>
                  <a:schemeClr val="dk1"/>
                </a:solidFill>
                <a:latin typeface="Caladea"/>
                <a:ea typeface="Caladea"/>
                <a:cs typeface="Caladea"/>
                <a:sym typeface="Caladea"/>
              </a:defRPr>
            </a:lvl4pPr>
            <a:lvl5pPr marL="2286000" lvl="4" indent="-381000" rtl="0">
              <a:lnSpc>
                <a:spcPct val="115000"/>
              </a:lnSpc>
              <a:spcBef>
                <a:spcPts val="0"/>
              </a:spcBef>
              <a:spcAft>
                <a:spcPts val="0"/>
              </a:spcAft>
              <a:buClr>
                <a:schemeClr val="dk1"/>
              </a:buClr>
              <a:buSzPts val="2400"/>
              <a:buFont typeface="Caladea"/>
              <a:buChar char="○"/>
              <a:defRPr sz="2400">
                <a:solidFill>
                  <a:schemeClr val="dk1"/>
                </a:solidFill>
                <a:latin typeface="Caladea"/>
                <a:ea typeface="Caladea"/>
                <a:cs typeface="Caladea"/>
                <a:sym typeface="Caladea"/>
              </a:defRPr>
            </a:lvl5pPr>
            <a:lvl6pPr marL="2743200" lvl="5" indent="-381000" rtl="0">
              <a:lnSpc>
                <a:spcPct val="115000"/>
              </a:lnSpc>
              <a:spcBef>
                <a:spcPts val="0"/>
              </a:spcBef>
              <a:spcAft>
                <a:spcPts val="0"/>
              </a:spcAft>
              <a:buClr>
                <a:schemeClr val="dk1"/>
              </a:buClr>
              <a:buSzPts val="2400"/>
              <a:buFont typeface="Caladea"/>
              <a:buChar char="■"/>
              <a:defRPr sz="2400">
                <a:solidFill>
                  <a:schemeClr val="dk1"/>
                </a:solidFill>
                <a:latin typeface="Caladea"/>
                <a:ea typeface="Caladea"/>
                <a:cs typeface="Caladea"/>
                <a:sym typeface="Caladea"/>
              </a:defRPr>
            </a:lvl6pPr>
            <a:lvl7pPr marL="3200400" lvl="6" indent="-381000" rtl="0">
              <a:lnSpc>
                <a:spcPct val="115000"/>
              </a:lnSpc>
              <a:spcBef>
                <a:spcPts val="0"/>
              </a:spcBef>
              <a:spcAft>
                <a:spcPts val="0"/>
              </a:spcAft>
              <a:buClr>
                <a:schemeClr val="dk1"/>
              </a:buClr>
              <a:buSzPts val="2400"/>
              <a:buFont typeface="Caladea"/>
              <a:buChar char="●"/>
              <a:defRPr sz="2400">
                <a:solidFill>
                  <a:schemeClr val="dk1"/>
                </a:solidFill>
                <a:latin typeface="Caladea"/>
                <a:ea typeface="Caladea"/>
                <a:cs typeface="Caladea"/>
                <a:sym typeface="Caladea"/>
              </a:defRPr>
            </a:lvl7pPr>
            <a:lvl8pPr marL="3657600" lvl="7" indent="-381000" rtl="0">
              <a:lnSpc>
                <a:spcPct val="115000"/>
              </a:lnSpc>
              <a:spcBef>
                <a:spcPts val="0"/>
              </a:spcBef>
              <a:spcAft>
                <a:spcPts val="0"/>
              </a:spcAft>
              <a:buClr>
                <a:schemeClr val="dk1"/>
              </a:buClr>
              <a:buSzPts val="2400"/>
              <a:buFont typeface="Caladea"/>
              <a:buChar char="○"/>
              <a:defRPr sz="2400">
                <a:solidFill>
                  <a:schemeClr val="dk1"/>
                </a:solidFill>
                <a:latin typeface="Caladea"/>
                <a:ea typeface="Caladea"/>
                <a:cs typeface="Caladea"/>
                <a:sym typeface="Caladea"/>
              </a:defRPr>
            </a:lvl8pPr>
            <a:lvl9pPr marL="4114800" lvl="8" indent="-381000" rtl="0">
              <a:lnSpc>
                <a:spcPct val="115000"/>
              </a:lnSpc>
              <a:spcBef>
                <a:spcPts val="0"/>
              </a:spcBef>
              <a:spcAft>
                <a:spcPts val="0"/>
              </a:spcAft>
              <a:buClr>
                <a:schemeClr val="dk1"/>
              </a:buClr>
              <a:buSzPts val="2400"/>
              <a:buFont typeface="Caladea"/>
              <a:buChar char="■"/>
              <a:defRPr sz="2400">
                <a:solidFill>
                  <a:schemeClr val="dk1"/>
                </a:solidFill>
                <a:latin typeface="Caladea"/>
                <a:ea typeface="Caladea"/>
                <a:cs typeface="Caladea"/>
                <a:sym typeface="Caladea"/>
              </a:defRPr>
            </a:lvl9pPr>
          </a:lstStyle>
          <a:p>
            <a:endParaRPr/>
          </a:p>
        </p:txBody>
      </p:sp>
      <p:sp>
        <p:nvSpPr>
          <p:cNvPr id="8" name="Google Shape;8;p1"/>
          <p:cNvSpPr txBox="1">
            <a:spLocks noGrp="1"/>
          </p:cNvSpPr>
          <p:nvPr>
            <p:ph type="sldNum" idx="12"/>
          </p:nvPr>
        </p:nvSpPr>
        <p:spPr>
          <a:xfrm>
            <a:off x="5730200" y="5994767"/>
            <a:ext cx="731600" cy="863200"/>
          </a:xfrm>
          <a:prstGeom prst="rect">
            <a:avLst/>
          </a:prstGeom>
          <a:noFill/>
          <a:ln>
            <a:noFill/>
          </a:ln>
          <a:effectLst>
            <a:outerShdw blurRad="57150" dist="19050" dir="5400000" algn="bl" rotWithShape="0">
              <a:srgbClr val="000000">
                <a:alpha val="50000"/>
              </a:srgbClr>
            </a:outerShdw>
          </a:effectLst>
        </p:spPr>
        <p:txBody>
          <a:bodyPr spcFirstLastPara="1" wrap="square" lIns="0" tIns="0" rIns="0" bIns="0" anchor="ctr" anchorCtr="0">
            <a:noAutofit/>
          </a:bodyPr>
          <a:lstStyle>
            <a:lvl1pPr lvl="0" algn="ctr" rtl="0">
              <a:buNone/>
              <a:defRPr sz="1700">
                <a:solidFill>
                  <a:schemeClr val="lt1"/>
                </a:solidFill>
                <a:latin typeface="Cormorant Unicase SemiBold"/>
                <a:ea typeface="Cormorant Unicase SemiBold"/>
                <a:cs typeface="Cormorant Unicase SemiBold"/>
                <a:sym typeface="Cormorant Unicase SemiBold"/>
              </a:defRPr>
            </a:lvl1pPr>
            <a:lvl2pPr lvl="1" algn="ctr" rtl="0">
              <a:buNone/>
              <a:defRPr sz="1700">
                <a:solidFill>
                  <a:schemeClr val="lt1"/>
                </a:solidFill>
                <a:latin typeface="Cormorant Unicase SemiBold"/>
                <a:ea typeface="Cormorant Unicase SemiBold"/>
                <a:cs typeface="Cormorant Unicase SemiBold"/>
                <a:sym typeface="Cormorant Unicase SemiBold"/>
              </a:defRPr>
            </a:lvl2pPr>
            <a:lvl3pPr lvl="2" algn="ctr" rtl="0">
              <a:buNone/>
              <a:defRPr sz="1700">
                <a:solidFill>
                  <a:schemeClr val="lt1"/>
                </a:solidFill>
                <a:latin typeface="Cormorant Unicase SemiBold"/>
                <a:ea typeface="Cormorant Unicase SemiBold"/>
                <a:cs typeface="Cormorant Unicase SemiBold"/>
                <a:sym typeface="Cormorant Unicase SemiBold"/>
              </a:defRPr>
            </a:lvl3pPr>
            <a:lvl4pPr lvl="3" algn="ctr" rtl="0">
              <a:buNone/>
              <a:defRPr sz="1700">
                <a:solidFill>
                  <a:schemeClr val="lt1"/>
                </a:solidFill>
                <a:latin typeface="Cormorant Unicase SemiBold"/>
                <a:ea typeface="Cormorant Unicase SemiBold"/>
                <a:cs typeface="Cormorant Unicase SemiBold"/>
                <a:sym typeface="Cormorant Unicase SemiBold"/>
              </a:defRPr>
            </a:lvl4pPr>
            <a:lvl5pPr lvl="4" algn="ctr" rtl="0">
              <a:buNone/>
              <a:defRPr sz="1700">
                <a:solidFill>
                  <a:schemeClr val="lt1"/>
                </a:solidFill>
                <a:latin typeface="Cormorant Unicase SemiBold"/>
                <a:ea typeface="Cormorant Unicase SemiBold"/>
                <a:cs typeface="Cormorant Unicase SemiBold"/>
                <a:sym typeface="Cormorant Unicase SemiBold"/>
              </a:defRPr>
            </a:lvl5pPr>
            <a:lvl6pPr lvl="5" algn="ctr" rtl="0">
              <a:buNone/>
              <a:defRPr sz="1700">
                <a:solidFill>
                  <a:schemeClr val="lt1"/>
                </a:solidFill>
                <a:latin typeface="Cormorant Unicase SemiBold"/>
                <a:ea typeface="Cormorant Unicase SemiBold"/>
                <a:cs typeface="Cormorant Unicase SemiBold"/>
                <a:sym typeface="Cormorant Unicase SemiBold"/>
              </a:defRPr>
            </a:lvl6pPr>
            <a:lvl7pPr lvl="6" algn="ctr" rtl="0">
              <a:buNone/>
              <a:defRPr sz="1700">
                <a:solidFill>
                  <a:schemeClr val="lt1"/>
                </a:solidFill>
                <a:latin typeface="Cormorant Unicase SemiBold"/>
                <a:ea typeface="Cormorant Unicase SemiBold"/>
                <a:cs typeface="Cormorant Unicase SemiBold"/>
                <a:sym typeface="Cormorant Unicase SemiBold"/>
              </a:defRPr>
            </a:lvl7pPr>
            <a:lvl8pPr lvl="7" algn="ctr" rtl="0">
              <a:buNone/>
              <a:defRPr sz="1700">
                <a:solidFill>
                  <a:schemeClr val="lt1"/>
                </a:solidFill>
                <a:latin typeface="Cormorant Unicase SemiBold"/>
                <a:ea typeface="Cormorant Unicase SemiBold"/>
                <a:cs typeface="Cormorant Unicase SemiBold"/>
                <a:sym typeface="Cormorant Unicase SemiBold"/>
              </a:defRPr>
            </a:lvl8pPr>
            <a:lvl9pPr lvl="8" algn="ctr" rtl="0">
              <a:buNone/>
              <a:defRPr sz="1700">
                <a:solidFill>
                  <a:schemeClr val="lt1"/>
                </a:solidFill>
                <a:latin typeface="Cormorant Unicase SemiBold"/>
                <a:ea typeface="Cormorant Unicase SemiBold"/>
                <a:cs typeface="Cormorant Unicase SemiBold"/>
                <a:sym typeface="Cormorant Unicase SemiBold"/>
              </a:defRPr>
            </a:lvl9pPr>
          </a:lstStyle>
          <a:p>
            <a:fld id="{4FAB73BC-B049-4115-A692-8D63A059BFB8}"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855" r:id="rId1"/>
    <p:sldLayoutId id="2147483857" r:id="rId2"/>
    <p:sldLayoutId id="2147483858" r:id="rId3"/>
    <p:sldLayoutId id="2147483859" r:id="rId4"/>
    <p:sldLayoutId id="2147483860" r:id="rId5"/>
    <p:sldLayoutId id="2147483861" r:id="rId6"/>
    <p:sldLayoutId id="2147483862" r:id="rId7"/>
    <p:sldLayoutId id="2147483863" r:id="rId8"/>
    <p:sldLayoutId id="2147483865" r:id="rId9"/>
  </p:sldLayoutIdLst>
  <p:transition>
    <p:fade thruBlk="1"/>
  </p:transition>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4038300" y="4965700"/>
            <a:ext cx="4115600" cy="1346200"/>
          </a:xfrm>
        </p:spPr>
        <p:txBody>
          <a:bodyPr/>
          <a:lstStyle/>
          <a:p>
            <a:pPr marL="152396" indent="0">
              <a:buNone/>
            </a:pPr>
            <a:r>
              <a:rPr lang="en-US" dirty="0" smtClean="0"/>
              <a:t>Project Preservation</a:t>
            </a:r>
            <a:endParaRPr lang="en-US" dirty="0"/>
          </a:p>
          <a:p>
            <a:pPr marL="152396" indent="0">
              <a:buNone/>
            </a:pPr>
            <a:r>
              <a:rPr lang="en-US" sz="1600" dirty="0" smtClean="0">
                <a:latin typeface="Berlin Sans FB" panose="020E0602020502020306" pitchFamily="34" charset="0"/>
              </a:rPr>
              <a:t>Team members :</a:t>
            </a:r>
          </a:p>
          <a:p>
            <a:pPr marL="152396" indent="0">
              <a:buNone/>
            </a:pPr>
            <a:r>
              <a:rPr lang="en-US" sz="1600" dirty="0" err="1" smtClean="0">
                <a:latin typeface="Berlin Sans FB" panose="020E0602020502020306" pitchFamily="34" charset="0"/>
              </a:rPr>
              <a:t>Talha</a:t>
            </a:r>
            <a:r>
              <a:rPr lang="en-US" sz="1600" dirty="0" smtClean="0">
                <a:latin typeface="Berlin Sans FB" panose="020E0602020502020306" pitchFamily="34" charset="0"/>
              </a:rPr>
              <a:t> </a:t>
            </a:r>
            <a:r>
              <a:rPr lang="en-US" sz="1600" dirty="0" err="1">
                <a:latin typeface="Berlin Sans FB" panose="020E0602020502020306" pitchFamily="34" charset="0"/>
              </a:rPr>
              <a:t>S</a:t>
            </a:r>
            <a:r>
              <a:rPr lang="en-US" sz="1600" dirty="0" err="1" smtClean="0">
                <a:latin typeface="Berlin Sans FB" panose="020E0602020502020306" pitchFamily="34" charset="0"/>
              </a:rPr>
              <a:t>hamim</a:t>
            </a:r>
            <a:endParaRPr lang="en-US" sz="1600" dirty="0" smtClean="0">
              <a:latin typeface="Berlin Sans FB" panose="020E0602020502020306" pitchFamily="34" charset="0"/>
            </a:endParaRPr>
          </a:p>
          <a:p>
            <a:pPr marL="152396" indent="0">
              <a:buNone/>
            </a:pPr>
            <a:r>
              <a:rPr lang="en-US" sz="1600" dirty="0" err="1" smtClean="0">
                <a:latin typeface="Berlin Sans FB" panose="020E0602020502020306" pitchFamily="34" charset="0"/>
              </a:rPr>
              <a:t>Shubham</a:t>
            </a:r>
            <a:r>
              <a:rPr lang="en-US" sz="1600" dirty="0" smtClean="0">
                <a:latin typeface="Berlin Sans FB" panose="020E0602020502020306" pitchFamily="34" charset="0"/>
              </a:rPr>
              <a:t> Raj</a:t>
            </a:r>
          </a:p>
          <a:p>
            <a:pPr marL="152396" indent="0">
              <a:buNone/>
            </a:pPr>
            <a:r>
              <a:rPr lang="en-US" sz="1600" dirty="0" err="1">
                <a:latin typeface="Berlin Sans FB" panose="020E0602020502020306" pitchFamily="34" charset="0"/>
              </a:rPr>
              <a:t>Saurav</a:t>
            </a:r>
            <a:r>
              <a:rPr lang="en-US" sz="1600" dirty="0">
                <a:latin typeface="Berlin Sans FB" panose="020E0602020502020306" pitchFamily="34" charset="0"/>
              </a:rPr>
              <a:t> </a:t>
            </a:r>
            <a:r>
              <a:rPr lang="en-US" sz="1600" dirty="0" smtClean="0">
                <a:latin typeface="Berlin Sans FB" panose="020E0602020502020306" pitchFamily="34" charset="0"/>
              </a:rPr>
              <a:t>Gwalia</a:t>
            </a:r>
          </a:p>
          <a:p>
            <a:pPr marL="152396" indent="0">
              <a:buNone/>
            </a:pPr>
            <a:r>
              <a:rPr lang="en-US" sz="1600" dirty="0" err="1" smtClean="0">
                <a:latin typeface="Berlin Sans FB" panose="020E0602020502020306" pitchFamily="34" charset="0"/>
              </a:rPr>
              <a:t>Naman</a:t>
            </a:r>
            <a:r>
              <a:rPr lang="en-US" sz="1600" dirty="0" smtClean="0">
                <a:latin typeface="Berlin Sans FB" panose="020E0602020502020306" pitchFamily="34" charset="0"/>
              </a:rPr>
              <a:t> Sharma</a:t>
            </a:r>
          </a:p>
          <a:p>
            <a:pPr marL="152396" indent="0">
              <a:buNone/>
            </a:pPr>
            <a:r>
              <a:rPr lang="en-US" sz="1600" dirty="0" err="1" smtClean="0">
                <a:latin typeface="Berlin Sans FB" panose="020E0602020502020306" pitchFamily="34" charset="0"/>
              </a:rPr>
              <a:t>Rajendra</a:t>
            </a:r>
            <a:r>
              <a:rPr lang="en-US" sz="1600" dirty="0" smtClean="0">
                <a:latin typeface="Berlin Sans FB" panose="020E0602020502020306" pitchFamily="34" charset="0"/>
              </a:rPr>
              <a:t> Kumar</a:t>
            </a:r>
          </a:p>
          <a:p>
            <a:pPr marL="152396" indent="0">
              <a:buNone/>
            </a:pPr>
            <a:r>
              <a:rPr lang="en-US" sz="1600" dirty="0" smtClean="0">
                <a:latin typeface="Berlin Sans FB" panose="020E0602020502020306" pitchFamily="34" charset="0"/>
              </a:rPr>
              <a:t>P. </a:t>
            </a:r>
            <a:r>
              <a:rPr lang="en-US" sz="1600" dirty="0" err="1" smtClean="0">
                <a:latin typeface="Berlin Sans FB" panose="020E0602020502020306" pitchFamily="34" charset="0"/>
              </a:rPr>
              <a:t>Auraag</a:t>
            </a:r>
            <a:r>
              <a:rPr lang="en-US" sz="1600" dirty="0" smtClean="0">
                <a:latin typeface="Berlin Sans FB" panose="020E0602020502020306" pitchFamily="34" charset="0"/>
              </a:rPr>
              <a:t> Reddy</a:t>
            </a:r>
          </a:p>
          <a:p>
            <a:pPr marL="152396" indent="0">
              <a:buNone/>
            </a:pPr>
            <a:r>
              <a:rPr lang="en-US" sz="1600" dirty="0" smtClean="0">
                <a:latin typeface="Berlin Sans FB" panose="020E0602020502020306" pitchFamily="34" charset="0"/>
              </a:rPr>
              <a:t>V. V.S Reddy</a:t>
            </a:r>
          </a:p>
          <a:p>
            <a:pPr marL="152396" indent="0">
              <a:buNone/>
            </a:pPr>
            <a:r>
              <a:rPr lang="en-US" sz="1600" dirty="0" err="1" smtClean="0">
                <a:latin typeface="Berlin Sans FB" panose="020E0602020502020306" pitchFamily="34" charset="0"/>
              </a:rPr>
              <a:t>Deepika</a:t>
            </a:r>
            <a:endParaRPr lang="en-US" sz="1600" dirty="0" smtClean="0">
              <a:latin typeface="Berlin Sans FB" panose="020E0602020502020306" pitchFamily="34" charset="0"/>
            </a:endParaRPr>
          </a:p>
          <a:p>
            <a:pPr marL="152396" indent="0">
              <a:buNone/>
            </a:pPr>
            <a:r>
              <a:rPr lang="en-US" sz="1600" dirty="0" err="1" smtClean="0">
                <a:latin typeface="Berlin Sans FB" panose="020E0602020502020306" pitchFamily="34" charset="0"/>
              </a:rPr>
              <a:t>Navjot</a:t>
            </a:r>
            <a:r>
              <a:rPr lang="en-US" sz="1600" dirty="0" smtClean="0">
                <a:latin typeface="Berlin Sans FB" panose="020E0602020502020306" pitchFamily="34" charset="0"/>
              </a:rPr>
              <a:t> </a:t>
            </a:r>
          </a:p>
          <a:p>
            <a:endParaRPr lang="en-US" dirty="0" smtClean="0"/>
          </a:p>
          <a:p>
            <a:endParaRPr lang="en-US" dirty="0" smtClean="0"/>
          </a:p>
          <a:p>
            <a:endParaRPr lang="en-US" dirty="0" smtClean="0"/>
          </a:p>
          <a:p>
            <a:endParaRPr lang="en-US" dirty="0" smtClean="0"/>
          </a:p>
          <a:p>
            <a:endParaRPr lang="en-US" dirty="0"/>
          </a:p>
          <a:p>
            <a:endParaRPr lang="en-US" dirty="0" smtClean="0"/>
          </a:p>
          <a:p>
            <a:endParaRPr lang="en-US" dirty="0"/>
          </a:p>
          <a:p>
            <a:pPr marL="152396" indent="0">
              <a:buNone/>
            </a:pPr>
            <a:endParaRPr lang="en-US" dirty="0"/>
          </a:p>
        </p:txBody>
      </p:sp>
    </p:spTree>
    <p:extLst>
      <p:ext uri="{BB962C8B-B14F-4D97-AF65-F5344CB8AC3E}">
        <p14:creationId xmlns:p14="http://schemas.microsoft.com/office/powerpoint/2010/main" val="22445978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36700" y="1905000"/>
            <a:ext cx="9245600" cy="3327400"/>
          </a:xfrm>
          <a:solidFill>
            <a:schemeClr val="tx2"/>
          </a:solidFill>
          <a:ln>
            <a:solidFill>
              <a:schemeClr val="bg1"/>
            </a:solidFill>
          </a:ln>
        </p:spPr>
        <p:txBody>
          <a:bodyPr/>
          <a:lstStyle/>
          <a:p>
            <a:r>
              <a:rPr lang="en-US" sz="2800" dirty="0" smtClean="0">
                <a:solidFill>
                  <a:schemeClr val="tx1"/>
                </a:solidFill>
                <a:latin typeface="Berlin Sans FB" panose="020E0602020502020306" pitchFamily="34" charset="0"/>
              </a:rPr>
              <a:t/>
            </a:r>
            <a:br>
              <a:rPr lang="en-US" sz="2800" dirty="0" smtClean="0">
                <a:solidFill>
                  <a:schemeClr val="tx1"/>
                </a:solidFill>
                <a:latin typeface="Berlin Sans FB" panose="020E0602020502020306" pitchFamily="34" charset="0"/>
              </a:rPr>
            </a:br>
            <a:r>
              <a:rPr lang="en-US" sz="2800" u="sng" dirty="0" smtClean="0">
                <a:solidFill>
                  <a:schemeClr val="tx1"/>
                </a:solidFill>
                <a:latin typeface="Berlin Sans FB" panose="020E0602020502020306" pitchFamily="34" charset="0"/>
              </a:rPr>
              <a:t>API</a:t>
            </a:r>
            <a:r>
              <a:rPr lang="en-US" sz="2800" dirty="0" smtClean="0">
                <a:solidFill>
                  <a:schemeClr val="tx1"/>
                </a:solidFill>
                <a:latin typeface="Berlin Sans FB" panose="020E0602020502020306" pitchFamily="34" charset="0"/>
              </a:rPr>
              <a:t/>
            </a:r>
            <a:br>
              <a:rPr lang="en-US" sz="2800" dirty="0" smtClean="0">
                <a:solidFill>
                  <a:schemeClr val="tx1"/>
                </a:solidFill>
                <a:latin typeface="Berlin Sans FB" panose="020E0602020502020306" pitchFamily="34" charset="0"/>
              </a:rPr>
            </a:br>
            <a:r>
              <a:rPr lang="en-US" sz="2800" dirty="0">
                <a:solidFill>
                  <a:schemeClr val="tx1"/>
                </a:solidFill>
                <a:latin typeface="Berlin Sans FB" panose="020E0602020502020306" pitchFamily="34" charset="0"/>
              </a:rPr>
              <a:t/>
            </a:r>
            <a:br>
              <a:rPr lang="en-US" sz="2800" dirty="0">
                <a:solidFill>
                  <a:schemeClr val="tx1"/>
                </a:solidFill>
                <a:latin typeface="Berlin Sans FB" panose="020E0602020502020306" pitchFamily="34" charset="0"/>
              </a:rPr>
            </a:br>
            <a:r>
              <a:rPr lang="en-US" sz="2800" dirty="0" smtClean="0">
                <a:solidFill>
                  <a:schemeClr val="tx1"/>
                </a:solidFill>
                <a:latin typeface="Berlin Sans FB" panose="020E0602020502020306" pitchFamily="34" charset="0"/>
              </a:rPr>
              <a:t>We have used Application Programming Interface to have a real time data at global and local level</a:t>
            </a:r>
            <a:br>
              <a:rPr lang="en-US" sz="2800" dirty="0" smtClean="0">
                <a:solidFill>
                  <a:schemeClr val="tx1"/>
                </a:solidFill>
                <a:latin typeface="Berlin Sans FB" panose="020E0602020502020306" pitchFamily="34" charset="0"/>
              </a:rPr>
            </a:br>
            <a:r>
              <a:rPr lang="en-US" sz="2800" dirty="0" smtClean="0">
                <a:solidFill>
                  <a:schemeClr val="tx1"/>
                </a:solidFill>
                <a:latin typeface="Berlin Sans FB" panose="020E0602020502020306" pitchFamily="34" charset="0"/>
              </a:rPr>
              <a:t>At global level we have </a:t>
            </a:r>
            <a:r>
              <a:rPr lang="en-US" sz="2800" dirty="0" err="1" smtClean="0">
                <a:solidFill>
                  <a:schemeClr val="tx1"/>
                </a:solidFill>
                <a:latin typeface="Berlin Sans FB" panose="020E0602020502020306" pitchFamily="34" charset="0"/>
              </a:rPr>
              <a:t>api</a:t>
            </a:r>
            <a:r>
              <a:rPr lang="en-US" sz="2800" dirty="0" smtClean="0">
                <a:solidFill>
                  <a:schemeClr val="tx1"/>
                </a:solidFill>
                <a:latin typeface="Berlin Sans FB" panose="020E0602020502020306" pitchFamily="34" charset="0"/>
              </a:rPr>
              <a:t> NO2, CO2, CH4 </a:t>
            </a:r>
            <a:br>
              <a:rPr lang="en-US" sz="2800" dirty="0" smtClean="0">
                <a:solidFill>
                  <a:schemeClr val="tx1"/>
                </a:solidFill>
                <a:latin typeface="Berlin Sans FB" panose="020E0602020502020306" pitchFamily="34" charset="0"/>
              </a:rPr>
            </a:br>
            <a:r>
              <a:rPr lang="en-US" sz="2800" dirty="0" smtClean="0">
                <a:solidFill>
                  <a:schemeClr val="tx1"/>
                </a:solidFill>
                <a:latin typeface="Berlin Sans FB" panose="020E0602020502020306" pitchFamily="34" charset="0"/>
              </a:rPr>
              <a:t>At local and global we have </a:t>
            </a:r>
            <a:r>
              <a:rPr lang="en-US" sz="2800" dirty="0" err="1" smtClean="0">
                <a:solidFill>
                  <a:schemeClr val="tx1"/>
                </a:solidFill>
                <a:latin typeface="Berlin Sans FB" panose="020E0602020502020306" pitchFamily="34" charset="0"/>
              </a:rPr>
              <a:t>api</a:t>
            </a:r>
            <a:r>
              <a:rPr lang="en-US" sz="2800" dirty="0" smtClean="0">
                <a:solidFill>
                  <a:schemeClr val="tx1"/>
                </a:solidFill>
                <a:latin typeface="Berlin Sans FB" panose="020E0602020502020306" pitchFamily="34" charset="0"/>
              </a:rPr>
              <a:t> for temp</a:t>
            </a:r>
            <a:br>
              <a:rPr lang="en-US" sz="2800" dirty="0" smtClean="0">
                <a:solidFill>
                  <a:schemeClr val="tx1"/>
                </a:solidFill>
                <a:latin typeface="Berlin Sans FB" panose="020E0602020502020306" pitchFamily="34" charset="0"/>
              </a:rPr>
            </a:br>
            <a:r>
              <a:rPr lang="en-US" sz="2800" dirty="0" smtClean="0">
                <a:solidFill>
                  <a:schemeClr val="tx1"/>
                </a:solidFill>
                <a:latin typeface="Berlin Sans FB" panose="020E0602020502020306" pitchFamily="34" charset="0"/>
              </a:rPr>
              <a:t>Also we have </a:t>
            </a:r>
            <a:r>
              <a:rPr lang="en-US" sz="2800" dirty="0" err="1" smtClean="0">
                <a:solidFill>
                  <a:schemeClr val="tx1"/>
                </a:solidFill>
                <a:latin typeface="Berlin Sans FB" panose="020E0602020502020306" pitchFamily="34" charset="0"/>
              </a:rPr>
              <a:t>api</a:t>
            </a:r>
            <a:r>
              <a:rPr lang="en-US" sz="2800" dirty="0" smtClean="0">
                <a:solidFill>
                  <a:schemeClr val="tx1"/>
                </a:solidFill>
                <a:latin typeface="Berlin Sans FB" panose="020E0602020502020306" pitchFamily="34" charset="0"/>
              </a:rPr>
              <a:t> for Air Quality Index(AQI)</a:t>
            </a:r>
            <a:br>
              <a:rPr lang="en-US" sz="2800" dirty="0" smtClean="0">
                <a:solidFill>
                  <a:schemeClr val="tx1"/>
                </a:solidFill>
                <a:latin typeface="Berlin Sans FB" panose="020E0602020502020306" pitchFamily="34" charset="0"/>
              </a:rPr>
            </a:br>
            <a:endParaRPr lang="en-US" sz="2800"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7752269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900" y="3441700"/>
            <a:ext cx="10218400" cy="2997200"/>
          </a:xfrm>
        </p:spPr>
        <p:txBody>
          <a:bodyPr/>
          <a:lstStyle/>
          <a:p>
            <a:r>
              <a:rPr lang="en-US" sz="3200" u="sng" dirty="0" smtClean="0">
                <a:solidFill>
                  <a:schemeClr val="tx1"/>
                </a:solidFill>
                <a:latin typeface="Berlin Sans FB" panose="020E0602020502020306" pitchFamily="34" charset="0"/>
              </a:rPr>
              <a:t>Which </a:t>
            </a:r>
            <a:r>
              <a:rPr lang="en-US" sz="3200" u="sng" dirty="0" err="1" smtClean="0">
                <a:solidFill>
                  <a:schemeClr val="tx1"/>
                </a:solidFill>
                <a:latin typeface="Berlin Sans FB" panose="020E0602020502020306" pitchFamily="34" charset="0"/>
              </a:rPr>
              <a:t>Api</a:t>
            </a:r>
            <a:r>
              <a:rPr lang="en-US" sz="3200" u="sng" dirty="0" smtClean="0">
                <a:solidFill>
                  <a:schemeClr val="tx1"/>
                </a:solidFill>
                <a:latin typeface="Berlin Sans FB" panose="020E0602020502020306" pitchFamily="34" charset="0"/>
              </a:rPr>
              <a:t> where???</a:t>
            </a:r>
            <a:r>
              <a:rPr lang="en-US" sz="3200" dirty="0" smtClean="0">
                <a:solidFill>
                  <a:schemeClr val="tx1"/>
                </a:solidFill>
                <a:latin typeface="Berlin Sans FB" panose="020E0602020502020306" pitchFamily="34" charset="0"/>
              </a:rPr>
              <a:t/>
            </a:r>
            <a:br>
              <a:rPr lang="en-US" sz="3200" dirty="0" smtClean="0">
                <a:solidFill>
                  <a:schemeClr val="tx1"/>
                </a:solidFill>
                <a:latin typeface="Berlin Sans FB" panose="020E0602020502020306" pitchFamily="34" charset="0"/>
              </a:rPr>
            </a:br>
            <a:r>
              <a:rPr lang="en-US" sz="3200" dirty="0" smtClean="0">
                <a:solidFill>
                  <a:schemeClr val="tx1"/>
                </a:solidFill>
                <a:latin typeface="Berlin Sans FB" panose="020E0602020502020306" pitchFamily="34" charset="0"/>
              </a:rPr>
              <a:t>To calculate the carbon footprint </a:t>
            </a:r>
            <a:br>
              <a:rPr lang="en-US" sz="3200" dirty="0" smtClean="0">
                <a:solidFill>
                  <a:schemeClr val="tx1"/>
                </a:solidFill>
                <a:latin typeface="Berlin Sans FB" panose="020E0602020502020306" pitchFamily="34" charset="0"/>
              </a:rPr>
            </a:br>
            <a:r>
              <a:rPr lang="en-US" sz="3200" dirty="0" smtClean="0">
                <a:solidFill>
                  <a:schemeClr val="tx1"/>
                </a:solidFill>
                <a:latin typeface="Berlin Sans FB" panose="020E0602020502020306" pitchFamily="34" charset="0"/>
              </a:rPr>
              <a:t>of a particular place:</a:t>
            </a:r>
            <a:br>
              <a:rPr lang="en-US" sz="3200" dirty="0" smtClean="0">
                <a:solidFill>
                  <a:schemeClr val="tx1"/>
                </a:solidFill>
                <a:latin typeface="Berlin Sans FB" panose="020E0602020502020306" pitchFamily="34" charset="0"/>
              </a:rPr>
            </a:br>
            <a:r>
              <a:rPr lang="en-US" sz="3200" dirty="0" err="1" smtClean="0">
                <a:solidFill>
                  <a:schemeClr val="tx1"/>
                </a:solidFill>
                <a:latin typeface="Berlin Sans FB" panose="020E0602020502020306" pitchFamily="34" charset="0"/>
              </a:rPr>
              <a:t>Api</a:t>
            </a:r>
            <a:r>
              <a:rPr lang="en-US" sz="3200" dirty="0" smtClean="0">
                <a:solidFill>
                  <a:schemeClr val="tx1"/>
                </a:solidFill>
                <a:latin typeface="Berlin Sans FB" panose="020E0602020502020306" pitchFamily="34" charset="0"/>
              </a:rPr>
              <a:t> of CH4,CO2,NO2</a:t>
            </a:r>
            <a:br>
              <a:rPr lang="en-US" sz="3200" dirty="0" smtClean="0">
                <a:solidFill>
                  <a:schemeClr val="tx1"/>
                </a:solidFill>
                <a:latin typeface="Berlin Sans FB" panose="020E0602020502020306" pitchFamily="34" charset="0"/>
              </a:rPr>
            </a:br>
            <a:r>
              <a:rPr lang="en-US" sz="3200" dirty="0">
                <a:solidFill>
                  <a:schemeClr val="tx1"/>
                </a:solidFill>
                <a:latin typeface="Berlin Sans FB" panose="020E0602020502020306" pitchFamily="34" charset="0"/>
              </a:rPr>
              <a:t/>
            </a:r>
            <a:br>
              <a:rPr lang="en-US" sz="3200" dirty="0">
                <a:solidFill>
                  <a:schemeClr val="tx1"/>
                </a:solidFill>
                <a:latin typeface="Berlin Sans FB" panose="020E0602020502020306" pitchFamily="34" charset="0"/>
              </a:rPr>
            </a:br>
            <a:r>
              <a:rPr lang="en-US" sz="3200" dirty="0" smtClean="0">
                <a:solidFill>
                  <a:schemeClr val="tx1"/>
                </a:solidFill>
                <a:latin typeface="Berlin Sans FB" panose="020E0602020502020306" pitchFamily="34" charset="0"/>
              </a:rPr>
              <a:t>To calculate the </a:t>
            </a:r>
            <a:r>
              <a:rPr lang="en-US" sz="3200" dirty="0" err="1" smtClean="0">
                <a:solidFill>
                  <a:schemeClr val="tx1"/>
                </a:solidFill>
                <a:latin typeface="Berlin Sans FB" panose="020E0602020502020306" pitchFamily="34" charset="0"/>
              </a:rPr>
              <a:t>Tempeature</a:t>
            </a:r>
            <a:r>
              <a:rPr lang="en-US" sz="3200" dirty="0" smtClean="0">
                <a:solidFill>
                  <a:schemeClr val="tx1"/>
                </a:solidFill>
                <a:latin typeface="Berlin Sans FB" panose="020E0602020502020306" pitchFamily="34" charset="0"/>
              </a:rPr>
              <a:t> for a place:</a:t>
            </a:r>
            <a:br>
              <a:rPr lang="en-US" sz="3200" dirty="0" smtClean="0">
                <a:solidFill>
                  <a:schemeClr val="tx1"/>
                </a:solidFill>
                <a:latin typeface="Berlin Sans FB" panose="020E0602020502020306" pitchFamily="34" charset="0"/>
              </a:rPr>
            </a:br>
            <a:r>
              <a:rPr lang="en-US" sz="3200" dirty="0" err="1">
                <a:solidFill>
                  <a:schemeClr val="tx1"/>
                </a:solidFill>
                <a:latin typeface="Berlin Sans FB" panose="020E0602020502020306" pitchFamily="34" charset="0"/>
              </a:rPr>
              <a:t>A</a:t>
            </a:r>
            <a:r>
              <a:rPr lang="en-US" sz="3200" dirty="0" err="1" smtClean="0">
                <a:solidFill>
                  <a:schemeClr val="tx1"/>
                </a:solidFill>
                <a:latin typeface="Berlin Sans FB" panose="020E0602020502020306" pitchFamily="34" charset="0"/>
              </a:rPr>
              <a:t>pi</a:t>
            </a:r>
            <a:r>
              <a:rPr lang="en-US" sz="3200" dirty="0" smtClean="0">
                <a:solidFill>
                  <a:schemeClr val="tx1"/>
                </a:solidFill>
                <a:latin typeface="Berlin Sans FB" panose="020E0602020502020306" pitchFamily="34" charset="0"/>
              </a:rPr>
              <a:t> of local temp </a:t>
            </a:r>
            <a:br>
              <a:rPr lang="en-US" sz="3200" dirty="0" smtClean="0">
                <a:solidFill>
                  <a:schemeClr val="tx1"/>
                </a:solidFill>
                <a:latin typeface="Berlin Sans FB" panose="020E0602020502020306" pitchFamily="34" charset="0"/>
              </a:rPr>
            </a:br>
            <a:r>
              <a:rPr lang="en-US" sz="3200" dirty="0" smtClean="0">
                <a:solidFill>
                  <a:schemeClr val="tx1"/>
                </a:solidFill>
                <a:latin typeface="Berlin Sans FB" panose="020E0602020502020306" pitchFamily="34" charset="0"/>
              </a:rPr>
              <a:t/>
            </a:r>
            <a:br>
              <a:rPr lang="en-US" sz="3200" dirty="0" smtClean="0">
                <a:solidFill>
                  <a:schemeClr val="tx1"/>
                </a:solidFill>
                <a:latin typeface="Berlin Sans FB" panose="020E0602020502020306" pitchFamily="34" charset="0"/>
              </a:rPr>
            </a:br>
            <a:r>
              <a:rPr lang="en-US" sz="3200" dirty="0" smtClean="0">
                <a:solidFill>
                  <a:schemeClr val="tx1"/>
                </a:solidFill>
                <a:latin typeface="Berlin Sans FB" panose="020E0602020502020306" pitchFamily="34" charset="0"/>
              </a:rPr>
              <a:t>To calculate Air quality of a place:</a:t>
            </a:r>
            <a:br>
              <a:rPr lang="en-US" sz="3200" dirty="0" smtClean="0">
                <a:solidFill>
                  <a:schemeClr val="tx1"/>
                </a:solidFill>
                <a:latin typeface="Berlin Sans FB" panose="020E0602020502020306" pitchFamily="34" charset="0"/>
              </a:rPr>
            </a:br>
            <a:r>
              <a:rPr lang="en-US" sz="3200" dirty="0" err="1" smtClean="0">
                <a:solidFill>
                  <a:schemeClr val="tx1"/>
                </a:solidFill>
                <a:latin typeface="Berlin Sans FB" panose="020E0602020502020306" pitchFamily="34" charset="0"/>
              </a:rPr>
              <a:t>Api</a:t>
            </a:r>
            <a:r>
              <a:rPr lang="en-US" sz="3200" dirty="0" smtClean="0">
                <a:solidFill>
                  <a:schemeClr val="tx1"/>
                </a:solidFill>
                <a:latin typeface="Berlin Sans FB" panose="020E0602020502020306" pitchFamily="34" charset="0"/>
              </a:rPr>
              <a:t> of Air quality Index </a:t>
            </a:r>
            <a:r>
              <a:rPr lang="en-US" sz="3600" dirty="0" smtClean="0">
                <a:solidFill>
                  <a:schemeClr val="tx1"/>
                </a:solidFill>
                <a:latin typeface="Berlin Sans FB" panose="020E0602020502020306" pitchFamily="34" charset="0"/>
              </a:rPr>
              <a:t/>
            </a:r>
            <a:br>
              <a:rPr lang="en-US" sz="3600" dirty="0" smtClean="0">
                <a:solidFill>
                  <a:schemeClr val="tx1"/>
                </a:solidFill>
                <a:latin typeface="Berlin Sans FB" panose="020E0602020502020306" pitchFamily="34" charset="0"/>
              </a:rPr>
            </a:br>
            <a:endParaRPr lang="en-US" sz="3600"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4151825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800" y="4699000"/>
            <a:ext cx="10218400" cy="1098800"/>
          </a:xfrm>
        </p:spPr>
        <p:txBody>
          <a:bodyPr/>
          <a:lstStyle/>
          <a:p>
            <a:r>
              <a:rPr lang="en-US" sz="2800" u="sng" dirty="0" smtClean="0">
                <a:solidFill>
                  <a:schemeClr val="tx1"/>
                </a:solidFill>
                <a:latin typeface="Berlin Sans FB" panose="020E0602020502020306" pitchFamily="34" charset="0"/>
              </a:rPr>
              <a:t>Usage of </a:t>
            </a:r>
            <a:r>
              <a:rPr lang="en-US" sz="2800" u="sng" dirty="0" err="1" smtClean="0">
                <a:solidFill>
                  <a:schemeClr val="tx1"/>
                </a:solidFill>
                <a:latin typeface="Berlin Sans FB" panose="020E0602020502020306" pitchFamily="34" charset="0"/>
              </a:rPr>
              <a:t>Api</a:t>
            </a:r>
            <a:r>
              <a:rPr lang="en-US" sz="2800" u="sng" dirty="0" smtClean="0">
                <a:solidFill>
                  <a:schemeClr val="tx1"/>
                </a:solidFill>
                <a:latin typeface="Berlin Sans FB" panose="020E0602020502020306" pitchFamily="34" charset="0"/>
              </a:rPr>
              <a:t> in our project</a:t>
            </a:r>
            <a:br>
              <a:rPr lang="en-US" sz="2800" u="sng" dirty="0" smtClean="0">
                <a:solidFill>
                  <a:schemeClr val="tx1"/>
                </a:solidFill>
                <a:latin typeface="Berlin Sans FB" panose="020E0602020502020306" pitchFamily="34" charset="0"/>
              </a:rPr>
            </a:br>
            <a:r>
              <a:rPr lang="en-US" sz="2800" u="sng" dirty="0" smtClean="0">
                <a:solidFill>
                  <a:schemeClr val="tx1"/>
                </a:solidFill>
                <a:latin typeface="Berlin Sans FB" panose="020E0602020502020306" pitchFamily="34" charset="0"/>
              </a:rPr>
              <a:t/>
            </a:r>
            <a:br>
              <a:rPr lang="en-US" sz="2800" u="sng" dirty="0" smtClean="0">
                <a:solidFill>
                  <a:schemeClr val="tx1"/>
                </a:solidFill>
                <a:latin typeface="Berlin Sans FB" panose="020E0602020502020306" pitchFamily="34" charset="0"/>
              </a:rPr>
            </a:br>
            <a:r>
              <a:rPr lang="en-US" sz="2800" dirty="0" smtClean="0">
                <a:solidFill>
                  <a:schemeClr val="tx1"/>
                </a:solidFill>
                <a:latin typeface="Berlin Sans FB" panose="020E0602020502020306" pitchFamily="34" charset="0"/>
              </a:rPr>
              <a:t>We have used AQI for showing precautionary measures </a:t>
            </a:r>
            <a:br>
              <a:rPr lang="en-US" sz="2800" dirty="0" smtClean="0">
                <a:solidFill>
                  <a:schemeClr val="tx1"/>
                </a:solidFill>
                <a:latin typeface="Berlin Sans FB" panose="020E0602020502020306" pitchFamily="34" charset="0"/>
              </a:rPr>
            </a:br>
            <a:r>
              <a:rPr lang="en-US" sz="2800" dirty="0" smtClean="0">
                <a:solidFill>
                  <a:schemeClr val="tx1"/>
                </a:solidFill>
                <a:latin typeface="Berlin Sans FB" panose="020E0602020502020306" pitchFamily="34" charset="0"/>
              </a:rPr>
              <a:t>accordingly for any place</a:t>
            </a:r>
            <a:br>
              <a:rPr lang="en-US" sz="2800" dirty="0" smtClean="0">
                <a:solidFill>
                  <a:schemeClr val="tx1"/>
                </a:solidFill>
                <a:latin typeface="Berlin Sans FB" panose="020E0602020502020306" pitchFamily="34" charset="0"/>
              </a:rPr>
            </a:br>
            <a:r>
              <a:rPr lang="en-US" sz="2800" u="sng" dirty="0" smtClean="0">
                <a:solidFill>
                  <a:schemeClr val="tx1"/>
                </a:solidFill>
                <a:latin typeface="Berlin Sans FB" panose="020E0602020502020306" pitchFamily="34" charset="0"/>
              </a:rPr>
              <a:t/>
            </a:r>
            <a:br>
              <a:rPr lang="en-US" sz="2800" u="sng" dirty="0" smtClean="0">
                <a:solidFill>
                  <a:schemeClr val="tx1"/>
                </a:solidFill>
                <a:latin typeface="Berlin Sans FB" panose="020E0602020502020306" pitchFamily="34" charset="0"/>
              </a:rPr>
            </a:br>
            <a:r>
              <a:rPr lang="en-US" sz="2800" dirty="0" smtClean="0">
                <a:solidFill>
                  <a:schemeClr val="tx1"/>
                </a:solidFill>
                <a:latin typeface="Berlin Sans FB" panose="020E0602020502020306" pitchFamily="34" charset="0"/>
              </a:rPr>
              <a:t>We have used temp data to calculate the difference between temp of a place with global temperature and  calculated the loss of crop yield and rise in sea level of a place </a:t>
            </a:r>
            <a:br>
              <a:rPr lang="en-US" sz="2800" dirty="0" smtClean="0">
                <a:solidFill>
                  <a:schemeClr val="tx1"/>
                </a:solidFill>
                <a:latin typeface="Berlin Sans FB" panose="020E0602020502020306" pitchFamily="34" charset="0"/>
              </a:rPr>
            </a:br>
            <a:r>
              <a:rPr lang="en-US" sz="2800" dirty="0">
                <a:solidFill>
                  <a:schemeClr val="tx1"/>
                </a:solidFill>
                <a:latin typeface="Berlin Sans FB" panose="020E0602020502020306" pitchFamily="34" charset="0"/>
              </a:rPr>
              <a:t/>
            </a:r>
            <a:br>
              <a:rPr lang="en-US" sz="2800" dirty="0">
                <a:solidFill>
                  <a:schemeClr val="tx1"/>
                </a:solidFill>
                <a:latin typeface="Berlin Sans FB" panose="020E0602020502020306" pitchFamily="34" charset="0"/>
              </a:rPr>
            </a:br>
            <a:r>
              <a:rPr lang="en-US" sz="2800" dirty="0" smtClean="0">
                <a:solidFill>
                  <a:schemeClr val="tx1"/>
                </a:solidFill>
                <a:latin typeface="Berlin Sans FB" panose="020E0602020502020306" pitchFamily="34" charset="0"/>
              </a:rPr>
              <a:t>We have used CO2,NO2,CH4 for calculating the world’s carbon footprint of a day </a:t>
            </a:r>
            <a:endParaRPr lang="en-US" sz="3200" u="sng"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25579154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smtClean="0">
                <a:latin typeface="Berlin Sans FB" panose="020E0602020502020306" pitchFamily="34" charset="0"/>
              </a:rPr>
              <a:t>Complaint</a:t>
            </a:r>
            <a:endParaRPr lang="en-US" sz="4400" dirty="0">
              <a:latin typeface="Berlin Sans FB" panose="020E0602020502020306"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8812" y="2382043"/>
            <a:ext cx="6034088" cy="3390391"/>
          </a:xfrm>
        </p:spPr>
      </p:pic>
    </p:spTree>
    <p:extLst>
      <p:ext uri="{BB962C8B-B14F-4D97-AF65-F5344CB8AC3E}">
        <p14:creationId xmlns:p14="http://schemas.microsoft.com/office/powerpoint/2010/main" val="25090474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700" y="2235200"/>
            <a:ext cx="10218400" cy="3238500"/>
          </a:xfrm>
        </p:spPr>
        <p:txBody>
          <a:bodyPr/>
          <a:lstStyle/>
          <a:p>
            <a:r>
              <a:rPr lang="en-US" sz="3200" u="sng" dirty="0" smtClean="0">
                <a:solidFill>
                  <a:schemeClr val="tx1"/>
                </a:solidFill>
                <a:latin typeface="Berlin Sans FB" panose="020E0602020502020306" pitchFamily="34" charset="0"/>
              </a:rPr>
              <a:t>Complaint Section </a:t>
            </a:r>
            <a:r>
              <a:rPr lang="en-US" sz="3200" u="sng" dirty="0">
                <a:solidFill>
                  <a:schemeClr val="tx1"/>
                </a:solidFill>
                <a:latin typeface="Berlin Sans FB" panose="020E0602020502020306" pitchFamily="34" charset="0"/>
              </a:rPr>
              <a:t/>
            </a:r>
            <a:br>
              <a:rPr lang="en-US" sz="3200" u="sng" dirty="0">
                <a:solidFill>
                  <a:schemeClr val="tx1"/>
                </a:solidFill>
                <a:latin typeface="Berlin Sans FB" panose="020E0602020502020306" pitchFamily="34" charset="0"/>
              </a:rPr>
            </a:br>
            <a:r>
              <a:rPr lang="en-US" sz="3200" u="sng" dirty="0" smtClean="0">
                <a:solidFill>
                  <a:schemeClr val="tx1"/>
                </a:solidFill>
                <a:latin typeface="Berlin Sans FB" panose="020E0602020502020306" pitchFamily="34" charset="0"/>
              </a:rPr>
              <a:t/>
            </a:r>
            <a:br>
              <a:rPr lang="en-US" sz="3200" u="sng" dirty="0" smtClean="0">
                <a:solidFill>
                  <a:schemeClr val="tx1"/>
                </a:solidFill>
                <a:latin typeface="Berlin Sans FB" panose="020E0602020502020306" pitchFamily="34" charset="0"/>
              </a:rPr>
            </a:br>
            <a:r>
              <a:rPr lang="en-US" sz="3200" dirty="0" smtClean="0">
                <a:solidFill>
                  <a:schemeClr val="tx1"/>
                </a:solidFill>
                <a:latin typeface="Berlin Sans FB" panose="020E0602020502020306" pitchFamily="34" charset="0"/>
              </a:rPr>
              <a:t>We have a complaint section where users can register</a:t>
            </a:r>
            <a:br>
              <a:rPr lang="en-US" sz="3200" dirty="0" smtClean="0">
                <a:solidFill>
                  <a:schemeClr val="tx1"/>
                </a:solidFill>
                <a:latin typeface="Berlin Sans FB" panose="020E0602020502020306" pitchFamily="34" charset="0"/>
              </a:rPr>
            </a:br>
            <a:r>
              <a:rPr lang="en-US" sz="3200" dirty="0" smtClean="0">
                <a:solidFill>
                  <a:schemeClr val="tx1"/>
                </a:solidFill>
                <a:latin typeface="Berlin Sans FB" panose="020E0602020502020306" pitchFamily="34" charset="0"/>
              </a:rPr>
              <a:t>there complaint which after our approval will be send</a:t>
            </a:r>
            <a:br>
              <a:rPr lang="en-US" sz="3200" dirty="0" smtClean="0">
                <a:solidFill>
                  <a:schemeClr val="tx1"/>
                </a:solidFill>
                <a:latin typeface="Berlin Sans FB" panose="020E0602020502020306" pitchFamily="34" charset="0"/>
              </a:rPr>
            </a:br>
            <a:r>
              <a:rPr lang="en-US" sz="3200" dirty="0" smtClean="0">
                <a:solidFill>
                  <a:schemeClr val="tx1"/>
                </a:solidFill>
                <a:latin typeface="Berlin Sans FB" panose="020E0602020502020306" pitchFamily="34" charset="0"/>
              </a:rPr>
              <a:t>to Local Municipal corporation which will be then </a:t>
            </a:r>
            <a:br>
              <a:rPr lang="en-US" sz="3200" dirty="0" smtClean="0">
                <a:solidFill>
                  <a:schemeClr val="tx1"/>
                </a:solidFill>
                <a:latin typeface="Berlin Sans FB" panose="020E0602020502020306" pitchFamily="34" charset="0"/>
              </a:rPr>
            </a:br>
            <a:r>
              <a:rPr lang="en-US" sz="3200" dirty="0" smtClean="0">
                <a:solidFill>
                  <a:schemeClr val="tx1"/>
                </a:solidFill>
                <a:latin typeface="Berlin Sans FB" panose="020E0602020502020306" pitchFamily="34" charset="0"/>
              </a:rPr>
              <a:t>processed by them.</a:t>
            </a:r>
            <a:br>
              <a:rPr lang="en-US" sz="3200" dirty="0" smtClean="0">
                <a:solidFill>
                  <a:schemeClr val="tx1"/>
                </a:solidFill>
                <a:latin typeface="Berlin Sans FB" panose="020E0602020502020306" pitchFamily="34" charset="0"/>
              </a:rPr>
            </a:br>
            <a:endParaRPr lang="en-US" sz="3200" u="sng"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23805734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smtClean="0">
                <a:latin typeface="Berlin Sans FB" panose="020E0602020502020306" pitchFamily="34" charset="0"/>
              </a:rPr>
              <a:t>Sustainable Development Goals</a:t>
            </a:r>
            <a:endParaRPr lang="en-US" sz="4400" dirty="0">
              <a:latin typeface="Berlin Sans FB" panose="020E0602020502020306"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6212" y="2318543"/>
            <a:ext cx="7075488" cy="3975525"/>
          </a:xfrm>
        </p:spPr>
      </p:pic>
    </p:spTree>
    <p:extLst>
      <p:ext uri="{BB962C8B-B14F-4D97-AF65-F5344CB8AC3E}">
        <p14:creationId xmlns:p14="http://schemas.microsoft.com/office/powerpoint/2010/main" val="23647172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300" y="1765300"/>
            <a:ext cx="10218400" cy="3378200"/>
          </a:xfrm>
        </p:spPr>
        <p:txBody>
          <a:bodyPr/>
          <a:lstStyle/>
          <a:p>
            <a:r>
              <a:rPr lang="en-US" sz="3200" u="sng" dirty="0" smtClean="0">
                <a:solidFill>
                  <a:schemeClr val="tx1"/>
                </a:solidFill>
                <a:latin typeface="Berlin Sans FB" panose="020E0602020502020306" pitchFamily="34" charset="0"/>
              </a:rPr>
              <a:t>Sustainable Development goals</a:t>
            </a:r>
            <a:br>
              <a:rPr lang="en-US" sz="3200" u="sng" dirty="0" smtClean="0">
                <a:solidFill>
                  <a:schemeClr val="tx1"/>
                </a:solidFill>
                <a:latin typeface="Berlin Sans FB" panose="020E0602020502020306" pitchFamily="34" charset="0"/>
              </a:rPr>
            </a:br>
            <a:r>
              <a:rPr lang="en-US" sz="3200" u="sng" dirty="0">
                <a:solidFill>
                  <a:schemeClr val="tx1"/>
                </a:solidFill>
                <a:latin typeface="Berlin Sans FB" panose="020E0602020502020306" pitchFamily="34" charset="0"/>
              </a:rPr>
              <a:t/>
            </a:r>
            <a:br>
              <a:rPr lang="en-US" sz="3200" u="sng" dirty="0">
                <a:solidFill>
                  <a:schemeClr val="tx1"/>
                </a:solidFill>
                <a:latin typeface="Berlin Sans FB" panose="020E0602020502020306" pitchFamily="34" charset="0"/>
              </a:rPr>
            </a:br>
            <a:r>
              <a:rPr lang="en-US" sz="3200" dirty="0" smtClean="0">
                <a:solidFill>
                  <a:schemeClr val="tx1"/>
                </a:solidFill>
                <a:latin typeface="Berlin Sans FB" panose="020E0602020502020306" pitchFamily="34" charset="0"/>
              </a:rPr>
              <a:t>This section comprises of all the SDG with illustrative pictures</a:t>
            </a:r>
            <a:br>
              <a:rPr lang="en-US" sz="3200" dirty="0" smtClean="0">
                <a:solidFill>
                  <a:schemeClr val="tx1"/>
                </a:solidFill>
                <a:latin typeface="Berlin Sans FB" panose="020E0602020502020306" pitchFamily="34" charset="0"/>
              </a:rPr>
            </a:br>
            <a:r>
              <a:rPr lang="en-US" sz="3200" dirty="0" smtClean="0">
                <a:solidFill>
                  <a:schemeClr val="tx1"/>
                </a:solidFill>
                <a:latin typeface="Berlin Sans FB" panose="020E0602020502020306" pitchFamily="34" charset="0"/>
              </a:rPr>
              <a:t>, animation and covers all the aims related to that goals.</a:t>
            </a:r>
            <a:br>
              <a:rPr lang="en-US" sz="3200" dirty="0" smtClean="0">
                <a:solidFill>
                  <a:schemeClr val="tx1"/>
                </a:solidFill>
                <a:latin typeface="Berlin Sans FB" panose="020E0602020502020306" pitchFamily="34" charset="0"/>
              </a:rPr>
            </a:br>
            <a:r>
              <a:rPr lang="en-US" sz="3200" dirty="0" smtClean="0">
                <a:solidFill>
                  <a:schemeClr val="tx1"/>
                </a:solidFill>
                <a:latin typeface="Berlin Sans FB" panose="020E0602020502020306" pitchFamily="34" charset="0"/>
              </a:rPr>
              <a:t>The aims are written in simple language so that it becomes </a:t>
            </a:r>
            <a:br>
              <a:rPr lang="en-US" sz="3200" dirty="0" smtClean="0">
                <a:solidFill>
                  <a:schemeClr val="tx1"/>
                </a:solidFill>
                <a:latin typeface="Berlin Sans FB" panose="020E0602020502020306" pitchFamily="34" charset="0"/>
              </a:rPr>
            </a:br>
            <a:r>
              <a:rPr lang="en-US" sz="3200" dirty="0" smtClean="0">
                <a:solidFill>
                  <a:schemeClr val="tx1"/>
                </a:solidFill>
                <a:latin typeface="Berlin Sans FB" panose="020E0602020502020306" pitchFamily="34" charset="0"/>
              </a:rPr>
              <a:t>easier for even younger generation and common people.</a:t>
            </a:r>
            <a:br>
              <a:rPr lang="en-US" sz="3200" dirty="0" smtClean="0">
                <a:solidFill>
                  <a:schemeClr val="tx1"/>
                </a:solidFill>
                <a:latin typeface="Berlin Sans FB" panose="020E0602020502020306" pitchFamily="34" charset="0"/>
              </a:rPr>
            </a:br>
            <a:endParaRPr lang="en-US" sz="3200"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26977394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smtClean="0">
                <a:latin typeface="Berlin Sans FB" panose="020E0602020502020306" pitchFamily="34" charset="0"/>
              </a:rPr>
              <a:t>Resources</a:t>
            </a:r>
            <a:endParaRPr lang="en-US" sz="4400" dirty="0">
              <a:latin typeface="Berlin Sans FB" panose="020E0602020502020306"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4050" y="2293144"/>
            <a:ext cx="6155814" cy="3447256"/>
          </a:xfrm>
        </p:spPr>
      </p:pic>
    </p:spTree>
    <p:extLst>
      <p:ext uri="{BB962C8B-B14F-4D97-AF65-F5344CB8AC3E}">
        <p14:creationId xmlns:p14="http://schemas.microsoft.com/office/powerpoint/2010/main" val="23804616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9500" y="1054100"/>
            <a:ext cx="10218400" cy="4521200"/>
          </a:xfrm>
        </p:spPr>
        <p:txBody>
          <a:bodyPr/>
          <a:lstStyle/>
          <a:p>
            <a:r>
              <a:rPr lang="en-US" sz="3200" u="sng" dirty="0" smtClean="0">
                <a:solidFill>
                  <a:schemeClr val="tx1"/>
                </a:solidFill>
                <a:latin typeface="Berlin Sans FB" panose="020E0602020502020306" pitchFamily="34" charset="0"/>
              </a:rPr>
              <a:t>Resources Section</a:t>
            </a:r>
            <a:br>
              <a:rPr lang="en-US" sz="3200" u="sng" dirty="0" smtClean="0">
                <a:solidFill>
                  <a:schemeClr val="tx1"/>
                </a:solidFill>
                <a:latin typeface="Berlin Sans FB" panose="020E0602020502020306" pitchFamily="34" charset="0"/>
              </a:rPr>
            </a:br>
            <a:r>
              <a:rPr lang="en-US" sz="3200" dirty="0">
                <a:solidFill>
                  <a:schemeClr val="tx1"/>
                </a:solidFill>
                <a:latin typeface="Berlin Sans FB" panose="020E0602020502020306" pitchFamily="34" charset="0"/>
              </a:rPr>
              <a:t/>
            </a:r>
            <a:br>
              <a:rPr lang="en-US" sz="3200" dirty="0">
                <a:solidFill>
                  <a:schemeClr val="tx1"/>
                </a:solidFill>
                <a:latin typeface="Berlin Sans FB" panose="020E0602020502020306" pitchFamily="34" charset="0"/>
              </a:rPr>
            </a:br>
            <a:r>
              <a:rPr lang="en-US" sz="3200" dirty="0" smtClean="0">
                <a:solidFill>
                  <a:schemeClr val="tx1"/>
                </a:solidFill>
                <a:latin typeface="Berlin Sans FB" panose="020E0602020502020306" pitchFamily="34" charset="0"/>
              </a:rPr>
              <a:t>This section contains all the common resources which we use in day to day life. It contains pros and cons for those resources</a:t>
            </a:r>
            <a:r>
              <a:rPr lang="en-US" sz="3200" dirty="0">
                <a:solidFill>
                  <a:schemeClr val="tx1"/>
                </a:solidFill>
                <a:latin typeface="Berlin Sans FB" panose="020E0602020502020306" pitchFamily="34" charset="0"/>
              </a:rPr>
              <a:t> </a:t>
            </a:r>
            <a:r>
              <a:rPr lang="en-US" sz="3200" dirty="0" smtClean="0">
                <a:solidFill>
                  <a:schemeClr val="tx1"/>
                </a:solidFill>
                <a:latin typeface="Berlin Sans FB" panose="020E0602020502020306" pitchFamily="34" charset="0"/>
              </a:rPr>
              <a:t>and also the alternative for them.</a:t>
            </a:r>
            <a:r>
              <a:rPr lang="en-US" sz="3200" dirty="0">
                <a:solidFill>
                  <a:schemeClr val="tx1"/>
                </a:solidFill>
                <a:latin typeface="Berlin Sans FB" panose="020E0602020502020306" pitchFamily="34" charset="0"/>
              </a:rPr>
              <a:t/>
            </a:r>
            <a:br>
              <a:rPr lang="en-US" sz="3200" dirty="0">
                <a:solidFill>
                  <a:schemeClr val="tx1"/>
                </a:solidFill>
                <a:latin typeface="Berlin Sans FB" panose="020E0602020502020306" pitchFamily="34" charset="0"/>
              </a:rPr>
            </a:br>
            <a:r>
              <a:rPr lang="en-US" sz="3200" dirty="0" smtClean="0">
                <a:solidFill>
                  <a:schemeClr val="tx1"/>
                </a:solidFill>
                <a:latin typeface="Berlin Sans FB" panose="020E0602020502020306" pitchFamily="34" charset="0"/>
              </a:rPr>
              <a:t/>
            </a:r>
            <a:br>
              <a:rPr lang="en-US" sz="3200" dirty="0" smtClean="0">
                <a:solidFill>
                  <a:schemeClr val="tx1"/>
                </a:solidFill>
                <a:latin typeface="Berlin Sans FB" panose="020E0602020502020306" pitchFamily="34" charset="0"/>
              </a:rPr>
            </a:br>
            <a:r>
              <a:rPr lang="en-US" sz="3200" dirty="0" smtClean="0">
                <a:solidFill>
                  <a:schemeClr val="tx1"/>
                </a:solidFill>
                <a:latin typeface="Berlin Sans FB" panose="020E0602020502020306" pitchFamily="34" charset="0"/>
              </a:rPr>
              <a:t>It covers :</a:t>
            </a:r>
            <a:br>
              <a:rPr lang="en-US" sz="3200" dirty="0" smtClean="0">
                <a:solidFill>
                  <a:schemeClr val="tx1"/>
                </a:solidFill>
                <a:latin typeface="Berlin Sans FB" panose="020E0602020502020306" pitchFamily="34" charset="0"/>
              </a:rPr>
            </a:br>
            <a:r>
              <a:rPr lang="en-US" sz="3200" dirty="0" smtClean="0">
                <a:solidFill>
                  <a:schemeClr val="tx1"/>
                </a:solidFill>
                <a:latin typeface="Berlin Sans FB" panose="020E0602020502020306" pitchFamily="34" charset="0"/>
              </a:rPr>
              <a:t>Renewable Resources </a:t>
            </a:r>
            <a:br>
              <a:rPr lang="en-US" sz="3200" dirty="0" smtClean="0">
                <a:solidFill>
                  <a:schemeClr val="tx1"/>
                </a:solidFill>
                <a:latin typeface="Berlin Sans FB" panose="020E0602020502020306" pitchFamily="34" charset="0"/>
              </a:rPr>
            </a:br>
            <a:r>
              <a:rPr lang="en-US" sz="3200" dirty="0" smtClean="0">
                <a:solidFill>
                  <a:schemeClr val="tx1"/>
                </a:solidFill>
                <a:latin typeface="Berlin Sans FB" panose="020E0602020502020306" pitchFamily="34" charset="0"/>
              </a:rPr>
              <a:t>Non </a:t>
            </a:r>
            <a:r>
              <a:rPr lang="en-US" sz="3200" dirty="0">
                <a:solidFill>
                  <a:schemeClr val="tx1"/>
                </a:solidFill>
                <a:latin typeface="Berlin Sans FB" panose="020E0602020502020306" pitchFamily="34" charset="0"/>
              </a:rPr>
              <a:t>R</a:t>
            </a:r>
            <a:r>
              <a:rPr lang="en-US" sz="3200" dirty="0" smtClean="0">
                <a:solidFill>
                  <a:schemeClr val="tx1"/>
                </a:solidFill>
                <a:latin typeface="Berlin Sans FB" panose="020E0602020502020306" pitchFamily="34" charset="0"/>
              </a:rPr>
              <a:t>enewable Resources</a:t>
            </a:r>
            <a:endParaRPr lang="en-US" sz="3200" u="sng"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3478145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800" y="4953000"/>
            <a:ext cx="10218400" cy="1098800"/>
          </a:xfrm>
        </p:spPr>
        <p:txBody>
          <a:bodyPr/>
          <a:lstStyle/>
          <a:p>
            <a:r>
              <a:rPr lang="en-US" sz="3200" dirty="0" smtClean="0">
                <a:solidFill>
                  <a:schemeClr val="tx1"/>
                </a:solidFill>
                <a:latin typeface="Berlin Sans FB" panose="020E0602020502020306" pitchFamily="34" charset="0"/>
              </a:rPr>
              <a:t>Contribution</a:t>
            </a:r>
            <a:br>
              <a:rPr lang="en-US" sz="3200" dirty="0" smtClean="0">
                <a:solidFill>
                  <a:schemeClr val="tx1"/>
                </a:solidFill>
                <a:latin typeface="Berlin Sans FB" panose="020E0602020502020306" pitchFamily="34" charset="0"/>
              </a:rPr>
            </a:br>
            <a:r>
              <a:rPr lang="en-US" sz="3200" dirty="0" smtClean="0">
                <a:solidFill>
                  <a:schemeClr val="tx1"/>
                </a:solidFill>
                <a:latin typeface="Berlin Sans FB" panose="020E0602020502020306" pitchFamily="34" charset="0"/>
              </a:rPr>
              <a:t/>
            </a:r>
            <a:br>
              <a:rPr lang="en-US" sz="3200" dirty="0" smtClean="0">
                <a:solidFill>
                  <a:schemeClr val="tx1"/>
                </a:solidFill>
                <a:latin typeface="Berlin Sans FB" panose="020E0602020502020306" pitchFamily="34" charset="0"/>
              </a:rPr>
            </a:br>
            <a:r>
              <a:rPr lang="en-US" sz="3200" dirty="0" smtClean="0">
                <a:solidFill>
                  <a:schemeClr val="tx1"/>
                </a:solidFill>
                <a:latin typeface="Berlin Sans FB" panose="020E0602020502020306" pitchFamily="34" charset="0"/>
              </a:rPr>
              <a:t>Frontend and backend – </a:t>
            </a:r>
            <a:r>
              <a:rPr lang="en-US" sz="3200" dirty="0" err="1" smtClean="0">
                <a:solidFill>
                  <a:schemeClr val="tx1"/>
                </a:solidFill>
                <a:latin typeface="Berlin Sans FB" panose="020E0602020502020306" pitchFamily="34" charset="0"/>
              </a:rPr>
              <a:t>Talha</a:t>
            </a:r>
            <a:r>
              <a:rPr lang="en-US" sz="3200" dirty="0" smtClean="0">
                <a:solidFill>
                  <a:schemeClr val="tx1"/>
                </a:solidFill>
                <a:latin typeface="Berlin Sans FB" panose="020E0602020502020306" pitchFamily="34" charset="0"/>
              </a:rPr>
              <a:t> , </a:t>
            </a:r>
            <a:r>
              <a:rPr lang="en-US" sz="3200" dirty="0" err="1">
                <a:solidFill>
                  <a:schemeClr val="tx1"/>
                </a:solidFill>
                <a:latin typeface="Berlin Sans FB" panose="020E0602020502020306" pitchFamily="34" charset="0"/>
              </a:rPr>
              <a:t>S</a:t>
            </a:r>
            <a:r>
              <a:rPr lang="en-US" sz="3200" dirty="0" err="1" smtClean="0">
                <a:solidFill>
                  <a:schemeClr val="tx1"/>
                </a:solidFill>
                <a:latin typeface="Berlin Sans FB" panose="020E0602020502020306" pitchFamily="34" charset="0"/>
              </a:rPr>
              <a:t>hubham</a:t>
            </a:r>
            <a:r>
              <a:rPr lang="en-US" sz="3200" dirty="0" smtClean="0">
                <a:solidFill>
                  <a:schemeClr val="tx1"/>
                </a:solidFill>
                <a:latin typeface="Berlin Sans FB" panose="020E0602020502020306" pitchFamily="34" charset="0"/>
              </a:rPr>
              <a:t> ,</a:t>
            </a:r>
            <a:r>
              <a:rPr lang="en-US" sz="3200" dirty="0" err="1" smtClean="0">
                <a:solidFill>
                  <a:schemeClr val="tx1"/>
                </a:solidFill>
                <a:latin typeface="Berlin Sans FB" panose="020E0602020502020306" pitchFamily="34" charset="0"/>
              </a:rPr>
              <a:t>Rajendra</a:t>
            </a:r>
            <a:r>
              <a:rPr lang="en-US" sz="3200" dirty="0" smtClean="0">
                <a:solidFill>
                  <a:schemeClr val="tx1"/>
                </a:solidFill>
                <a:latin typeface="Berlin Sans FB" panose="020E0602020502020306" pitchFamily="34" charset="0"/>
              </a:rPr>
              <a:t/>
            </a:r>
            <a:br>
              <a:rPr lang="en-US" sz="3200" dirty="0" smtClean="0">
                <a:solidFill>
                  <a:schemeClr val="tx1"/>
                </a:solidFill>
                <a:latin typeface="Berlin Sans FB" panose="020E0602020502020306" pitchFamily="34" charset="0"/>
              </a:rPr>
            </a:br>
            <a:r>
              <a:rPr lang="en-US" sz="3200" dirty="0" smtClean="0">
                <a:solidFill>
                  <a:schemeClr val="tx1"/>
                </a:solidFill>
                <a:latin typeface="Berlin Sans FB" panose="020E0602020502020306" pitchFamily="34" charset="0"/>
              </a:rPr>
              <a:t>Frontend -</a:t>
            </a:r>
            <a:r>
              <a:rPr lang="en-US" sz="3200" dirty="0" err="1" smtClean="0">
                <a:solidFill>
                  <a:schemeClr val="tx1"/>
                </a:solidFill>
                <a:latin typeface="Berlin Sans FB" panose="020E0602020502020306" pitchFamily="34" charset="0"/>
              </a:rPr>
              <a:t>Saurav</a:t>
            </a:r>
            <a:r>
              <a:rPr lang="en-US" sz="3200" dirty="0" smtClean="0">
                <a:solidFill>
                  <a:schemeClr val="tx1"/>
                </a:solidFill>
                <a:latin typeface="Berlin Sans FB" panose="020E0602020502020306" pitchFamily="34" charset="0"/>
              </a:rPr>
              <a:t/>
            </a:r>
            <a:br>
              <a:rPr lang="en-US" sz="3200" dirty="0" smtClean="0">
                <a:solidFill>
                  <a:schemeClr val="tx1"/>
                </a:solidFill>
                <a:latin typeface="Berlin Sans FB" panose="020E0602020502020306" pitchFamily="34" charset="0"/>
              </a:rPr>
            </a:br>
            <a:r>
              <a:rPr lang="en-US" sz="3200" dirty="0" smtClean="0">
                <a:solidFill>
                  <a:schemeClr val="tx1"/>
                </a:solidFill>
                <a:latin typeface="Berlin Sans FB" panose="020E0602020502020306" pitchFamily="34" charset="0"/>
              </a:rPr>
              <a:t>Backend – </a:t>
            </a:r>
            <a:r>
              <a:rPr lang="en-US" sz="3200" dirty="0" err="1" smtClean="0">
                <a:solidFill>
                  <a:schemeClr val="tx1"/>
                </a:solidFill>
                <a:latin typeface="Berlin Sans FB" panose="020E0602020502020306" pitchFamily="34" charset="0"/>
              </a:rPr>
              <a:t>Anuraag</a:t>
            </a:r>
            <a:r>
              <a:rPr lang="en-US" sz="3200" dirty="0" smtClean="0">
                <a:solidFill>
                  <a:schemeClr val="tx1"/>
                </a:solidFill>
                <a:latin typeface="Berlin Sans FB" panose="020E0602020502020306" pitchFamily="34" charset="0"/>
              </a:rPr>
              <a:t/>
            </a:r>
            <a:br>
              <a:rPr lang="en-US" sz="3200" dirty="0" smtClean="0">
                <a:solidFill>
                  <a:schemeClr val="tx1"/>
                </a:solidFill>
                <a:latin typeface="Berlin Sans FB" panose="020E0602020502020306" pitchFamily="34" charset="0"/>
              </a:rPr>
            </a:br>
            <a:r>
              <a:rPr lang="en-US" sz="3200" dirty="0" err="1" smtClean="0">
                <a:solidFill>
                  <a:schemeClr val="tx1"/>
                </a:solidFill>
                <a:latin typeface="Berlin Sans FB" panose="020E0602020502020306" pitchFamily="34" charset="0"/>
              </a:rPr>
              <a:t>Api</a:t>
            </a:r>
            <a:r>
              <a:rPr lang="en-US" sz="3200" dirty="0" smtClean="0">
                <a:solidFill>
                  <a:schemeClr val="tx1"/>
                </a:solidFill>
                <a:latin typeface="Berlin Sans FB" panose="020E0602020502020306" pitchFamily="34" charset="0"/>
              </a:rPr>
              <a:t> – </a:t>
            </a:r>
            <a:r>
              <a:rPr lang="en-US" sz="3200" dirty="0" err="1" smtClean="0">
                <a:solidFill>
                  <a:schemeClr val="tx1"/>
                </a:solidFill>
                <a:latin typeface="Berlin Sans FB" panose="020E0602020502020306" pitchFamily="34" charset="0"/>
              </a:rPr>
              <a:t>Naman</a:t>
            </a:r>
            <a:r>
              <a:rPr lang="en-US" sz="3200" dirty="0" smtClean="0">
                <a:solidFill>
                  <a:schemeClr val="tx1"/>
                </a:solidFill>
                <a:latin typeface="Berlin Sans FB" panose="020E0602020502020306" pitchFamily="34" charset="0"/>
              </a:rPr>
              <a:t> ,</a:t>
            </a:r>
            <a:r>
              <a:rPr lang="en-US" sz="3200" dirty="0" err="1" smtClean="0">
                <a:solidFill>
                  <a:schemeClr val="tx1"/>
                </a:solidFill>
                <a:latin typeface="Berlin Sans FB" panose="020E0602020502020306" pitchFamily="34" charset="0"/>
              </a:rPr>
              <a:t>Deepika</a:t>
            </a:r>
            <a:r>
              <a:rPr lang="en-US" sz="3200" dirty="0" smtClean="0">
                <a:solidFill>
                  <a:schemeClr val="tx1"/>
                </a:solidFill>
                <a:latin typeface="Berlin Sans FB" panose="020E0602020502020306" pitchFamily="34" charset="0"/>
              </a:rPr>
              <a:t/>
            </a:r>
            <a:br>
              <a:rPr lang="en-US" sz="3200" dirty="0" smtClean="0">
                <a:solidFill>
                  <a:schemeClr val="tx1"/>
                </a:solidFill>
                <a:latin typeface="Berlin Sans FB" panose="020E0602020502020306" pitchFamily="34" charset="0"/>
              </a:rPr>
            </a:br>
            <a:r>
              <a:rPr lang="en-US" sz="3200" dirty="0" smtClean="0">
                <a:solidFill>
                  <a:schemeClr val="tx1"/>
                </a:solidFill>
                <a:latin typeface="Berlin Sans FB" panose="020E0602020502020306" pitchFamily="34" charset="0"/>
              </a:rPr>
              <a:t>Content – </a:t>
            </a:r>
            <a:r>
              <a:rPr lang="en-US" sz="3200" dirty="0" err="1" smtClean="0">
                <a:solidFill>
                  <a:schemeClr val="tx1"/>
                </a:solidFill>
                <a:latin typeface="Berlin Sans FB" panose="020E0602020502020306" pitchFamily="34" charset="0"/>
              </a:rPr>
              <a:t>Navjot,vikas,Varun,Saurav</a:t>
            </a:r>
            <a:r>
              <a:rPr lang="en-US" sz="3200" dirty="0" smtClean="0">
                <a:solidFill>
                  <a:schemeClr val="tx1"/>
                </a:solidFill>
                <a:latin typeface="Berlin Sans FB" panose="020E0602020502020306" pitchFamily="34" charset="0"/>
              </a:rPr>
              <a:t/>
            </a:r>
            <a:br>
              <a:rPr lang="en-US" sz="3200" dirty="0" smtClean="0">
                <a:solidFill>
                  <a:schemeClr val="tx1"/>
                </a:solidFill>
                <a:latin typeface="Berlin Sans FB" panose="020E0602020502020306" pitchFamily="34" charset="0"/>
              </a:rPr>
            </a:br>
            <a:r>
              <a:rPr lang="en-US" sz="3200" dirty="0" smtClean="0">
                <a:solidFill>
                  <a:schemeClr val="tx1"/>
                </a:solidFill>
                <a:latin typeface="Berlin Sans FB" panose="020E0602020502020306" pitchFamily="34" charset="0"/>
              </a:rPr>
              <a:t/>
            </a:r>
            <a:br>
              <a:rPr lang="en-US" sz="3200" dirty="0" smtClean="0">
                <a:solidFill>
                  <a:schemeClr val="tx1"/>
                </a:solidFill>
                <a:latin typeface="Berlin Sans FB" panose="020E0602020502020306" pitchFamily="34" charset="0"/>
              </a:rPr>
            </a:br>
            <a:endParaRPr lang="en-US" sz="3200"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2155703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MERN STACK</a:t>
            </a:r>
            <a:endParaRPr lang="en-US" sz="4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5600" y="2016675"/>
            <a:ext cx="6525715" cy="4015825"/>
          </a:xfrm>
        </p:spPr>
      </p:pic>
    </p:spTree>
    <p:extLst>
      <p:ext uri="{BB962C8B-B14F-4D97-AF65-F5344CB8AC3E}">
        <p14:creationId xmlns:p14="http://schemas.microsoft.com/office/powerpoint/2010/main" val="33509269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19450" y="2248694"/>
            <a:ext cx="6026150" cy="2623148"/>
          </a:xfrm>
        </p:spPr>
      </p:pic>
    </p:spTree>
    <p:extLst>
      <p:ext uri="{BB962C8B-B14F-4D97-AF65-F5344CB8AC3E}">
        <p14:creationId xmlns:p14="http://schemas.microsoft.com/office/powerpoint/2010/main" val="8158862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MERN STACK CONTROL FLOW</a:t>
            </a:r>
            <a:endParaRPr lang="en-US" sz="4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4411" y="1785143"/>
            <a:ext cx="7456489" cy="4189599"/>
          </a:xfrm>
        </p:spPr>
      </p:pic>
    </p:spTree>
    <p:extLst>
      <p:ext uri="{BB962C8B-B14F-4D97-AF65-F5344CB8AC3E}">
        <p14:creationId xmlns:p14="http://schemas.microsoft.com/office/powerpoint/2010/main" val="4650140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chemeClr val="bg1"/>
                </a:solidFill>
                <a:latin typeface="Berlin Sans FB" panose="020E0602020502020306" pitchFamily="34" charset="0"/>
              </a:rPr>
              <a:t>TREE DIAGRAM </a:t>
            </a:r>
            <a:endParaRPr lang="en-US" sz="3600" dirty="0">
              <a:solidFill>
                <a:schemeClr val="bg1"/>
              </a:solidFill>
              <a:latin typeface="Berlin Sans FB" panose="020E0602020502020306"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1750" y="2077244"/>
            <a:ext cx="6927850" cy="3879596"/>
          </a:xfrm>
        </p:spPr>
      </p:pic>
    </p:spTree>
    <p:extLst>
      <p:ext uri="{BB962C8B-B14F-4D97-AF65-F5344CB8AC3E}">
        <p14:creationId xmlns:p14="http://schemas.microsoft.com/office/powerpoint/2010/main" val="18612471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86800" y="2108200"/>
            <a:ext cx="10218400" cy="3543300"/>
          </a:xfrm>
        </p:spPr>
        <p:txBody>
          <a:bodyPr/>
          <a:lstStyle/>
          <a:p>
            <a:r>
              <a:rPr lang="en-US" sz="3600" u="sng" dirty="0" smtClean="0">
                <a:solidFill>
                  <a:schemeClr val="tx1"/>
                </a:solidFill>
                <a:latin typeface="Berlin Sans FB" panose="020E0602020502020306" pitchFamily="34" charset="0"/>
              </a:rPr>
              <a:t>Tree Diagram in our project</a:t>
            </a:r>
            <a:br>
              <a:rPr lang="en-US" sz="3600" u="sng" dirty="0" smtClean="0">
                <a:solidFill>
                  <a:schemeClr val="tx1"/>
                </a:solidFill>
                <a:latin typeface="Berlin Sans FB" panose="020E0602020502020306" pitchFamily="34" charset="0"/>
              </a:rPr>
            </a:br>
            <a:r>
              <a:rPr lang="en-US" sz="3600" dirty="0" smtClean="0">
                <a:solidFill>
                  <a:schemeClr val="tx1"/>
                </a:solidFill>
                <a:latin typeface="Berlin Sans FB" panose="020E0602020502020306" pitchFamily="34" charset="0"/>
              </a:rPr>
              <a:t/>
            </a:r>
            <a:br>
              <a:rPr lang="en-US" sz="3600" dirty="0" smtClean="0">
                <a:solidFill>
                  <a:schemeClr val="tx1"/>
                </a:solidFill>
                <a:latin typeface="Berlin Sans FB" panose="020E0602020502020306" pitchFamily="34" charset="0"/>
              </a:rPr>
            </a:br>
            <a:r>
              <a:rPr lang="en-US" sz="3600" dirty="0" smtClean="0">
                <a:solidFill>
                  <a:schemeClr val="tx1"/>
                </a:solidFill>
                <a:latin typeface="Berlin Sans FB" panose="020E0602020502020306" pitchFamily="34" charset="0"/>
              </a:rPr>
              <a:t>This section shows the interdependency of humans and environment only with the help of pictures.</a:t>
            </a:r>
            <a:br>
              <a:rPr lang="en-US" sz="3600" dirty="0" smtClean="0">
                <a:solidFill>
                  <a:schemeClr val="tx1"/>
                </a:solidFill>
                <a:latin typeface="Berlin Sans FB" panose="020E0602020502020306" pitchFamily="34" charset="0"/>
              </a:rPr>
            </a:br>
            <a:r>
              <a:rPr lang="en-US" sz="3600" dirty="0" smtClean="0">
                <a:solidFill>
                  <a:schemeClr val="tx1"/>
                </a:solidFill>
                <a:latin typeface="Berlin Sans FB" panose="020E0602020502020306" pitchFamily="34" charset="0"/>
              </a:rPr>
              <a:t>Animated text on hovering makes it attractive and is </a:t>
            </a:r>
            <a:br>
              <a:rPr lang="en-US" sz="3600" dirty="0" smtClean="0">
                <a:solidFill>
                  <a:schemeClr val="tx1"/>
                </a:solidFill>
                <a:latin typeface="Berlin Sans FB" panose="020E0602020502020306" pitchFamily="34" charset="0"/>
              </a:rPr>
            </a:br>
            <a:r>
              <a:rPr lang="en-US" sz="3600" dirty="0" smtClean="0">
                <a:solidFill>
                  <a:schemeClr val="tx1"/>
                </a:solidFill>
                <a:latin typeface="Berlin Sans FB" panose="020E0602020502020306" pitchFamily="34" charset="0"/>
              </a:rPr>
              <a:t>quite easy to understand about the consequences of bad environmental practices.</a:t>
            </a:r>
            <a:br>
              <a:rPr lang="en-US" sz="3600" dirty="0" smtClean="0">
                <a:solidFill>
                  <a:schemeClr val="tx1"/>
                </a:solidFill>
                <a:latin typeface="Berlin Sans FB" panose="020E0602020502020306" pitchFamily="34" charset="0"/>
              </a:rPr>
            </a:br>
            <a:endParaRPr lang="en-US" sz="3600"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13073029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smtClean="0">
                <a:solidFill>
                  <a:schemeClr val="bg1"/>
                </a:solidFill>
                <a:latin typeface="Berlin Sans FB" panose="020E0602020502020306" pitchFamily="34" charset="0"/>
              </a:rPr>
              <a:t>Time Machine</a:t>
            </a:r>
            <a:endParaRPr lang="en-US" sz="4000" dirty="0">
              <a:solidFill>
                <a:schemeClr val="bg1"/>
              </a:solidFill>
              <a:latin typeface="Berlin Sans FB" panose="020E0602020502020306"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2213" y="1625601"/>
            <a:ext cx="4849174" cy="3632200"/>
          </a:xfrm>
        </p:spPr>
      </p:pic>
    </p:spTree>
    <p:extLst>
      <p:ext uri="{BB962C8B-B14F-4D97-AF65-F5344CB8AC3E}">
        <p14:creationId xmlns:p14="http://schemas.microsoft.com/office/powerpoint/2010/main" val="28867327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600" dirty="0" smtClean="0"/>
              <a:t>API</a:t>
            </a:r>
            <a:endParaRPr lang="en-US" sz="36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6400" y="2042318"/>
            <a:ext cx="6604000" cy="3100659"/>
          </a:xfrm>
        </p:spPr>
      </p:pic>
    </p:spTree>
    <p:extLst>
      <p:ext uri="{BB962C8B-B14F-4D97-AF65-F5344CB8AC3E}">
        <p14:creationId xmlns:p14="http://schemas.microsoft.com/office/powerpoint/2010/main" val="8978993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0012" y="1702593"/>
            <a:ext cx="7151688" cy="3820446"/>
          </a:xfrm>
        </p:spPr>
      </p:pic>
    </p:spTree>
    <p:extLst>
      <p:ext uri="{BB962C8B-B14F-4D97-AF65-F5344CB8AC3E}">
        <p14:creationId xmlns:p14="http://schemas.microsoft.com/office/powerpoint/2010/main" val="3899255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74100" y="4787900"/>
            <a:ext cx="10218400" cy="1098800"/>
          </a:xfrm>
        </p:spPr>
        <p:txBody>
          <a:bodyPr/>
          <a:lstStyle/>
          <a:p>
            <a:r>
              <a:rPr lang="en-US" sz="3200" u="sng" dirty="0" smtClean="0">
                <a:solidFill>
                  <a:schemeClr val="tx1"/>
                </a:solidFill>
                <a:latin typeface="Berlin Sans FB" panose="020E0602020502020306" pitchFamily="34" charset="0"/>
              </a:rPr>
              <a:t>Time Machine in our project</a:t>
            </a:r>
            <a:r>
              <a:rPr lang="en-US" sz="3200" dirty="0" smtClean="0">
                <a:solidFill>
                  <a:schemeClr val="tx1"/>
                </a:solidFill>
                <a:latin typeface="Berlin Sans FB" panose="020E0602020502020306" pitchFamily="34" charset="0"/>
              </a:rPr>
              <a:t/>
            </a:r>
            <a:br>
              <a:rPr lang="en-US" sz="3200" dirty="0" smtClean="0">
                <a:solidFill>
                  <a:schemeClr val="tx1"/>
                </a:solidFill>
                <a:latin typeface="Berlin Sans FB" panose="020E0602020502020306" pitchFamily="34" charset="0"/>
              </a:rPr>
            </a:br>
            <a:r>
              <a:rPr lang="en-US" sz="3200" dirty="0">
                <a:solidFill>
                  <a:schemeClr val="tx1"/>
                </a:solidFill>
                <a:latin typeface="Berlin Sans FB" panose="020E0602020502020306" pitchFamily="34" charset="0"/>
              </a:rPr>
              <a:t/>
            </a:r>
            <a:br>
              <a:rPr lang="en-US" sz="3200" dirty="0">
                <a:solidFill>
                  <a:schemeClr val="tx1"/>
                </a:solidFill>
                <a:latin typeface="Berlin Sans FB" panose="020E0602020502020306" pitchFamily="34" charset="0"/>
              </a:rPr>
            </a:br>
            <a:r>
              <a:rPr lang="en-US" sz="3200" dirty="0" smtClean="0">
                <a:solidFill>
                  <a:schemeClr val="tx1"/>
                </a:solidFill>
                <a:latin typeface="Berlin Sans FB" panose="020E0602020502020306" pitchFamily="34" charset="0"/>
              </a:rPr>
              <a:t>In this section user can check the condition of the earth,</a:t>
            </a:r>
            <a:br>
              <a:rPr lang="en-US" sz="3200" dirty="0" smtClean="0">
                <a:solidFill>
                  <a:schemeClr val="tx1"/>
                </a:solidFill>
                <a:latin typeface="Berlin Sans FB" panose="020E0602020502020306" pitchFamily="34" charset="0"/>
              </a:rPr>
            </a:br>
            <a:r>
              <a:rPr lang="en-US" sz="3200" dirty="0" smtClean="0">
                <a:solidFill>
                  <a:schemeClr val="tx1"/>
                </a:solidFill>
                <a:latin typeface="Berlin Sans FB" panose="020E0602020502020306" pitchFamily="34" charset="0"/>
              </a:rPr>
              <a:t>of any past year by entering the year in the box.</a:t>
            </a:r>
            <a:br>
              <a:rPr lang="en-US" sz="3200" dirty="0" smtClean="0">
                <a:solidFill>
                  <a:schemeClr val="tx1"/>
                </a:solidFill>
                <a:latin typeface="Berlin Sans FB" panose="020E0602020502020306" pitchFamily="34" charset="0"/>
              </a:rPr>
            </a:br>
            <a:r>
              <a:rPr lang="en-US" sz="3200" dirty="0">
                <a:solidFill>
                  <a:schemeClr val="tx1"/>
                </a:solidFill>
                <a:latin typeface="Berlin Sans FB" panose="020E0602020502020306" pitchFamily="34" charset="0"/>
              </a:rPr>
              <a:t/>
            </a:r>
            <a:br>
              <a:rPr lang="en-US" sz="3200" dirty="0">
                <a:solidFill>
                  <a:schemeClr val="tx1"/>
                </a:solidFill>
                <a:latin typeface="Berlin Sans FB" panose="020E0602020502020306" pitchFamily="34" charset="0"/>
              </a:rPr>
            </a:br>
            <a:r>
              <a:rPr lang="en-US" sz="3200" dirty="0" smtClean="0">
                <a:solidFill>
                  <a:schemeClr val="tx1"/>
                </a:solidFill>
                <a:latin typeface="Berlin Sans FB" panose="020E0602020502020306" pitchFamily="34" charset="0"/>
              </a:rPr>
              <a:t>This can be used to check for few individual parameters including :</a:t>
            </a:r>
            <a:br>
              <a:rPr lang="en-US" sz="3200" dirty="0" smtClean="0">
                <a:solidFill>
                  <a:schemeClr val="tx1"/>
                </a:solidFill>
                <a:latin typeface="Berlin Sans FB" panose="020E0602020502020306" pitchFamily="34" charset="0"/>
              </a:rPr>
            </a:br>
            <a:r>
              <a:rPr lang="en-US" sz="3200" dirty="0" smtClean="0">
                <a:solidFill>
                  <a:schemeClr val="tx1"/>
                </a:solidFill>
                <a:latin typeface="Berlin Sans FB" panose="020E0602020502020306" pitchFamily="34" charset="0"/>
              </a:rPr>
              <a:t>CO2 emission</a:t>
            </a:r>
            <a:br>
              <a:rPr lang="en-US" sz="3200" dirty="0" smtClean="0">
                <a:solidFill>
                  <a:schemeClr val="tx1"/>
                </a:solidFill>
                <a:latin typeface="Berlin Sans FB" panose="020E0602020502020306" pitchFamily="34" charset="0"/>
              </a:rPr>
            </a:br>
            <a:r>
              <a:rPr lang="en-US" sz="3200" dirty="0" smtClean="0">
                <a:solidFill>
                  <a:schemeClr val="tx1"/>
                </a:solidFill>
                <a:latin typeface="Berlin Sans FB" panose="020E0602020502020306" pitchFamily="34" charset="0"/>
              </a:rPr>
              <a:t>Global Temperature rise</a:t>
            </a:r>
            <a:br>
              <a:rPr lang="en-US" sz="3200" dirty="0" smtClean="0">
                <a:solidFill>
                  <a:schemeClr val="tx1"/>
                </a:solidFill>
                <a:latin typeface="Berlin Sans FB" panose="020E0602020502020306" pitchFamily="34" charset="0"/>
              </a:rPr>
            </a:br>
            <a:endParaRPr lang="en-US" sz="3200" u="sng"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2839357686"/>
      </p:ext>
    </p:extLst>
  </p:cSld>
  <p:clrMapOvr>
    <a:masterClrMapping/>
  </p:clrMapOvr>
  <p:timing>
    <p:tnLst>
      <p:par>
        <p:cTn id="1" dur="indefinite" restart="never" nodeType="tmRoot"/>
      </p:par>
    </p:tnLst>
  </p:timing>
</p:sld>
</file>

<file path=ppt/theme/theme1.xml><?xml version="1.0" encoding="utf-8"?>
<a:theme xmlns:a="http://schemas.openxmlformats.org/drawingml/2006/main" name="Salisbury template">
  <a:themeElements>
    <a:clrScheme name="Custom 347">
      <a:dk1>
        <a:srgbClr val="2A3D41"/>
      </a:dk1>
      <a:lt1>
        <a:srgbClr val="FFFFFF"/>
      </a:lt1>
      <a:dk2>
        <a:srgbClr val="9EA7AA"/>
      </a:dk2>
      <a:lt2>
        <a:srgbClr val="E5ECE4"/>
      </a:lt2>
      <a:accent1>
        <a:srgbClr val="7FA03F"/>
      </a:accent1>
      <a:accent2>
        <a:srgbClr val="364B3C"/>
      </a:accent2>
      <a:accent3>
        <a:srgbClr val="2F7A87"/>
      </a:accent3>
      <a:accent4>
        <a:srgbClr val="69CCF5"/>
      </a:accent4>
      <a:accent5>
        <a:srgbClr val="2182B6"/>
      </a:accent5>
      <a:accent6>
        <a:srgbClr val="83B1BF"/>
      </a:accent6>
      <a:hlink>
        <a:srgbClr val="598307"/>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C13C901-7F07-466C-BBFB-37B66ED1F69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11AEF4D-E1F1-46B8-8C58-B490BFDD64A4}">
  <ds:schemaRefs>
    <ds:schemaRef ds:uri="http://schemas.microsoft.com/sharepoint/v3/contenttype/forms"/>
  </ds:schemaRefs>
</ds:datastoreItem>
</file>

<file path=customXml/itemProps3.xml><?xml version="1.0" encoding="utf-8"?>
<ds:datastoreItem xmlns:ds="http://schemas.openxmlformats.org/officeDocument/2006/customXml" ds:itemID="{8C149337-CC20-42E7-8327-E5212BE344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70</Words>
  <Application>Microsoft Office PowerPoint</Application>
  <PresentationFormat>Custom</PresentationFormat>
  <Paragraphs>35</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Salisbury template</vt:lpstr>
      <vt:lpstr>PowerPoint Presentation</vt:lpstr>
      <vt:lpstr>MERN STACK</vt:lpstr>
      <vt:lpstr>MERN STACK CONTROL FLOW</vt:lpstr>
      <vt:lpstr>TREE DIAGRAM </vt:lpstr>
      <vt:lpstr>Tree Diagram in our project  This section shows the interdependency of humans and environment only with the help of pictures. Animated text on hovering makes it attractive and is  quite easy to understand about the consequences of bad environmental practices. </vt:lpstr>
      <vt:lpstr>Time Machine</vt:lpstr>
      <vt:lpstr>API</vt:lpstr>
      <vt:lpstr>PowerPoint Presentation</vt:lpstr>
      <vt:lpstr>Time Machine in our project  In this section user can check the condition of the earth, of any past year by entering the year in the box.  This can be used to check for few individual parameters including : CO2 emission Global Temperature rise </vt:lpstr>
      <vt:lpstr> API  We have used Application Programming Interface to have a real time data at global and local level At global level we have api NO2, CO2, CH4  At local and global we have api for temp Also we have api for Air Quality Index(AQI) </vt:lpstr>
      <vt:lpstr>Which Api where??? To calculate the carbon footprint  of a particular place: Api of CH4,CO2,NO2  To calculate the Tempeature for a place: Api of local temp   To calculate Air quality of a place: Api of Air quality Index  </vt:lpstr>
      <vt:lpstr>Usage of Api in our project  We have used AQI for showing precautionary measures  accordingly for any place  We have used temp data to calculate the difference between temp of a place with global temperature and  calculated the loss of crop yield and rise in sea level of a place   We have used CO2,NO2,CH4 for calculating the world’s carbon footprint of a day </vt:lpstr>
      <vt:lpstr>Complaint</vt:lpstr>
      <vt:lpstr>Complaint Section   We have a complaint section where users can register there complaint which after our approval will be send to Local Municipal corporation which will be then  processed by them. </vt:lpstr>
      <vt:lpstr>Sustainable Development Goals</vt:lpstr>
      <vt:lpstr>Sustainable Development goals  This section comprises of all the SDG with illustrative pictures , animation and covers all the aims related to that goals. The aims are written in simple language so that it becomes  easier for even younger generation and common people. </vt:lpstr>
      <vt:lpstr>Resources</vt:lpstr>
      <vt:lpstr>Resources Section  This section contains all the common resources which we use in day to day life. It contains pros and cons for those resources and also the alternative for them.  It covers : Renewable Resources  Non Renewable Resources</vt:lpstr>
      <vt:lpstr>Contribution  Frontend and backend – Talha , Shubham ,Rajendra Frontend -Saurav Backend – Anuraag Api – Naman ,Deepika Content – Navjot,vikas,Varun,Saurav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2020-11-18T16:09:43Z</dcterms:created>
  <dcterms:modified xsi:type="dcterms:W3CDTF">2020-11-18T19:48:00Z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